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287000" cy="6858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1"/>
    <a:srgbClr val="CC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9"/>
  </p:normalViewPr>
  <p:slideViewPr>
    <p:cSldViewPr snapToGrid="0" snapToObjects="1">
      <p:cViewPr>
        <p:scale>
          <a:sx n="119" d="100"/>
          <a:sy n="119" d="100"/>
        </p:scale>
        <p:origin x="-7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64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18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46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19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28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1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32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27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32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18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C36BC-B06F-FE47-A5EF-E72BF3522C10}" type="datetimeFigureOut">
              <a:rPr kumimoji="1" lang="zh-CN" altLang="en-US" smtClean="0"/>
              <a:t>2021/2/27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4658-1134-0641-A30B-75D4822B6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76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microsoft.com/office/2007/relationships/hdphoto" Target="../media/hdphoto2.wdp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microsoft.com/office/2007/relationships/hdphoto" Target="../media/hdphoto1.wdp"/><Relationship Id="rId5" Type="http://schemas.openxmlformats.org/officeDocument/2006/relationships/image" Target="../media/image4.tiff"/><Relationship Id="rId1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tif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FF701B-906D-F749-A1A1-5BAB7CF1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809750"/>
            <a:ext cx="47625" cy="5715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8932FD4B-A62D-AA4B-9D93-D84467A0A493}"/>
              </a:ext>
            </a:extLst>
          </p:cNvPr>
          <p:cNvGrpSpPr/>
          <p:nvPr/>
        </p:nvGrpSpPr>
        <p:grpSpPr>
          <a:xfrm>
            <a:off x="3584832" y="1630088"/>
            <a:ext cx="2888154" cy="3782375"/>
            <a:chOff x="3850954" y="1149515"/>
            <a:chExt cx="3850872" cy="50431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C1AA065-3E95-CF4D-A344-BAB80550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6376" y="1149515"/>
              <a:ext cx="3733614" cy="5043166"/>
            </a:xfrm>
            <a:prstGeom prst="rect">
              <a:avLst/>
            </a:prstGeom>
          </p:spPr>
        </p:pic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881593B2-4003-824E-8BCB-22BABC4C9EF6}"/>
                </a:ext>
              </a:extLst>
            </p:cNvPr>
            <p:cNvSpPr/>
            <p:nvPr/>
          </p:nvSpPr>
          <p:spPr>
            <a:xfrm>
              <a:off x="4096461" y="1772378"/>
              <a:ext cx="3333444" cy="1053733"/>
            </a:xfrm>
            <a:prstGeom prst="round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B45A50A-9FF3-C440-A0BB-C49A893860C5}"/>
                </a:ext>
              </a:extLst>
            </p:cNvPr>
            <p:cNvSpPr/>
            <p:nvPr/>
          </p:nvSpPr>
          <p:spPr>
            <a:xfrm>
              <a:off x="4114581" y="3131506"/>
              <a:ext cx="318812" cy="768127"/>
            </a:xfrm>
            <a:prstGeom prst="round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592C5749-9DD2-F148-966C-8AB866023A7E}"/>
                </a:ext>
              </a:extLst>
            </p:cNvPr>
            <p:cNvSpPr/>
            <p:nvPr/>
          </p:nvSpPr>
          <p:spPr>
            <a:xfrm>
              <a:off x="4162367" y="3991424"/>
              <a:ext cx="3152834" cy="346405"/>
            </a:xfrm>
            <a:prstGeom prst="round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7112215D-0C28-9944-9497-64B37D3802EE}"/>
                </a:ext>
              </a:extLst>
            </p:cNvPr>
            <p:cNvSpPr/>
            <p:nvPr/>
          </p:nvSpPr>
          <p:spPr>
            <a:xfrm>
              <a:off x="3850954" y="4527191"/>
              <a:ext cx="3850872" cy="1476128"/>
            </a:xfrm>
            <a:prstGeom prst="round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0088E38-174C-D149-821B-661CDA65B4F0}"/>
                </a:ext>
              </a:extLst>
            </p:cNvPr>
            <p:cNvSpPr/>
            <p:nvPr/>
          </p:nvSpPr>
          <p:spPr>
            <a:xfrm>
              <a:off x="4582924" y="2951302"/>
              <a:ext cx="2462087" cy="981801"/>
            </a:xfrm>
            <a:prstGeom prst="round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3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370E27C-B26D-2747-B843-436CA1139FCC}"/>
              </a:ext>
            </a:extLst>
          </p:cNvPr>
          <p:cNvGrpSpPr/>
          <p:nvPr/>
        </p:nvGrpSpPr>
        <p:grpSpPr>
          <a:xfrm>
            <a:off x="3752073" y="1112102"/>
            <a:ext cx="2530166" cy="526291"/>
            <a:chOff x="4107927" y="258432"/>
            <a:chExt cx="3373554" cy="70172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0B66222-599E-8349-ACDD-C28FE810FF19}"/>
                </a:ext>
              </a:extLst>
            </p:cNvPr>
            <p:cNvGrpSpPr/>
            <p:nvPr/>
          </p:nvGrpSpPr>
          <p:grpSpPr>
            <a:xfrm>
              <a:off x="5443843" y="258432"/>
              <a:ext cx="701721" cy="701721"/>
              <a:chOff x="5033601" y="222402"/>
              <a:chExt cx="705183" cy="705183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32806385-EB91-B143-946B-A9CA052D7675}"/>
                  </a:ext>
                </a:extLst>
              </p:cNvPr>
              <p:cNvSpPr/>
              <p:nvPr/>
            </p:nvSpPr>
            <p:spPr>
              <a:xfrm>
                <a:off x="5033601" y="222402"/>
                <a:ext cx="705183" cy="705183"/>
              </a:xfrm>
              <a:prstGeom prst="ellipse">
                <a:avLst/>
              </a:prstGeom>
              <a:ln w="38100">
                <a:solidFill>
                  <a:srgbClr val="CC1E2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057B316B-3664-704C-983A-E85FBE7F0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3991" y="312792"/>
                <a:ext cx="524402" cy="524402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C8966D1-6256-2045-8878-653F5CF876EB}"/>
                </a:ext>
              </a:extLst>
            </p:cNvPr>
            <p:cNvGrpSpPr/>
            <p:nvPr/>
          </p:nvGrpSpPr>
          <p:grpSpPr>
            <a:xfrm>
              <a:off x="4107927" y="258432"/>
              <a:ext cx="701721" cy="701721"/>
              <a:chOff x="4080801" y="254472"/>
              <a:chExt cx="705183" cy="705183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DCAFF06-C06D-F446-A3EE-DDA87A149070}"/>
                  </a:ext>
                </a:extLst>
              </p:cNvPr>
              <p:cNvSpPr/>
              <p:nvPr/>
            </p:nvSpPr>
            <p:spPr>
              <a:xfrm>
                <a:off x="4080801" y="254472"/>
                <a:ext cx="705183" cy="705183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16AF1BB-2433-9A4D-AF97-A5CA89D7B49E}"/>
                  </a:ext>
                </a:extLst>
              </p:cNvPr>
              <p:cNvSpPr/>
              <p:nvPr/>
            </p:nvSpPr>
            <p:spPr>
              <a:xfrm>
                <a:off x="4114581" y="254472"/>
                <a:ext cx="645126" cy="680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7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言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C1AA1CD-24E2-4B42-AE61-306C2840739A}"/>
                </a:ext>
              </a:extLst>
            </p:cNvPr>
            <p:cNvGrpSpPr/>
            <p:nvPr/>
          </p:nvGrpSpPr>
          <p:grpSpPr>
            <a:xfrm>
              <a:off x="6779760" y="258432"/>
              <a:ext cx="701721" cy="701721"/>
              <a:chOff x="4080801" y="254472"/>
              <a:chExt cx="705183" cy="70518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2D352C9-F8B7-8D40-A180-A1A4070E3E32}"/>
                  </a:ext>
                </a:extLst>
              </p:cNvPr>
              <p:cNvSpPr/>
              <p:nvPr/>
            </p:nvSpPr>
            <p:spPr>
              <a:xfrm>
                <a:off x="4080801" y="254472"/>
                <a:ext cx="705183" cy="705183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69C4066-746B-984D-9E48-FD7A5CD11E11}"/>
                  </a:ext>
                </a:extLst>
              </p:cNvPr>
              <p:cNvSpPr/>
              <p:nvPr/>
            </p:nvSpPr>
            <p:spPr>
              <a:xfrm>
                <a:off x="4114581" y="254472"/>
                <a:ext cx="645126" cy="680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7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11B974F-2D48-984B-9B43-6BA5D35B4012}"/>
                </a:ext>
              </a:extLst>
            </p:cNvPr>
            <p:cNvCxnSpPr>
              <a:cxnSpLocks/>
              <a:stCxn id="19" idx="1"/>
              <a:endCxn id="19" idx="5"/>
            </p:cNvCxnSpPr>
            <p:nvPr/>
          </p:nvCxnSpPr>
          <p:spPr>
            <a:xfrm>
              <a:off x="6882525" y="361197"/>
              <a:ext cx="496191" cy="496191"/>
            </a:xfrm>
            <a:prstGeom prst="line">
              <a:avLst/>
            </a:prstGeom>
            <a:ln w="38100">
              <a:solidFill>
                <a:srgbClr val="C000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7FC58CC-DE7F-294D-B13D-318F579097F6}"/>
              </a:ext>
            </a:extLst>
          </p:cNvPr>
          <p:cNvGrpSpPr/>
          <p:nvPr/>
        </p:nvGrpSpPr>
        <p:grpSpPr>
          <a:xfrm>
            <a:off x="5557506" y="5420793"/>
            <a:ext cx="1251025" cy="538803"/>
            <a:chOff x="6096000" y="6084722"/>
            <a:chExt cx="1668033" cy="71840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E77C2A6-2C8E-4B4B-83D6-B29D90D275CB}"/>
                </a:ext>
              </a:extLst>
            </p:cNvPr>
            <p:cNvGrpSpPr/>
            <p:nvPr/>
          </p:nvGrpSpPr>
          <p:grpSpPr>
            <a:xfrm>
              <a:off x="7062312" y="6084722"/>
              <a:ext cx="701721" cy="701721"/>
              <a:chOff x="8517583" y="1948383"/>
              <a:chExt cx="701721" cy="701721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3FFFD94-8EEF-9043-95F5-F8EB223152B8}"/>
                  </a:ext>
                </a:extLst>
              </p:cNvPr>
              <p:cNvSpPr/>
              <p:nvPr/>
            </p:nvSpPr>
            <p:spPr>
              <a:xfrm>
                <a:off x="8517583" y="1948383"/>
                <a:ext cx="701721" cy="701721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04BAD7E7-4E97-1E43-8BD0-DE0561B6A42A}"/>
                  </a:ext>
                </a:extLst>
              </p:cNvPr>
              <p:cNvCxnSpPr>
                <a:stCxn id="27" idx="1"/>
                <a:endCxn id="27" idx="5"/>
              </p:cNvCxnSpPr>
              <p:nvPr/>
            </p:nvCxnSpPr>
            <p:spPr>
              <a:xfrm>
                <a:off x="8620348" y="2051148"/>
                <a:ext cx="496191" cy="49619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3258703-36B8-A849-B841-F407B622739D}"/>
                </a:ext>
              </a:extLst>
            </p:cNvPr>
            <p:cNvGrpSpPr/>
            <p:nvPr/>
          </p:nvGrpSpPr>
          <p:grpSpPr>
            <a:xfrm>
              <a:off x="6096000" y="6101405"/>
              <a:ext cx="701721" cy="701721"/>
              <a:chOff x="4607296" y="5994757"/>
              <a:chExt cx="701721" cy="701721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4A5AE6F-C633-C54B-B24E-E86A7F6E487B}"/>
                  </a:ext>
                </a:extLst>
              </p:cNvPr>
              <p:cNvSpPr/>
              <p:nvPr/>
            </p:nvSpPr>
            <p:spPr>
              <a:xfrm>
                <a:off x="4607296" y="5994757"/>
                <a:ext cx="701721" cy="701721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23A729EE-AB9C-CC40-B338-7AF5C5BFA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1065" y="6028120"/>
                <a:ext cx="565594" cy="565594"/>
              </a:xfrm>
              <a:prstGeom prst="rect">
                <a:avLst/>
              </a:prstGeom>
            </p:spPr>
          </p:pic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823FF44-7148-A641-B3E0-49BF415EF779}"/>
              </a:ext>
            </a:extLst>
          </p:cNvPr>
          <p:cNvGrpSpPr/>
          <p:nvPr/>
        </p:nvGrpSpPr>
        <p:grpSpPr>
          <a:xfrm>
            <a:off x="3356241" y="5420791"/>
            <a:ext cx="1328209" cy="526292"/>
            <a:chOff x="4060464" y="6101404"/>
            <a:chExt cx="1770945" cy="70172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D9D9436F-89C1-CB40-ADA7-A835721382A5}"/>
                </a:ext>
              </a:extLst>
            </p:cNvPr>
            <p:cNvGrpSpPr/>
            <p:nvPr/>
          </p:nvGrpSpPr>
          <p:grpSpPr>
            <a:xfrm>
              <a:off x="4060464" y="6101404"/>
              <a:ext cx="776487" cy="701721"/>
              <a:chOff x="2727858" y="3319189"/>
              <a:chExt cx="776487" cy="701721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50201-ABC9-6B4D-A9DB-F74F167044C0}"/>
                  </a:ext>
                </a:extLst>
              </p:cNvPr>
              <p:cNvSpPr/>
              <p:nvPr/>
            </p:nvSpPr>
            <p:spPr>
              <a:xfrm>
                <a:off x="2776498" y="3319189"/>
                <a:ext cx="701721" cy="701721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D5F4A82-68DD-B34B-9192-21F5523FBF30}"/>
                  </a:ext>
                </a:extLst>
              </p:cNvPr>
              <p:cNvSpPr/>
              <p:nvPr/>
            </p:nvSpPr>
            <p:spPr>
              <a:xfrm>
                <a:off x="2727858" y="3319189"/>
                <a:ext cx="776487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7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12</a:t>
                </a:r>
                <a:endParaRPr kumimoji="1" lang="zh-CN" altLang="en-US" sz="27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BD86157-7E85-5D41-B1D5-02B6799212F2}"/>
                </a:ext>
              </a:extLst>
            </p:cNvPr>
            <p:cNvGrpSpPr/>
            <p:nvPr/>
          </p:nvGrpSpPr>
          <p:grpSpPr>
            <a:xfrm>
              <a:off x="5054922" y="6101405"/>
              <a:ext cx="776487" cy="701721"/>
              <a:chOff x="2727858" y="3319189"/>
              <a:chExt cx="776487" cy="701721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E1721EE1-CDF9-7A4B-AA40-6BA08979B461}"/>
                  </a:ext>
                </a:extLst>
              </p:cNvPr>
              <p:cNvSpPr/>
              <p:nvPr/>
            </p:nvSpPr>
            <p:spPr>
              <a:xfrm>
                <a:off x="2776498" y="3319189"/>
                <a:ext cx="701721" cy="701721"/>
              </a:xfrm>
              <a:prstGeom prst="ellips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09749D2-4C68-9F49-BF07-2954F1F0F7D7}"/>
                  </a:ext>
                </a:extLst>
              </p:cNvPr>
              <p:cNvSpPr/>
              <p:nvPr/>
            </p:nvSpPr>
            <p:spPr>
              <a:xfrm>
                <a:off x="2727858" y="3319189"/>
                <a:ext cx="776487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7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24</a:t>
                </a:r>
                <a:endParaRPr kumimoji="1" lang="zh-CN" altLang="en-US" sz="27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</p:grpSp>
      <p:sp>
        <p:nvSpPr>
          <p:cNvPr id="51" name="椭圆 50">
            <a:extLst>
              <a:ext uri="{FF2B5EF4-FFF2-40B4-BE49-F238E27FC236}">
                <a16:creationId xmlns:a16="http://schemas.microsoft.com/office/drawing/2014/main" id="{117C067F-9E4B-374C-BB95-EAB6762FDA83}"/>
              </a:ext>
            </a:extLst>
          </p:cNvPr>
          <p:cNvSpPr/>
          <p:nvPr/>
        </p:nvSpPr>
        <p:spPr>
          <a:xfrm>
            <a:off x="2825377" y="1923327"/>
            <a:ext cx="526291" cy="526291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13" b="1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7F576DB-8DCF-5340-823A-99581F377585}"/>
              </a:ext>
            </a:extLst>
          </p:cNvPr>
          <p:cNvSpPr/>
          <p:nvPr/>
        </p:nvSpPr>
        <p:spPr>
          <a:xfrm>
            <a:off x="2739639" y="1972178"/>
            <a:ext cx="8726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1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0°</a:t>
            </a:r>
            <a:endParaRPr kumimoji="1" lang="zh-CN" altLang="en-US" sz="2100" b="1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016C60A-C2BA-D746-95E1-0A97E6EE613E}"/>
              </a:ext>
            </a:extLst>
          </p:cNvPr>
          <p:cNvSpPr/>
          <p:nvPr/>
        </p:nvSpPr>
        <p:spPr>
          <a:xfrm>
            <a:off x="2821933" y="2684754"/>
            <a:ext cx="526291" cy="526291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013" b="1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DBA2661-826A-C24C-B35A-E9BECF914A3E}"/>
              </a:ext>
            </a:extLst>
          </p:cNvPr>
          <p:cNvSpPr/>
          <p:nvPr/>
        </p:nvSpPr>
        <p:spPr>
          <a:xfrm>
            <a:off x="2746263" y="2730907"/>
            <a:ext cx="87263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1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90°</a:t>
            </a:r>
            <a:endParaRPr kumimoji="1" lang="zh-CN" altLang="en-US" sz="2100" b="1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E1AD2CD-4CBB-C549-B754-B70D0C81D6E5}"/>
              </a:ext>
            </a:extLst>
          </p:cNvPr>
          <p:cNvGrpSpPr/>
          <p:nvPr/>
        </p:nvGrpSpPr>
        <p:grpSpPr>
          <a:xfrm>
            <a:off x="2797199" y="3462483"/>
            <a:ext cx="767426" cy="526291"/>
            <a:chOff x="2718389" y="3319189"/>
            <a:chExt cx="1023235" cy="701721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47165DA-83CE-4F46-9D89-5FD90058B859}"/>
                </a:ext>
              </a:extLst>
            </p:cNvPr>
            <p:cNvSpPr/>
            <p:nvPr/>
          </p:nvSpPr>
          <p:spPr>
            <a:xfrm>
              <a:off x="2776498" y="3319189"/>
              <a:ext cx="701721" cy="701721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013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226F180-5FD3-6347-B2FB-DC3D61AEF3EC}"/>
                </a:ext>
              </a:extLst>
            </p:cNvPr>
            <p:cNvSpPr/>
            <p:nvPr/>
          </p:nvSpPr>
          <p:spPr>
            <a:xfrm>
              <a:off x="2718389" y="3410474"/>
              <a:ext cx="1023235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180°</a:t>
              </a:r>
              <a:endParaRPr kumimoji="1" lang="zh-CN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8614FEF-DABB-8244-915B-C023C242906D}"/>
              </a:ext>
            </a:extLst>
          </p:cNvPr>
          <p:cNvGrpSpPr/>
          <p:nvPr/>
        </p:nvGrpSpPr>
        <p:grpSpPr>
          <a:xfrm>
            <a:off x="2746264" y="4260667"/>
            <a:ext cx="900508" cy="526291"/>
            <a:chOff x="2650873" y="3319189"/>
            <a:chExt cx="1200678" cy="701721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9119C6A-AD0C-CB47-9DB7-361EBD3EEB69}"/>
                </a:ext>
              </a:extLst>
            </p:cNvPr>
            <p:cNvSpPr/>
            <p:nvPr/>
          </p:nvSpPr>
          <p:spPr>
            <a:xfrm>
              <a:off x="2776498" y="3319189"/>
              <a:ext cx="701721" cy="701721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013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0E334FF-519A-D948-AF08-7B43B0AFFFBA}"/>
                </a:ext>
              </a:extLst>
            </p:cNvPr>
            <p:cNvSpPr/>
            <p:nvPr/>
          </p:nvSpPr>
          <p:spPr>
            <a:xfrm>
              <a:off x="2650873" y="3402678"/>
              <a:ext cx="1200678" cy="492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270°</a:t>
              </a:r>
              <a:endParaRPr kumimoji="1" lang="zh-CN" altLang="en-US" sz="18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18316DB-F1AE-A54E-94C3-F22D2CA085BF}"/>
              </a:ext>
            </a:extLst>
          </p:cNvPr>
          <p:cNvGrpSpPr/>
          <p:nvPr/>
        </p:nvGrpSpPr>
        <p:grpSpPr>
          <a:xfrm rot="2700000">
            <a:off x="7910892" y="3485878"/>
            <a:ext cx="526291" cy="526291"/>
            <a:chOff x="9443487" y="3742748"/>
            <a:chExt cx="701721" cy="701721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357FEC5-F201-4C4E-B3F6-882FB0BAF9FA}"/>
                </a:ext>
              </a:extLst>
            </p:cNvPr>
            <p:cNvSpPr/>
            <p:nvPr/>
          </p:nvSpPr>
          <p:spPr>
            <a:xfrm>
              <a:off x="9443487" y="3742748"/>
              <a:ext cx="701721" cy="70172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013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07F3C562-866C-4145-B547-798765497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03032" y="3817981"/>
              <a:ext cx="566942" cy="566942"/>
            </a:xfrm>
            <a:prstGeom prst="rect">
              <a:avLst/>
            </a:prstGeom>
          </p:spPr>
        </p:pic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F665562C-4709-174F-9063-D4BD8D3A5F82}"/>
              </a:ext>
            </a:extLst>
          </p:cNvPr>
          <p:cNvGrpSpPr/>
          <p:nvPr/>
        </p:nvGrpSpPr>
        <p:grpSpPr>
          <a:xfrm rot="2700000">
            <a:off x="8678538" y="3462506"/>
            <a:ext cx="526291" cy="526291"/>
            <a:chOff x="10813979" y="3504835"/>
            <a:chExt cx="701721" cy="701721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4709A22F-A0A8-FF40-9CFD-5F1EDCE9DB7D}"/>
                </a:ext>
              </a:extLst>
            </p:cNvPr>
            <p:cNvSpPr/>
            <p:nvPr/>
          </p:nvSpPr>
          <p:spPr>
            <a:xfrm>
              <a:off x="10813979" y="3504835"/>
              <a:ext cx="701721" cy="701721"/>
            </a:xfrm>
            <a:prstGeom prst="ellips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013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19FC18AF-9E09-1F47-A20E-C5DDBAAB0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70149" y="3578701"/>
              <a:ext cx="571684" cy="571684"/>
            </a:xfrm>
            <a:prstGeom prst="rect">
              <a:avLst/>
            </a:prstGeom>
          </p:spPr>
        </p:pic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EEE9386-3E9A-9041-9524-5CC1671E2648}"/>
              </a:ext>
            </a:extLst>
          </p:cNvPr>
          <p:cNvGrpSpPr/>
          <p:nvPr/>
        </p:nvGrpSpPr>
        <p:grpSpPr>
          <a:xfrm>
            <a:off x="6628076" y="1915440"/>
            <a:ext cx="872636" cy="2871518"/>
            <a:chOff x="8075435" y="1410920"/>
            <a:chExt cx="1163514" cy="3828690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C66C4B2-4257-3145-8B8B-ACA8BFAA4F3B}"/>
                </a:ext>
              </a:extLst>
            </p:cNvPr>
            <p:cNvGrpSpPr/>
            <p:nvPr/>
          </p:nvGrpSpPr>
          <p:grpSpPr>
            <a:xfrm>
              <a:off x="8075435" y="2445603"/>
              <a:ext cx="1163514" cy="701721"/>
              <a:chOff x="2675606" y="3319189"/>
              <a:chExt cx="1163514" cy="701721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FE430EF5-A2EC-1647-9AA0-22AD9737E2C6}"/>
                  </a:ext>
                </a:extLst>
              </p:cNvPr>
              <p:cNvSpPr/>
              <p:nvPr/>
            </p:nvSpPr>
            <p:spPr>
              <a:xfrm>
                <a:off x="2776498" y="3319189"/>
                <a:ext cx="701721" cy="70172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13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8BA52F1-FE0A-944A-94AB-2AECD071162F}"/>
                  </a:ext>
                </a:extLst>
              </p:cNvPr>
              <p:cNvSpPr/>
              <p:nvPr/>
            </p:nvSpPr>
            <p:spPr>
              <a:xfrm>
                <a:off x="2675606" y="3395968"/>
                <a:ext cx="1163514" cy="553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1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12AF3854-6F7F-7849-9D74-7E3367A08377}"/>
                </a:ext>
              </a:extLst>
            </p:cNvPr>
            <p:cNvGrpSpPr/>
            <p:nvPr/>
          </p:nvGrpSpPr>
          <p:grpSpPr>
            <a:xfrm>
              <a:off x="8075435" y="1410920"/>
              <a:ext cx="1163514" cy="701721"/>
              <a:chOff x="8062012" y="1496396"/>
              <a:chExt cx="1163514" cy="701721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173D5BBC-F606-E845-9938-FBECB81F5EF2}"/>
                  </a:ext>
                </a:extLst>
              </p:cNvPr>
              <p:cNvGrpSpPr/>
              <p:nvPr/>
            </p:nvGrpSpPr>
            <p:grpSpPr>
              <a:xfrm>
                <a:off x="8062012" y="1496396"/>
                <a:ext cx="1163514" cy="701721"/>
                <a:chOff x="2662183" y="3319189"/>
                <a:chExt cx="1163514" cy="701721"/>
              </a:xfrm>
            </p:grpSpPr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743D0215-0D33-1643-9CA8-8611F0F970D0}"/>
                    </a:ext>
                  </a:extLst>
                </p:cNvPr>
                <p:cNvSpPr/>
                <p:nvPr/>
              </p:nvSpPr>
              <p:spPr>
                <a:xfrm>
                  <a:off x="2776498" y="3319189"/>
                  <a:ext cx="701721" cy="701721"/>
                </a:xfrm>
                <a:prstGeom prst="ellips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13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D4649CCC-E849-D443-97EA-6953638A1B12}"/>
                    </a:ext>
                  </a:extLst>
                </p:cNvPr>
                <p:cNvSpPr/>
                <p:nvPr/>
              </p:nvSpPr>
              <p:spPr>
                <a:xfrm>
                  <a:off x="2662183" y="3384326"/>
                  <a:ext cx="1163514" cy="553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kumimoji="1" lang="zh-CN" altLang="en-US" sz="21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p:grpSp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20C6A89D-C908-FE4A-9951-526CF8796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24524" y="1551518"/>
                <a:ext cx="602295" cy="602295"/>
              </a:xfrm>
              <a:prstGeom prst="rect">
                <a:avLst/>
              </a:prstGeom>
            </p:spPr>
          </p:pic>
        </p:grp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DF3E9772-AD83-354F-ABF3-D9633720B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93347" y="2555579"/>
              <a:ext cx="467679" cy="467679"/>
            </a:xfrm>
            <a:prstGeom prst="rect">
              <a:avLst/>
            </a:prstGeom>
          </p:spPr>
        </p:pic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EDDD1FB-13A2-C24D-81F0-8CAC950734FE}"/>
                </a:ext>
              </a:extLst>
            </p:cNvPr>
            <p:cNvGrpSpPr/>
            <p:nvPr/>
          </p:nvGrpSpPr>
          <p:grpSpPr>
            <a:xfrm>
              <a:off x="8119523" y="4537889"/>
              <a:ext cx="991879" cy="701721"/>
              <a:chOff x="8118113" y="4742350"/>
              <a:chExt cx="991879" cy="701721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980692B-E712-8045-A22F-D8AAB66402D4}"/>
                  </a:ext>
                </a:extLst>
              </p:cNvPr>
              <p:cNvGrpSpPr/>
              <p:nvPr/>
            </p:nvGrpSpPr>
            <p:grpSpPr>
              <a:xfrm>
                <a:off x="8118113" y="4742350"/>
                <a:ext cx="991879" cy="701721"/>
                <a:chOff x="2727858" y="3319189"/>
                <a:chExt cx="991879" cy="701721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ED84F0B6-1E6F-CD4C-A759-334746BCCECB}"/>
                    </a:ext>
                  </a:extLst>
                </p:cNvPr>
                <p:cNvSpPr/>
                <p:nvPr/>
              </p:nvSpPr>
              <p:spPr>
                <a:xfrm>
                  <a:off x="2776498" y="3319189"/>
                  <a:ext cx="701721" cy="701721"/>
                </a:xfrm>
                <a:prstGeom prst="ellips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013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F2AF3E4-714B-6F4E-A820-9D42556E57CC}"/>
                    </a:ext>
                  </a:extLst>
                </p:cNvPr>
                <p:cNvSpPr/>
                <p:nvPr/>
              </p:nvSpPr>
              <p:spPr>
                <a:xfrm>
                  <a:off x="2727858" y="3403170"/>
                  <a:ext cx="991879" cy="492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endParaRPr kumimoji="1" lang="zh-CN" altLang="en-US" sz="18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p:grpSp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9242F649-46A2-E74A-97B8-9FB48229BB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58508" y="4844072"/>
                <a:ext cx="518208" cy="518208"/>
              </a:xfrm>
              <a:prstGeom prst="rect">
                <a:avLst/>
              </a:prstGeom>
            </p:spPr>
          </p:pic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6B50CE0F-EB7E-8B49-9DB0-32E7F1D701A3}"/>
                </a:ext>
              </a:extLst>
            </p:cNvPr>
            <p:cNvGrpSpPr/>
            <p:nvPr/>
          </p:nvGrpSpPr>
          <p:grpSpPr>
            <a:xfrm rot="8289320">
              <a:off x="8107867" y="3445533"/>
              <a:ext cx="856729" cy="811783"/>
              <a:chOff x="9776178" y="1734638"/>
              <a:chExt cx="1562100" cy="1480149"/>
            </a:xfrm>
          </p:grpSpPr>
          <p:pic>
            <p:nvPicPr>
              <p:cNvPr id="114" name="图片 113">
                <a:extLst>
                  <a:ext uri="{FF2B5EF4-FFF2-40B4-BE49-F238E27FC236}">
                    <a16:creationId xmlns:a16="http://schemas.microsoft.com/office/drawing/2014/main" id="{7FA7DFCE-7D34-914D-9051-F4C0611A8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8750" l="9451" r="96037">
                            <a14:foregroundMark x1="27134" y1="71250" x2="88415" y2="98750"/>
                            <a14:foregroundMark x1="38415" y1="86250" x2="45122" y2="48750"/>
                            <a14:foregroundMark x1="32317" y1="79375" x2="36280" y2="96250"/>
                            <a14:foregroundMark x1="18293" y1="96250" x2="81707" y2="95625"/>
                            <a14:foregroundMark x1="93293" y1="80000" x2="94688" y2="89531"/>
                            <a14:foregroundMark x1="35366" y1="86875" x2="60061" y2="45000"/>
                            <a14:foregroundMark x1="40549" y1="75000" x2="42378" y2="55000"/>
                            <a14:foregroundMark x1="41463" y1="53750" x2="41463" y2="53750"/>
                            <a14:foregroundMark x1="41463" y1="53750" x2="41463" y2="53750"/>
                            <a14:foregroundMark x1="41463" y1="53750" x2="41463" y2="53750"/>
                            <a14:foregroundMark x1="41463" y1="53750" x2="40549" y2="65625"/>
                            <a14:foregroundMark x1="40244" y1="66875" x2="49390" y2="46875"/>
                            <a14:foregroundMark x1="55793" y1="37500" x2="42988" y2="50625"/>
                            <a14:foregroundMark x1="42683" y1="51250" x2="36585" y2="87500"/>
                            <a14:foregroundMark x1="39024" y1="63125" x2="49390" y2="42500"/>
                            <a14:foregroundMark x1="53354" y1="43750" x2="71037" y2="71250"/>
                            <a14:foregroundMark x1="70732" y1="71875" x2="49390" y2="74375"/>
                            <a14:foregroundMark x1="49085" y1="75625" x2="57927" y2="55000"/>
                            <a14:foregroundMark x1="12195" y1="97500" x2="14939" y2="75000"/>
                            <a14:foregroundMark x1="11890" y1="90625" x2="81707" y2="35625"/>
                            <a14:foregroundMark x1="81707" y1="35625" x2="77134" y2="41875"/>
                            <a14:backgroundMark x1="99085" y1="93750" x2="99085" y2="93750"/>
                            <a14:backgroundMark x1="97866" y1="96250" x2="98476" y2="91875"/>
                            <a14:backgroundMark x1="99085" y1="93125" x2="99695" y2="99375"/>
                            <a14:backgroundMark x1="97561" y1="88750" x2="98171" y2="9812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776178" y="1734638"/>
                <a:ext cx="1562100" cy="762000"/>
              </a:xfrm>
              <a:prstGeom prst="rect">
                <a:avLst/>
              </a:prstGeom>
            </p:spPr>
          </p:pic>
          <p:pic>
            <p:nvPicPr>
              <p:cNvPr id="115" name="图片 114">
                <a:extLst>
                  <a:ext uri="{FF2B5EF4-FFF2-40B4-BE49-F238E27FC236}">
                    <a16:creationId xmlns:a16="http://schemas.microsoft.com/office/drawing/2014/main" id="{8ADC37CE-4428-F048-A5AF-2EF71159D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0" b="89831" l="8130" r="95935">
                            <a14:foregroundMark x1="20325" y1="58475" x2="82114" y2="54237"/>
                            <a14:foregroundMark x1="62602" y1="78814" x2="69512" y2="15254"/>
                            <a14:foregroundMark x1="53659" y1="77119" x2="49593" y2="18644"/>
                            <a14:foregroundMark x1="33740" y1="58475" x2="21951" y2="11017"/>
                            <a14:foregroundMark x1="15854" y1="11864" x2="13415" y2="5085"/>
                            <a14:foregroundMark x1="30081" y1="12712" x2="70732" y2="6780"/>
                            <a14:foregroundMark x1="51626" y1="25424" x2="83740" y2="11017"/>
                            <a14:foregroundMark x1="86179" y1="55932" x2="80081" y2="67797"/>
                            <a14:foregroundMark x1="10976" y1="33898" x2="10976" y2="33898"/>
                            <a14:foregroundMark x1="9350" y1="15254" x2="9350" y2="15254"/>
                            <a14:foregroundMark x1="11382" y1="13559" x2="12195" y2="0"/>
                            <a14:foregroundMark x1="10569" y1="12712" x2="76423" y2="62712"/>
                            <a14:foregroundMark x1="11382" y1="12712" x2="25203" y2="48305"/>
                            <a14:foregroundMark x1="32520" y1="78814" x2="32520" y2="78814"/>
                            <a14:foregroundMark x1="26423" y1="68644" x2="26423" y2="68644"/>
                            <a14:foregroundMark x1="25203" y1="71186" x2="30081" y2="77966"/>
                            <a14:foregroundMark x1="10163" y1="22034" x2="10163" y2="22034"/>
                            <a14:foregroundMark x1="8943" y1="18644" x2="8943" y2="0"/>
                            <a14:foregroundMark x1="9756" y1="19492" x2="8130" y2="0"/>
                            <a14:backgroundMark x1="6911" y1="75424" x2="15041" y2="88136"/>
                            <a14:backgroundMark x1="98780" y1="38136" x2="99187" y2="10169"/>
                            <a14:backgroundMark x1="98780" y1="11017" x2="98780" y2="11017"/>
                            <a14:backgroundMark x1="97967" y1="35593" x2="99593" y2="2542"/>
                            <a14:backgroundMark x1="98780" y1="35593" x2="99593" y2="0"/>
                            <a14:backgroundMark x1="98780" y1="11017" x2="98374" y2="25424"/>
                            <a14:backgroundMark x1="97967" y1="23729" x2="98374" y2="5085"/>
                            <a14:backgroundMark x1="97967" y1="5932" x2="98374" y2="32203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820829" y="2490060"/>
                <a:ext cx="1510871" cy="724727"/>
              </a:xfrm>
              <a:prstGeom prst="rect">
                <a:avLst/>
              </a:prstGeom>
            </p:spPr>
          </p:pic>
        </p:grpSp>
      </p:grpSp>
      <p:sp>
        <p:nvSpPr>
          <p:cNvPr id="121" name="椭圆 120">
            <a:extLst>
              <a:ext uri="{FF2B5EF4-FFF2-40B4-BE49-F238E27FC236}">
                <a16:creationId xmlns:a16="http://schemas.microsoft.com/office/drawing/2014/main" id="{7985FA3A-AFE6-6B46-8FC8-DB03A0510965}"/>
              </a:ext>
            </a:extLst>
          </p:cNvPr>
          <p:cNvSpPr/>
          <p:nvPr/>
        </p:nvSpPr>
        <p:spPr>
          <a:xfrm>
            <a:off x="4988951" y="1870777"/>
            <a:ext cx="57150" cy="571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CF2E7CC1-67F6-514C-A289-E5037C5FE6CF}"/>
              </a:ext>
            </a:extLst>
          </p:cNvPr>
          <p:cNvCxnSpPr>
            <a:stCxn id="12" idx="5"/>
            <a:endCxn id="121" idx="1"/>
          </p:cNvCxnSpPr>
          <p:nvPr/>
        </p:nvCxnSpPr>
        <p:spPr>
          <a:xfrm>
            <a:off x="4201290" y="1561318"/>
            <a:ext cx="796030" cy="31782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62ED5F-F685-6F45-9A44-1F1A87FE2A27}"/>
              </a:ext>
            </a:extLst>
          </p:cNvPr>
          <p:cNvCxnSpPr>
            <a:cxnSpLocks/>
            <a:stCxn id="13" idx="4"/>
            <a:endCxn id="121" idx="0"/>
          </p:cNvCxnSpPr>
          <p:nvPr/>
        </p:nvCxnSpPr>
        <p:spPr>
          <a:xfrm>
            <a:off x="5017156" y="1638393"/>
            <a:ext cx="370" cy="23238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88AC7E7-BED0-9A41-A7E6-DDDBF26D80CD}"/>
              </a:ext>
            </a:extLst>
          </p:cNvPr>
          <p:cNvCxnSpPr>
            <a:cxnSpLocks/>
            <a:stCxn id="19" idx="3"/>
            <a:endCxn id="121" idx="7"/>
          </p:cNvCxnSpPr>
          <p:nvPr/>
        </p:nvCxnSpPr>
        <p:spPr>
          <a:xfrm flipH="1">
            <a:off x="5037732" y="1561318"/>
            <a:ext cx="795290" cy="31782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3CCB2B13-A684-2746-A786-929333094026}"/>
              </a:ext>
            </a:extLst>
          </p:cNvPr>
          <p:cNvCxnSpPr>
            <a:cxnSpLocks/>
            <a:stCxn id="7" idx="0"/>
            <a:endCxn id="121" idx="4"/>
          </p:cNvCxnSpPr>
          <p:nvPr/>
        </p:nvCxnSpPr>
        <p:spPr>
          <a:xfrm flipH="1" flipV="1">
            <a:off x="5017526" y="1927927"/>
            <a:ext cx="1478" cy="16930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B82C823C-5AFF-F145-ADE2-A81A76A73E44}"/>
              </a:ext>
            </a:extLst>
          </p:cNvPr>
          <p:cNvSpPr/>
          <p:nvPr/>
        </p:nvSpPr>
        <p:spPr>
          <a:xfrm>
            <a:off x="3737675" y="2969726"/>
            <a:ext cx="57150" cy="571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4837E07F-6558-8743-92B0-F9C6CE5C414A}"/>
              </a:ext>
            </a:extLst>
          </p:cNvPr>
          <p:cNvCxnSpPr>
            <a:cxnSpLocks/>
            <a:stCxn id="58" idx="7"/>
            <a:endCxn id="138" idx="3"/>
          </p:cNvCxnSpPr>
          <p:nvPr/>
        </p:nvCxnSpPr>
        <p:spPr>
          <a:xfrm flipV="1">
            <a:off x="3289999" y="3018508"/>
            <a:ext cx="456046" cy="52104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E1F90CFA-A745-DB4F-82EB-23EC8FEA490A}"/>
              </a:ext>
            </a:extLst>
          </p:cNvPr>
          <p:cNvCxnSpPr>
            <a:cxnSpLocks/>
            <a:stCxn id="51" idx="5"/>
            <a:endCxn id="138" idx="1"/>
          </p:cNvCxnSpPr>
          <p:nvPr/>
        </p:nvCxnSpPr>
        <p:spPr>
          <a:xfrm>
            <a:off x="3274593" y="2372544"/>
            <a:ext cx="471452" cy="60555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17C1429A-193E-AB48-A261-0788002FCC7E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3351668" y="2948886"/>
            <a:ext cx="386009" cy="4941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6A425BD7-0BFF-0B47-9160-3A6DE35AD048}"/>
              </a:ext>
            </a:extLst>
          </p:cNvPr>
          <p:cNvCxnSpPr>
            <a:cxnSpLocks/>
            <a:stCxn id="138" idx="6"/>
          </p:cNvCxnSpPr>
          <p:nvPr/>
        </p:nvCxnSpPr>
        <p:spPr>
          <a:xfrm>
            <a:off x="3794827" y="2998303"/>
            <a:ext cx="353371" cy="4941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CACC56E0-D1AC-6E46-A004-5B7F67A0755C}"/>
              </a:ext>
            </a:extLst>
          </p:cNvPr>
          <p:cNvCxnSpPr>
            <a:cxnSpLocks/>
            <a:stCxn id="56" idx="7"/>
            <a:endCxn id="138" idx="4"/>
          </p:cNvCxnSpPr>
          <p:nvPr/>
        </p:nvCxnSpPr>
        <p:spPr>
          <a:xfrm flipV="1">
            <a:off x="3289699" y="3026877"/>
            <a:ext cx="476552" cy="131086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C925C8BC-5D35-AF4E-9137-8A2F7D27DA6B}"/>
              </a:ext>
            </a:extLst>
          </p:cNvPr>
          <p:cNvSpPr/>
          <p:nvPr/>
        </p:nvSpPr>
        <p:spPr>
          <a:xfrm>
            <a:off x="6365383" y="3873512"/>
            <a:ext cx="34289" cy="34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0AA38875-99C7-9E4B-B6C8-185FEC7ABF5B}"/>
              </a:ext>
            </a:extLst>
          </p:cNvPr>
          <p:cNvCxnSpPr>
            <a:cxnSpLocks/>
            <a:stCxn id="170" idx="0"/>
            <a:endCxn id="77" idx="3"/>
          </p:cNvCxnSpPr>
          <p:nvPr/>
        </p:nvCxnSpPr>
        <p:spPr>
          <a:xfrm flipV="1">
            <a:off x="6382526" y="2364657"/>
            <a:ext cx="408360" cy="150885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28EC383B-90C6-2440-8028-9BECF3D2D9D9}"/>
              </a:ext>
            </a:extLst>
          </p:cNvPr>
          <p:cNvCxnSpPr>
            <a:cxnSpLocks/>
            <a:stCxn id="170" idx="7"/>
            <a:endCxn id="75" idx="3"/>
          </p:cNvCxnSpPr>
          <p:nvPr/>
        </p:nvCxnSpPr>
        <p:spPr>
          <a:xfrm flipV="1">
            <a:off x="6394650" y="3140671"/>
            <a:ext cx="386170" cy="73786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6D10A31D-AF81-CB49-BCB3-A0E3122C2670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6399671" y="3884548"/>
            <a:ext cx="328652" cy="610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F8160EEA-3A7F-AC4E-B3E9-24FC3FCB3E56}"/>
              </a:ext>
            </a:extLst>
          </p:cNvPr>
          <p:cNvCxnSpPr>
            <a:cxnSpLocks/>
            <a:stCxn id="170" idx="5"/>
            <a:endCxn id="69" idx="1"/>
          </p:cNvCxnSpPr>
          <p:nvPr/>
        </p:nvCxnSpPr>
        <p:spPr>
          <a:xfrm>
            <a:off x="6394651" y="3902779"/>
            <a:ext cx="380047" cy="4349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99CC9B85-C135-A948-A107-65054A0A7982}"/>
              </a:ext>
            </a:extLst>
          </p:cNvPr>
          <p:cNvCxnSpPr>
            <a:cxnSpLocks/>
            <a:stCxn id="10" idx="3"/>
            <a:endCxn id="170" idx="2"/>
          </p:cNvCxnSpPr>
          <p:nvPr/>
        </p:nvCxnSpPr>
        <p:spPr>
          <a:xfrm flipV="1">
            <a:off x="6183017" y="3890656"/>
            <a:ext cx="182364" cy="7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F0E4AF6B-9701-9144-AED7-462612A77797}"/>
              </a:ext>
            </a:extLst>
          </p:cNvPr>
          <p:cNvSpPr/>
          <p:nvPr/>
        </p:nvSpPr>
        <p:spPr>
          <a:xfrm>
            <a:off x="3986643" y="5312876"/>
            <a:ext cx="57150" cy="571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2558D031-0BC9-C94E-A0C1-1D46218C382C}"/>
              </a:ext>
            </a:extLst>
          </p:cNvPr>
          <p:cNvSpPr/>
          <p:nvPr/>
        </p:nvSpPr>
        <p:spPr>
          <a:xfrm>
            <a:off x="6154442" y="5306059"/>
            <a:ext cx="57150" cy="571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3"/>
          </a:p>
        </p:txBody>
      </p: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5D2A13CE-F895-D942-9EBF-9BB6489376EA}"/>
              </a:ext>
            </a:extLst>
          </p:cNvPr>
          <p:cNvCxnSpPr>
            <a:cxnSpLocks/>
            <a:endCxn id="187" idx="3"/>
          </p:cNvCxnSpPr>
          <p:nvPr/>
        </p:nvCxnSpPr>
        <p:spPr>
          <a:xfrm flipV="1">
            <a:off x="5980376" y="5354840"/>
            <a:ext cx="182437" cy="14302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B165DB85-036B-9C4F-8031-B4EECFE53F6A}"/>
              </a:ext>
            </a:extLst>
          </p:cNvPr>
          <p:cNvCxnSpPr>
            <a:cxnSpLocks/>
            <a:stCxn id="27" idx="1"/>
            <a:endCxn id="187" idx="5"/>
          </p:cNvCxnSpPr>
          <p:nvPr/>
        </p:nvCxnSpPr>
        <p:spPr>
          <a:xfrm flipH="1" flipV="1">
            <a:off x="6203225" y="5354840"/>
            <a:ext cx="156089" cy="14302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FE445A5A-1CE8-F143-8EFA-EFE1F576090C}"/>
              </a:ext>
            </a:extLst>
          </p:cNvPr>
          <p:cNvCxnSpPr>
            <a:cxnSpLocks/>
            <a:stCxn id="187" idx="0"/>
          </p:cNvCxnSpPr>
          <p:nvPr/>
        </p:nvCxnSpPr>
        <p:spPr>
          <a:xfrm flipV="1">
            <a:off x="6183017" y="5267351"/>
            <a:ext cx="0" cy="387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6262FFE1-B396-1741-881E-99302D58FFF8}"/>
              </a:ext>
            </a:extLst>
          </p:cNvPr>
          <p:cNvCxnSpPr>
            <a:cxnSpLocks/>
            <a:stCxn id="42" idx="1"/>
            <a:endCxn id="186" idx="5"/>
          </p:cNvCxnSpPr>
          <p:nvPr/>
        </p:nvCxnSpPr>
        <p:spPr>
          <a:xfrm flipH="1" flipV="1">
            <a:off x="4035425" y="5361658"/>
            <a:ext cx="180213" cy="1362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04B0B9B9-A042-B14C-9767-2E7DEF3922E3}"/>
              </a:ext>
            </a:extLst>
          </p:cNvPr>
          <p:cNvCxnSpPr>
            <a:cxnSpLocks/>
            <a:stCxn id="38" idx="7"/>
            <a:endCxn id="186" idx="3"/>
          </p:cNvCxnSpPr>
          <p:nvPr/>
        </p:nvCxnSpPr>
        <p:spPr>
          <a:xfrm flipV="1">
            <a:off x="3841937" y="5361658"/>
            <a:ext cx="153076" cy="13620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连接符 204">
            <a:extLst>
              <a:ext uri="{FF2B5EF4-FFF2-40B4-BE49-F238E27FC236}">
                <a16:creationId xmlns:a16="http://schemas.microsoft.com/office/drawing/2014/main" id="{EAD27837-C569-7B4E-9BF3-AE5ADD8F0703}"/>
              </a:ext>
            </a:extLst>
          </p:cNvPr>
          <p:cNvCxnSpPr>
            <a:cxnSpLocks/>
            <a:stCxn id="8" idx="2"/>
            <a:endCxn id="186" idx="0"/>
          </p:cNvCxnSpPr>
          <p:nvPr/>
        </p:nvCxnSpPr>
        <p:spPr>
          <a:xfrm>
            <a:off x="3902108" y="3692677"/>
            <a:ext cx="113111" cy="16202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>
            <a:extLst>
              <a:ext uri="{FF2B5EF4-FFF2-40B4-BE49-F238E27FC236}">
                <a16:creationId xmlns:a16="http://schemas.microsoft.com/office/drawing/2014/main" id="{99ACAC07-2D0A-8D40-9C90-C5E7DD6E5161}"/>
              </a:ext>
            </a:extLst>
          </p:cNvPr>
          <p:cNvSpPr/>
          <p:nvPr/>
        </p:nvSpPr>
        <p:spPr>
          <a:xfrm>
            <a:off x="3797571" y="81304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一言</a:t>
            </a:r>
            <a:endParaRPr lang="zh-CN" altLang="en-US" sz="12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546CDB7-31E0-A943-AB69-2D6BE6B0CAD7}"/>
              </a:ext>
            </a:extLst>
          </p:cNvPr>
          <p:cNvSpPr/>
          <p:nvPr/>
        </p:nvSpPr>
        <p:spPr>
          <a:xfrm>
            <a:off x="4650921" y="81304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微博热搜</a:t>
            </a:r>
            <a:endParaRPr lang="zh-CN" altLang="en-US" sz="12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FE9A86CA-4601-C540-A3EB-05535B195D3E}"/>
              </a:ext>
            </a:extLst>
          </p:cNvPr>
          <p:cNvSpPr/>
          <p:nvPr/>
        </p:nvSpPr>
        <p:spPr>
          <a:xfrm>
            <a:off x="5845554" y="824682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无</a:t>
            </a:r>
            <a:endParaRPr lang="zh-CN" altLang="en-US" sz="12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521818E4-D35C-B147-90DE-A505CB8C88F3}"/>
              </a:ext>
            </a:extLst>
          </p:cNvPr>
          <p:cNvSpPr/>
          <p:nvPr/>
        </p:nvSpPr>
        <p:spPr>
          <a:xfrm>
            <a:off x="3499692" y="5961089"/>
            <a:ext cx="1031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12/24</a:t>
            </a:r>
            <a:r>
              <a:rPr kumimoji="1" lang="zh-CN" altLang="en-US" sz="12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小时制</a:t>
            </a:r>
            <a:endParaRPr lang="zh-CN" altLang="en-US" sz="12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31B7F8E-8255-2D43-8117-29AA82EC1EAC}"/>
              </a:ext>
            </a:extLst>
          </p:cNvPr>
          <p:cNvSpPr txBox="1"/>
          <p:nvPr/>
        </p:nvSpPr>
        <p:spPr>
          <a:xfrm>
            <a:off x="2511260" y="2769679"/>
            <a:ext cx="202225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kumimoji="1" sz="1200" b="1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/>
              <a:t>四向页面旋转</a:t>
            </a:r>
            <a:endParaRPr lang="en-US" altLang="zh-CN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DDE08D1A-A750-CF45-B846-23CCE761033C}"/>
              </a:ext>
            </a:extLst>
          </p:cNvPr>
          <p:cNvSpPr/>
          <p:nvPr/>
        </p:nvSpPr>
        <p:spPr>
          <a:xfrm>
            <a:off x="5432914" y="596662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实时天气</a:t>
            </a:r>
            <a:endParaRPr lang="zh-CN" altLang="en-US" sz="1200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E3BAB15-7781-9642-BC3D-78C604C169BF}"/>
              </a:ext>
            </a:extLst>
          </p:cNvPr>
          <p:cNvSpPr/>
          <p:nvPr/>
        </p:nvSpPr>
        <p:spPr>
          <a:xfrm>
            <a:off x="6363994" y="595893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无</a:t>
            </a:r>
            <a:endParaRPr lang="zh-CN" altLang="en-US" sz="12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0829253-8C13-0549-A854-BFF23DA604E8}"/>
              </a:ext>
            </a:extLst>
          </p:cNvPr>
          <p:cNvSpPr txBox="1"/>
          <p:nvPr/>
        </p:nvSpPr>
        <p:spPr>
          <a:xfrm>
            <a:off x="7292021" y="1824642"/>
            <a:ext cx="20222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ts val="1200"/>
              </a:lnSpc>
              <a:defRPr kumimoji="1" sz="1200" b="1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/>
              <a:t>浅</a:t>
            </a:r>
            <a:r>
              <a:rPr lang="zh-CN" altLang="en-US"/>
              <a:t>色背景</a:t>
            </a:r>
            <a:endParaRPr lang="en-US" altLang="zh-CN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D61EC9FB-5CAE-8542-AF94-B4AD792E2975}"/>
              </a:ext>
            </a:extLst>
          </p:cNvPr>
          <p:cNvSpPr txBox="1"/>
          <p:nvPr/>
        </p:nvSpPr>
        <p:spPr>
          <a:xfrm>
            <a:off x="7292021" y="2593956"/>
            <a:ext cx="20222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kumimoji="1" sz="1200" b="1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lnSpc>
                <a:spcPts val="1200"/>
              </a:lnSpc>
            </a:pPr>
            <a:r>
              <a:rPr lang="zh-CN" altLang="en-US" dirty="0"/>
              <a:t>深色背景</a:t>
            </a:r>
            <a:endParaRPr lang="en-US" altLang="zh-CN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B269603E-EC39-EF47-A2AA-598F8CCF00D6}"/>
              </a:ext>
            </a:extLst>
          </p:cNvPr>
          <p:cNvSpPr txBox="1"/>
          <p:nvPr/>
        </p:nvSpPr>
        <p:spPr>
          <a:xfrm>
            <a:off x="7296278" y="3430760"/>
            <a:ext cx="20222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kumimoji="1" sz="1200" b="1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lnSpc>
                <a:spcPts val="1200"/>
              </a:lnSpc>
            </a:pPr>
            <a:r>
              <a:rPr lang="zh-CN" altLang="en-US" dirty="0"/>
              <a:t>自动背景</a:t>
            </a:r>
            <a:endParaRPr lang="en-US" altLang="zh-CN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73A47F5-9A28-B643-A84A-D13ADE767F6D}"/>
              </a:ext>
            </a:extLst>
          </p:cNvPr>
          <p:cNvSpPr txBox="1"/>
          <p:nvPr/>
        </p:nvSpPr>
        <p:spPr>
          <a:xfrm>
            <a:off x="7300783" y="4232660"/>
            <a:ext cx="20222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kumimoji="1" sz="1200" b="1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>
              <a:lnSpc>
                <a:spcPts val="1200"/>
              </a:lnSpc>
            </a:pPr>
            <a:r>
              <a:rPr lang="zh-CN" altLang="en-US" dirty="0"/>
              <a:t>图片背景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72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</TotalTime>
  <Words>36</Words>
  <Application>Microsoft Macintosh PowerPoint</Application>
  <PresentationFormat>35 毫米幻灯片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SimHei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王鹏</dc:creator>
  <cp:lastModifiedBy>王鹏</cp:lastModifiedBy>
  <cp:revision>10</cp:revision>
  <dcterms:created xsi:type="dcterms:W3CDTF">2021-02-27T15:14:22Z</dcterms:created>
  <dcterms:modified xsi:type="dcterms:W3CDTF">2021-02-28T03:12:06Z</dcterms:modified>
</cp:coreProperties>
</file>