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2EEAD7-B828-AE42-9DA5-115DC39C2943}" type="doc">
      <dgm:prSet loTypeId="urn:microsoft.com/office/officeart/2005/8/layout/hChevron3" loCatId="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9A33C919-923F-914A-82BD-CC57E6859DC4}">
      <dgm:prSet phldrT="[Text]"/>
      <dgm:spPr/>
      <dgm:t>
        <a:bodyPr/>
        <a:lstStyle/>
        <a:p>
          <a:r>
            <a:rPr lang="en-US" dirty="0"/>
            <a:t>Requirements</a:t>
          </a:r>
        </a:p>
      </dgm:t>
    </dgm:pt>
    <dgm:pt modelId="{3220F312-72BC-2F4A-8215-4ACE7CD2692D}" type="parTrans" cxnId="{7233E5D7-2E0D-7740-8A41-DDD51CBCC167}">
      <dgm:prSet/>
      <dgm:spPr/>
      <dgm:t>
        <a:bodyPr/>
        <a:lstStyle/>
        <a:p>
          <a:endParaRPr lang="en-US"/>
        </a:p>
      </dgm:t>
    </dgm:pt>
    <dgm:pt modelId="{00674337-F6CD-4749-A3FB-DDCFEECCDAEB}" type="sibTrans" cxnId="{7233E5D7-2E0D-7740-8A41-DDD51CBCC167}">
      <dgm:prSet/>
      <dgm:spPr/>
      <dgm:t>
        <a:bodyPr/>
        <a:lstStyle/>
        <a:p>
          <a:endParaRPr lang="en-US"/>
        </a:p>
      </dgm:t>
    </dgm:pt>
    <dgm:pt modelId="{0C2AE8E9-BCD7-DB40-994C-B7C3C9B360CE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73BA31AE-5BF7-CD47-82C6-66C06ACE91FB}" type="parTrans" cxnId="{F61B9BBC-EA7D-744F-9009-6150F51E9BAE}">
      <dgm:prSet/>
      <dgm:spPr/>
      <dgm:t>
        <a:bodyPr/>
        <a:lstStyle/>
        <a:p>
          <a:endParaRPr lang="en-US"/>
        </a:p>
      </dgm:t>
    </dgm:pt>
    <dgm:pt modelId="{26DC539D-FD34-B945-8F77-13B95CEE8231}" type="sibTrans" cxnId="{F61B9BBC-EA7D-744F-9009-6150F51E9BAE}">
      <dgm:prSet/>
      <dgm:spPr/>
      <dgm:t>
        <a:bodyPr/>
        <a:lstStyle/>
        <a:p>
          <a:endParaRPr lang="en-US"/>
        </a:p>
      </dgm:t>
    </dgm:pt>
    <dgm:pt modelId="{D4EF30F2-30EC-7041-A2A1-09FB5F5ABA50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B0DE1AD6-8374-874C-9EF1-51A24D76A537}" type="parTrans" cxnId="{5BD03F08-E5A4-5345-86DB-865691EDD47A}">
      <dgm:prSet/>
      <dgm:spPr/>
      <dgm:t>
        <a:bodyPr/>
        <a:lstStyle/>
        <a:p>
          <a:endParaRPr lang="en-US"/>
        </a:p>
      </dgm:t>
    </dgm:pt>
    <dgm:pt modelId="{EB2BDCA2-41AA-ED44-AF20-FF3EFB63D52F}" type="sibTrans" cxnId="{5BD03F08-E5A4-5345-86DB-865691EDD47A}">
      <dgm:prSet/>
      <dgm:spPr/>
      <dgm:t>
        <a:bodyPr/>
        <a:lstStyle/>
        <a:p>
          <a:endParaRPr lang="en-US"/>
        </a:p>
      </dgm:t>
    </dgm:pt>
    <dgm:pt modelId="{6D8F0C6B-5D56-D54B-BBCF-B48D30ECF85D}">
      <dgm:prSet phldrT="[Text]"/>
      <dgm:spPr/>
      <dgm:t>
        <a:bodyPr/>
        <a:lstStyle/>
        <a:p>
          <a:r>
            <a:rPr lang="en-US" dirty="0"/>
            <a:t>Verification</a:t>
          </a:r>
        </a:p>
      </dgm:t>
    </dgm:pt>
    <dgm:pt modelId="{01E0309B-5514-F740-8AC8-D56CC7EBA091}" type="parTrans" cxnId="{A7E69A5D-993E-314A-A7B7-78AEC4D33269}">
      <dgm:prSet/>
      <dgm:spPr/>
      <dgm:t>
        <a:bodyPr/>
        <a:lstStyle/>
        <a:p>
          <a:endParaRPr lang="en-US"/>
        </a:p>
      </dgm:t>
    </dgm:pt>
    <dgm:pt modelId="{F6D6B1E7-1698-9449-B921-8BAF76577B8B}" type="sibTrans" cxnId="{A7E69A5D-993E-314A-A7B7-78AEC4D33269}">
      <dgm:prSet/>
      <dgm:spPr/>
      <dgm:t>
        <a:bodyPr/>
        <a:lstStyle/>
        <a:p>
          <a:endParaRPr lang="en-US"/>
        </a:p>
      </dgm:t>
    </dgm:pt>
    <dgm:pt modelId="{C6018D94-2F6D-F84F-A2AF-699131D7ED64}">
      <dgm:prSet phldrT="[Text]"/>
      <dgm:spPr/>
      <dgm:t>
        <a:bodyPr/>
        <a:lstStyle/>
        <a:p>
          <a:r>
            <a:rPr lang="en-US" dirty="0"/>
            <a:t>Release</a:t>
          </a:r>
        </a:p>
      </dgm:t>
    </dgm:pt>
    <dgm:pt modelId="{4BE05EB8-8180-AE41-9070-7611120F9BC3}" type="parTrans" cxnId="{D39E9AAE-9231-384A-8049-DD96762D41AF}">
      <dgm:prSet/>
      <dgm:spPr/>
      <dgm:t>
        <a:bodyPr/>
        <a:lstStyle/>
        <a:p>
          <a:endParaRPr lang="en-US"/>
        </a:p>
      </dgm:t>
    </dgm:pt>
    <dgm:pt modelId="{EC2318CF-383C-9241-9AA1-5C629123369D}" type="sibTrans" cxnId="{D39E9AAE-9231-384A-8049-DD96762D41AF}">
      <dgm:prSet/>
      <dgm:spPr/>
      <dgm:t>
        <a:bodyPr/>
        <a:lstStyle/>
        <a:p>
          <a:endParaRPr lang="en-US"/>
        </a:p>
      </dgm:t>
    </dgm:pt>
    <dgm:pt modelId="{DDF30324-5F30-D440-B2C3-A0765EF7B956}">
      <dgm:prSet phldrT="[Text]"/>
      <dgm:spPr/>
      <dgm:t>
        <a:bodyPr/>
        <a:lstStyle/>
        <a:p>
          <a:r>
            <a:rPr lang="en-US" dirty="0"/>
            <a:t>Maintenance</a:t>
          </a:r>
        </a:p>
      </dgm:t>
    </dgm:pt>
    <dgm:pt modelId="{22CB46C6-6B7E-A645-B8E7-7E7B7139C27A}" type="parTrans" cxnId="{3B9CB8C8-AED8-E84D-A1A1-6F153E54F9E4}">
      <dgm:prSet/>
      <dgm:spPr/>
      <dgm:t>
        <a:bodyPr/>
        <a:lstStyle/>
        <a:p>
          <a:endParaRPr lang="en-US"/>
        </a:p>
      </dgm:t>
    </dgm:pt>
    <dgm:pt modelId="{713B012D-E401-3F4A-A258-B6F58BE55260}" type="sibTrans" cxnId="{3B9CB8C8-AED8-E84D-A1A1-6F153E54F9E4}">
      <dgm:prSet/>
      <dgm:spPr/>
      <dgm:t>
        <a:bodyPr/>
        <a:lstStyle/>
        <a:p>
          <a:endParaRPr lang="en-US"/>
        </a:p>
      </dgm:t>
    </dgm:pt>
    <dgm:pt modelId="{47CF274D-C6B1-A140-B0E0-FC057D49A789}" type="pres">
      <dgm:prSet presAssocID="{AD2EEAD7-B828-AE42-9DA5-115DC39C2943}" presName="Name0" presStyleCnt="0">
        <dgm:presLayoutVars>
          <dgm:dir/>
          <dgm:resizeHandles val="exact"/>
        </dgm:presLayoutVars>
      </dgm:prSet>
      <dgm:spPr/>
    </dgm:pt>
    <dgm:pt modelId="{95F89E3D-0626-2649-8709-338E58CC1F90}" type="pres">
      <dgm:prSet presAssocID="{9A33C919-923F-914A-82BD-CC57E6859DC4}" presName="parTxOnly" presStyleLbl="node1" presStyleIdx="0" presStyleCnt="6">
        <dgm:presLayoutVars>
          <dgm:bulletEnabled val="1"/>
        </dgm:presLayoutVars>
      </dgm:prSet>
      <dgm:spPr/>
    </dgm:pt>
    <dgm:pt modelId="{9F2EC060-AF5C-EE43-A5D0-6D8250A2B298}" type="pres">
      <dgm:prSet presAssocID="{00674337-F6CD-4749-A3FB-DDCFEECCDAEB}" presName="parSpace" presStyleCnt="0"/>
      <dgm:spPr/>
    </dgm:pt>
    <dgm:pt modelId="{7D1F3D62-9A07-4741-84CE-16C4675C5461}" type="pres">
      <dgm:prSet presAssocID="{0C2AE8E9-BCD7-DB40-994C-B7C3C9B360CE}" presName="parTxOnly" presStyleLbl="node1" presStyleIdx="1" presStyleCnt="6">
        <dgm:presLayoutVars>
          <dgm:bulletEnabled val="1"/>
        </dgm:presLayoutVars>
      </dgm:prSet>
      <dgm:spPr/>
    </dgm:pt>
    <dgm:pt modelId="{3E272470-F9C8-2748-9D33-DDF946A468D7}" type="pres">
      <dgm:prSet presAssocID="{26DC539D-FD34-B945-8F77-13B95CEE8231}" presName="parSpace" presStyleCnt="0"/>
      <dgm:spPr/>
    </dgm:pt>
    <dgm:pt modelId="{BDC10217-E751-E748-97D0-FF8F20E1D5EF}" type="pres">
      <dgm:prSet presAssocID="{D4EF30F2-30EC-7041-A2A1-09FB5F5ABA50}" presName="parTxOnly" presStyleLbl="node1" presStyleIdx="2" presStyleCnt="6">
        <dgm:presLayoutVars>
          <dgm:bulletEnabled val="1"/>
        </dgm:presLayoutVars>
      </dgm:prSet>
      <dgm:spPr/>
    </dgm:pt>
    <dgm:pt modelId="{90DB7499-5E60-8349-9588-58A86AFDE187}" type="pres">
      <dgm:prSet presAssocID="{EB2BDCA2-41AA-ED44-AF20-FF3EFB63D52F}" presName="parSpace" presStyleCnt="0"/>
      <dgm:spPr/>
    </dgm:pt>
    <dgm:pt modelId="{04D16822-2135-534D-9ADB-EAE602E65173}" type="pres">
      <dgm:prSet presAssocID="{6D8F0C6B-5D56-D54B-BBCF-B48D30ECF85D}" presName="parTxOnly" presStyleLbl="node1" presStyleIdx="3" presStyleCnt="6">
        <dgm:presLayoutVars>
          <dgm:bulletEnabled val="1"/>
        </dgm:presLayoutVars>
      </dgm:prSet>
      <dgm:spPr/>
    </dgm:pt>
    <dgm:pt modelId="{33A7150E-9DD4-9E4B-A365-E943C36736E3}" type="pres">
      <dgm:prSet presAssocID="{F6D6B1E7-1698-9449-B921-8BAF76577B8B}" presName="parSpace" presStyleCnt="0"/>
      <dgm:spPr/>
    </dgm:pt>
    <dgm:pt modelId="{E8908C2C-CC75-3149-BA35-236F222A7B36}" type="pres">
      <dgm:prSet presAssocID="{C6018D94-2F6D-F84F-A2AF-699131D7ED64}" presName="parTxOnly" presStyleLbl="node1" presStyleIdx="4" presStyleCnt="6">
        <dgm:presLayoutVars>
          <dgm:bulletEnabled val="1"/>
        </dgm:presLayoutVars>
      </dgm:prSet>
      <dgm:spPr/>
    </dgm:pt>
    <dgm:pt modelId="{CBCBB374-8CA3-9A4C-AB9A-6B400A8AF86A}" type="pres">
      <dgm:prSet presAssocID="{EC2318CF-383C-9241-9AA1-5C629123369D}" presName="parSpace" presStyleCnt="0"/>
      <dgm:spPr/>
    </dgm:pt>
    <dgm:pt modelId="{3FAC6C48-03B5-064C-9DE3-7AD99FD752EA}" type="pres">
      <dgm:prSet presAssocID="{DDF30324-5F30-D440-B2C3-A0765EF7B956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5BD03F08-E5A4-5345-86DB-865691EDD47A}" srcId="{AD2EEAD7-B828-AE42-9DA5-115DC39C2943}" destId="{D4EF30F2-30EC-7041-A2A1-09FB5F5ABA50}" srcOrd="2" destOrd="0" parTransId="{B0DE1AD6-8374-874C-9EF1-51A24D76A537}" sibTransId="{EB2BDCA2-41AA-ED44-AF20-FF3EFB63D52F}"/>
    <dgm:cxn modelId="{4459BB3A-6CC9-7648-A352-2067EEB3C582}" type="presOf" srcId="{0C2AE8E9-BCD7-DB40-994C-B7C3C9B360CE}" destId="{7D1F3D62-9A07-4741-84CE-16C4675C5461}" srcOrd="0" destOrd="0" presId="urn:microsoft.com/office/officeart/2005/8/layout/hChevron3"/>
    <dgm:cxn modelId="{A7E69A5D-993E-314A-A7B7-78AEC4D33269}" srcId="{AD2EEAD7-B828-AE42-9DA5-115DC39C2943}" destId="{6D8F0C6B-5D56-D54B-BBCF-B48D30ECF85D}" srcOrd="3" destOrd="0" parTransId="{01E0309B-5514-F740-8AC8-D56CC7EBA091}" sibTransId="{F6D6B1E7-1698-9449-B921-8BAF76577B8B}"/>
    <dgm:cxn modelId="{695DCE63-1C9A-1A4B-84E5-94B3B43A18F5}" type="presOf" srcId="{6D8F0C6B-5D56-D54B-BBCF-B48D30ECF85D}" destId="{04D16822-2135-534D-9ADB-EAE602E65173}" srcOrd="0" destOrd="0" presId="urn:microsoft.com/office/officeart/2005/8/layout/hChevron3"/>
    <dgm:cxn modelId="{2934DC68-BE38-9E4B-82C4-62460F4558BD}" type="presOf" srcId="{D4EF30F2-30EC-7041-A2A1-09FB5F5ABA50}" destId="{BDC10217-E751-E748-97D0-FF8F20E1D5EF}" srcOrd="0" destOrd="0" presId="urn:microsoft.com/office/officeart/2005/8/layout/hChevron3"/>
    <dgm:cxn modelId="{C3CE9175-28E5-A246-9BE7-F776A678C029}" type="presOf" srcId="{C6018D94-2F6D-F84F-A2AF-699131D7ED64}" destId="{E8908C2C-CC75-3149-BA35-236F222A7B36}" srcOrd="0" destOrd="0" presId="urn:microsoft.com/office/officeart/2005/8/layout/hChevron3"/>
    <dgm:cxn modelId="{D9501376-5338-3046-8CCC-100C3E799C07}" type="presOf" srcId="{DDF30324-5F30-D440-B2C3-A0765EF7B956}" destId="{3FAC6C48-03B5-064C-9DE3-7AD99FD752EA}" srcOrd="0" destOrd="0" presId="urn:microsoft.com/office/officeart/2005/8/layout/hChevron3"/>
    <dgm:cxn modelId="{1AC275AB-899E-2544-B41F-F94B76DFAE80}" type="presOf" srcId="{AD2EEAD7-B828-AE42-9DA5-115DC39C2943}" destId="{47CF274D-C6B1-A140-B0E0-FC057D49A789}" srcOrd="0" destOrd="0" presId="urn:microsoft.com/office/officeart/2005/8/layout/hChevron3"/>
    <dgm:cxn modelId="{D39E9AAE-9231-384A-8049-DD96762D41AF}" srcId="{AD2EEAD7-B828-AE42-9DA5-115DC39C2943}" destId="{C6018D94-2F6D-F84F-A2AF-699131D7ED64}" srcOrd="4" destOrd="0" parTransId="{4BE05EB8-8180-AE41-9070-7611120F9BC3}" sibTransId="{EC2318CF-383C-9241-9AA1-5C629123369D}"/>
    <dgm:cxn modelId="{F61B9BBC-EA7D-744F-9009-6150F51E9BAE}" srcId="{AD2EEAD7-B828-AE42-9DA5-115DC39C2943}" destId="{0C2AE8E9-BCD7-DB40-994C-B7C3C9B360CE}" srcOrd="1" destOrd="0" parTransId="{73BA31AE-5BF7-CD47-82C6-66C06ACE91FB}" sibTransId="{26DC539D-FD34-B945-8F77-13B95CEE8231}"/>
    <dgm:cxn modelId="{3B9CB8C8-AED8-E84D-A1A1-6F153E54F9E4}" srcId="{AD2EEAD7-B828-AE42-9DA5-115DC39C2943}" destId="{DDF30324-5F30-D440-B2C3-A0765EF7B956}" srcOrd="5" destOrd="0" parTransId="{22CB46C6-6B7E-A645-B8E7-7E7B7139C27A}" sibTransId="{713B012D-E401-3F4A-A258-B6F58BE55260}"/>
    <dgm:cxn modelId="{7233E5D7-2E0D-7740-8A41-DDD51CBCC167}" srcId="{AD2EEAD7-B828-AE42-9DA5-115DC39C2943}" destId="{9A33C919-923F-914A-82BD-CC57E6859DC4}" srcOrd="0" destOrd="0" parTransId="{3220F312-72BC-2F4A-8215-4ACE7CD2692D}" sibTransId="{00674337-F6CD-4749-A3FB-DDCFEECCDAEB}"/>
    <dgm:cxn modelId="{0B6FBBE2-9ADB-E848-8B57-4156300D39B3}" type="presOf" srcId="{9A33C919-923F-914A-82BD-CC57E6859DC4}" destId="{95F89E3D-0626-2649-8709-338E58CC1F90}" srcOrd="0" destOrd="0" presId="urn:microsoft.com/office/officeart/2005/8/layout/hChevron3"/>
    <dgm:cxn modelId="{75384C75-BE01-9D45-BE0A-D79957535B9F}" type="presParOf" srcId="{47CF274D-C6B1-A140-B0E0-FC057D49A789}" destId="{95F89E3D-0626-2649-8709-338E58CC1F90}" srcOrd="0" destOrd="0" presId="urn:microsoft.com/office/officeart/2005/8/layout/hChevron3"/>
    <dgm:cxn modelId="{DF0F3C4D-6293-164F-B21F-2DC628098271}" type="presParOf" srcId="{47CF274D-C6B1-A140-B0E0-FC057D49A789}" destId="{9F2EC060-AF5C-EE43-A5D0-6D8250A2B298}" srcOrd="1" destOrd="0" presId="urn:microsoft.com/office/officeart/2005/8/layout/hChevron3"/>
    <dgm:cxn modelId="{9B4E8AE1-18A7-BA42-90EE-9D5B45C784BC}" type="presParOf" srcId="{47CF274D-C6B1-A140-B0E0-FC057D49A789}" destId="{7D1F3D62-9A07-4741-84CE-16C4675C5461}" srcOrd="2" destOrd="0" presId="urn:microsoft.com/office/officeart/2005/8/layout/hChevron3"/>
    <dgm:cxn modelId="{AEB6B418-523E-6541-8C4A-7AFE475C58E1}" type="presParOf" srcId="{47CF274D-C6B1-A140-B0E0-FC057D49A789}" destId="{3E272470-F9C8-2748-9D33-DDF946A468D7}" srcOrd="3" destOrd="0" presId="urn:microsoft.com/office/officeart/2005/8/layout/hChevron3"/>
    <dgm:cxn modelId="{2A200234-5C0A-D441-AC96-EA2E1BFEA03D}" type="presParOf" srcId="{47CF274D-C6B1-A140-B0E0-FC057D49A789}" destId="{BDC10217-E751-E748-97D0-FF8F20E1D5EF}" srcOrd="4" destOrd="0" presId="urn:microsoft.com/office/officeart/2005/8/layout/hChevron3"/>
    <dgm:cxn modelId="{9D8FB7D9-ABF3-4F4A-BC68-7416C4BD5FE3}" type="presParOf" srcId="{47CF274D-C6B1-A140-B0E0-FC057D49A789}" destId="{90DB7499-5E60-8349-9588-58A86AFDE187}" srcOrd="5" destOrd="0" presId="urn:microsoft.com/office/officeart/2005/8/layout/hChevron3"/>
    <dgm:cxn modelId="{92E64197-6727-2043-91BD-3AA51900B3D1}" type="presParOf" srcId="{47CF274D-C6B1-A140-B0E0-FC057D49A789}" destId="{04D16822-2135-534D-9ADB-EAE602E65173}" srcOrd="6" destOrd="0" presId="urn:microsoft.com/office/officeart/2005/8/layout/hChevron3"/>
    <dgm:cxn modelId="{6C1F45F0-A0F0-C844-9FC9-F5BD2A094174}" type="presParOf" srcId="{47CF274D-C6B1-A140-B0E0-FC057D49A789}" destId="{33A7150E-9DD4-9E4B-A365-E943C36736E3}" srcOrd="7" destOrd="0" presId="urn:microsoft.com/office/officeart/2005/8/layout/hChevron3"/>
    <dgm:cxn modelId="{533A624D-B618-514A-AF3B-280E64B8A9F7}" type="presParOf" srcId="{47CF274D-C6B1-A140-B0E0-FC057D49A789}" destId="{E8908C2C-CC75-3149-BA35-236F222A7B36}" srcOrd="8" destOrd="0" presId="urn:microsoft.com/office/officeart/2005/8/layout/hChevron3"/>
    <dgm:cxn modelId="{0D287CFB-B8BD-584C-A5E3-710A1EA68CF7}" type="presParOf" srcId="{47CF274D-C6B1-A140-B0E0-FC057D49A789}" destId="{CBCBB374-8CA3-9A4C-AB9A-6B400A8AF86A}" srcOrd="9" destOrd="0" presId="urn:microsoft.com/office/officeart/2005/8/layout/hChevron3"/>
    <dgm:cxn modelId="{693E3A68-E5AC-E049-AEC5-5FC29571B4FF}" type="presParOf" srcId="{47CF274D-C6B1-A140-B0E0-FC057D49A789}" destId="{3FAC6C48-03B5-064C-9DE3-7AD99FD752EA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2EEAD7-B828-AE42-9DA5-115DC39C2943}" type="doc">
      <dgm:prSet loTypeId="urn:microsoft.com/office/officeart/2005/8/layout/hChevron3" loCatId="" qsTypeId="urn:microsoft.com/office/officeart/2005/8/quickstyle/simple1" qsCatId="simple" csTypeId="urn:microsoft.com/office/officeart/2005/8/colors/accent2_5" csCatId="accent2" phldr="1"/>
      <dgm:spPr/>
    </dgm:pt>
    <dgm:pt modelId="{9A33C919-923F-914A-82BD-CC57E6859DC4}">
      <dgm:prSet phldrT="[Text]"/>
      <dgm:spPr/>
      <dgm:t>
        <a:bodyPr/>
        <a:lstStyle/>
        <a:p>
          <a:r>
            <a:rPr lang="en-US" dirty="0"/>
            <a:t>Security requirements  </a:t>
          </a:r>
        </a:p>
      </dgm:t>
    </dgm:pt>
    <dgm:pt modelId="{3220F312-72BC-2F4A-8215-4ACE7CD2692D}" type="parTrans" cxnId="{7233E5D7-2E0D-7740-8A41-DDD51CBCC167}">
      <dgm:prSet/>
      <dgm:spPr/>
      <dgm:t>
        <a:bodyPr/>
        <a:lstStyle/>
        <a:p>
          <a:endParaRPr lang="en-US"/>
        </a:p>
      </dgm:t>
    </dgm:pt>
    <dgm:pt modelId="{00674337-F6CD-4749-A3FB-DDCFEECCDAEB}" type="sibTrans" cxnId="{7233E5D7-2E0D-7740-8A41-DDD51CBCC167}">
      <dgm:prSet/>
      <dgm:spPr/>
      <dgm:t>
        <a:bodyPr/>
        <a:lstStyle/>
        <a:p>
          <a:endParaRPr lang="en-US"/>
        </a:p>
      </dgm:t>
    </dgm:pt>
    <dgm:pt modelId="{D4EF30F2-30EC-7041-A2A1-09FB5F5ABA50}">
      <dgm:prSet phldrT="[Text]"/>
      <dgm:spPr/>
      <dgm:t>
        <a:bodyPr/>
        <a:lstStyle/>
        <a:p>
          <a:r>
            <a:rPr lang="en-US" dirty="0"/>
            <a:t>Asserting security measures </a:t>
          </a:r>
        </a:p>
      </dgm:t>
    </dgm:pt>
    <dgm:pt modelId="{B0DE1AD6-8374-874C-9EF1-51A24D76A537}" type="parTrans" cxnId="{5BD03F08-E5A4-5345-86DB-865691EDD47A}">
      <dgm:prSet/>
      <dgm:spPr/>
      <dgm:t>
        <a:bodyPr/>
        <a:lstStyle/>
        <a:p>
          <a:endParaRPr lang="en-US"/>
        </a:p>
      </dgm:t>
    </dgm:pt>
    <dgm:pt modelId="{EB2BDCA2-41AA-ED44-AF20-FF3EFB63D52F}" type="sibTrans" cxnId="{5BD03F08-E5A4-5345-86DB-865691EDD47A}">
      <dgm:prSet/>
      <dgm:spPr/>
      <dgm:t>
        <a:bodyPr/>
        <a:lstStyle/>
        <a:p>
          <a:endParaRPr lang="en-US"/>
        </a:p>
      </dgm:t>
    </dgm:pt>
    <dgm:pt modelId="{6D8F0C6B-5D56-D54B-BBCF-B48D30ECF85D}">
      <dgm:prSet phldrT="[Text]"/>
      <dgm:spPr/>
      <dgm:t>
        <a:bodyPr/>
        <a:lstStyle/>
        <a:p>
          <a:r>
            <a:rPr lang="en-US" dirty="0"/>
            <a:t>Mitigate and revisit</a:t>
          </a:r>
        </a:p>
      </dgm:t>
    </dgm:pt>
    <dgm:pt modelId="{01E0309B-5514-F740-8AC8-D56CC7EBA091}" type="parTrans" cxnId="{A7E69A5D-993E-314A-A7B7-78AEC4D33269}">
      <dgm:prSet/>
      <dgm:spPr/>
      <dgm:t>
        <a:bodyPr/>
        <a:lstStyle/>
        <a:p>
          <a:endParaRPr lang="en-US"/>
        </a:p>
      </dgm:t>
    </dgm:pt>
    <dgm:pt modelId="{F6D6B1E7-1698-9449-B921-8BAF76577B8B}" type="sibTrans" cxnId="{A7E69A5D-993E-314A-A7B7-78AEC4D33269}">
      <dgm:prSet/>
      <dgm:spPr/>
      <dgm:t>
        <a:bodyPr/>
        <a:lstStyle/>
        <a:p>
          <a:endParaRPr lang="en-US"/>
        </a:p>
      </dgm:t>
    </dgm:pt>
    <dgm:pt modelId="{0C2AE8E9-BCD7-DB40-994C-B7C3C9B360CE}">
      <dgm:prSet phldrT="[Text]"/>
      <dgm:spPr/>
      <dgm:t>
        <a:bodyPr/>
        <a:lstStyle/>
        <a:p>
          <a:r>
            <a:rPr lang="en-US" dirty="0"/>
            <a:t>Applying security best practices</a:t>
          </a:r>
        </a:p>
      </dgm:t>
    </dgm:pt>
    <dgm:pt modelId="{26DC539D-FD34-B945-8F77-13B95CEE8231}" type="sibTrans" cxnId="{F61B9BBC-EA7D-744F-9009-6150F51E9BAE}">
      <dgm:prSet/>
      <dgm:spPr/>
      <dgm:t>
        <a:bodyPr/>
        <a:lstStyle/>
        <a:p>
          <a:endParaRPr lang="en-US"/>
        </a:p>
      </dgm:t>
    </dgm:pt>
    <dgm:pt modelId="{73BA31AE-5BF7-CD47-82C6-66C06ACE91FB}" type="parTrans" cxnId="{F61B9BBC-EA7D-744F-9009-6150F51E9BAE}">
      <dgm:prSet/>
      <dgm:spPr/>
      <dgm:t>
        <a:bodyPr/>
        <a:lstStyle/>
        <a:p>
          <a:endParaRPr lang="en-US"/>
        </a:p>
      </dgm:t>
    </dgm:pt>
    <dgm:pt modelId="{8EC5CEB5-DE29-C14B-BBB6-4121B0BCD60B}">
      <dgm:prSet phldrT="[Text]"/>
      <dgm:spPr/>
      <dgm:t>
        <a:bodyPr/>
        <a:lstStyle/>
        <a:p>
          <a:r>
            <a:rPr lang="en-US" dirty="0"/>
            <a:t>Security assessment &amp; planning</a:t>
          </a:r>
        </a:p>
      </dgm:t>
    </dgm:pt>
    <dgm:pt modelId="{D86D241D-9B1D-7E41-B395-1FD085F41C7B}" type="parTrans" cxnId="{D386A874-544D-2648-ACCF-20591464D111}">
      <dgm:prSet/>
      <dgm:spPr/>
      <dgm:t>
        <a:bodyPr/>
        <a:lstStyle/>
        <a:p>
          <a:endParaRPr lang="en-US"/>
        </a:p>
      </dgm:t>
    </dgm:pt>
    <dgm:pt modelId="{7B2D7ACC-0667-E74B-A147-FB149CA2199D}" type="sibTrans" cxnId="{D386A874-544D-2648-ACCF-20591464D111}">
      <dgm:prSet/>
      <dgm:spPr/>
      <dgm:t>
        <a:bodyPr/>
        <a:lstStyle/>
        <a:p>
          <a:endParaRPr lang="en-US"/>
        </a:p>
      </dgm:t>
    </dgm:pt>
    <dgm:pt modelId="{47CF274D-C6B1-A140-B0E0-FC057D49A789}" type="pres">
      <dgm:prSet presAssocID="{AD2EEAD7-B828-AE42-9DA5-115DC39C2943}" presName="Name0" presStyleCnt="0">
        <dgm:presLayoutVars>
          <dgm:dir/>
          <dgm:resizeHandles val="exact"/>
        </dgm:presLayoutVars>
      </dgm:prSet>
      <dgm:spPr/>
    </dgm:pt>
    <dgm:pt modelId="{9CB1F1DC-FF21-EF42-AC84-A8F4AB67B828}" type="pres">
      <dgm:prSet presAssocID="{9A33C919-923F-914A-82BD-CC57E6859DC4}" presName="parTxOnly" presStyleLbl="node1" presStyleIdx="0" presStyleCnt="5">
        <dgm:presLayoutVars>
          <dgm:bulletEnabled val="1"/>
        </dgm:presLayoutVars>
      </dgm:prSet>
      <dgm:spPr/>
    </dgm:pt>
    <dgm:pt modelId="{8FE7CC89-4130-3F4E-B6D3-8E585E95494F}" type="pres">
      <dgm:prSet presAssocID="{00674337-F6CD-4749-A3FB-DDCFEECCDAEB}" presName="parSpace" presStyleCnt="0"/>
      <dgm:spPr/>
    </dgm:pt>
    <dgm:pt modelId="{151D7A03-DB7F-6149-9D1D-8A86B3802ED7}" type="pres">
      <dgm:prSet presAssocID="{8EC5CEB5-DE29-C14B-BBB6-4121B0BCD60B}" presName="parTxOnly" presStyleLbl="node1" presStyleIdx="1" presStyleCnt="5">
        <dgm:presLayoutVars>
          <dgm:bulletEnabled val="1"/>
        </dgm:presLayoutVars>
      </dgm:prSet>
      <dgm:spPr/>
    </dgm:pt>
    <dgm:pt modelId="{90239749-A0EB-B447-B675-233AEA775DA4}" type="pres">
      <dgm:prSet presAssocID="{7B2D7ACC-0667-E74B-A147-FB149CA2199D}" presName="parSpace" presStyleCnt="0"/>
      <dgm:spPr/>
    </dgm:pt>
    <dgm:pt modelId="{B0063578-8761-EC48-8B69-A37C5693458B}" type="pres">
      <dgm:prSet presAssocID="{0C2AE8E9-BCD7-DB40-994C-B7C3C9B360CE}" presName="parTxOnly" presStyleLbl="node1" presStyleIdx="2" presStyleCnt="5">
        <dgm:presLayoutVars>
          <dgm:bulletEnabled val="1"/>
        </dgm:presLayoutVars>
      </dgm:prSet>
      <dgm:spPr/>
    </dgm:pt>
    <dgm:pt modelId="{9F141094-6894-8F4A-B464-9352AA85C8AA}" type="pres">
      <dgm:prSet presAssocID="{26DC539D-FD34-B945-8F77-13B95CEE8231}" presName="parSpace" presStyleCnt="0"/>
      <dgm:spPr/>
    </dgm:pt>
    <dgm:pt modelId="{49DD49CB-E29F-BF42-A2CD-40B001C849D5}" type="pres">
      <dgm:prSet presAssocID="{D4EF30F2-30EC-7041-A2A1-09FB5F5ABA50}" presName="parTxOnly" presStyleLbl="node1" presStyleIdx="3" presStyleCnt="5">
        <dgm:presLayoutVars>
          <dgm:bulletEnabled val="1"/>
        </dgm:presLayoutVars>
      </dgm:prSet>
      <dgm:spPr/>
    </dgm:pt>
    <dgm:pt modelId="{F5838B92-960D-904A-8EB9-AA76D9501C50}" type="pres">
      <dgm:prSet presAssocID="{EB2BDCA2-41AA-ED44-AF20-FF3EFB63D52F}" presName="parSpace" presStyleCnt="0"/>
      <dgm:spPr/>
    </dgm:pt>
    <dgm:pt modelId="{C06F22E2-2A88-0D46-802B-EF5F383FDF10}" type="pres">
      <dgm:prSet presAssocID="{6D8F0C6B-5D56-D54B-BBCF-B48D30ECF85D}" presName="parTxOnly" presStyleLbl="node1" presStyleIdx="4" presStyleCnt="5" custScaleX="177156">
        <dgm:presLayoutVars>
          <dgm:bulletEnabled val="1"/>
        </dgm:presLayoutVars>
      </dgm:prSet>
      <dgm:spPr/>
    </dgm:pt>
  </dgm:ptLst>
  <dgm:cxnLst>
    <dgm:cxn modelId="{5BD03F08-E5A4-5345-86DB-865691EDD47A}" srcId="{AD2EEAD7-B828-AE42-9DA5-115DC39C2943}" destId="{D4EF30F2-30EC-7041-A2A1-09FB5F5ABA50}" srcOrd="3" destOrd="0" parTransId="{B0DE1AD6-8374-874C-9EF1-51A24D76A537}" sibTransId="{EB2BDCA2-41AA-ED44-AF20-FF3EFB63D52F}"/>
    <dgm:cxn modelId="{05B53919-DAF0-ED41-A13B-B15855D7DDBA}" type="presOf" srcId="{9A33C919-923F-914A-82BD-CC57E6859DC4}" destId="{9CB1F1DC-FF21-EF42-AC84-A8F4AB67B828}" srcOrd="0" destOrd="0" presId="urn:microsoft.com/office/officeart/2005/8/layout/hChevron3"/>
    <dgm:cxn modelId="{24284820-5A4F-9A42-9D8B-5D7B7AC17D16}" type="presOf" srcId="{D4EF30F2-30EC-7041-A2A1-09FB5F5ABA50}" destId="{49DD49CB-E29F-BF42-A2CD-40B001C849D5}" srcOrd="0" destOrd="0" presId="urn:microsoft.com/office/officeart/2005/8/layout/hChevron3"/>
    <dgm:cxn modelId="{6C832730-6846-3248-8D49-60AEAAA2ACCC}" type="presOf" srcId="{0C2AE8E9-BCD7-DB40-994C-B7C3C9B360CE}" destId="{B0063578-8761-EC48-8B69-A37C5693458B}" srcOrd="0" destOrd="0" presId="urn:microsoft.com/office/officeart/2005/8/layout/hChevron3"/>
    <dgm:cxn modelId="{D0B2515C-EC3E-C847-8567-01CEDE340833}" type="presOf" srcId="{6D8F0C6B-5D56-D54B-BBCF-B48D30ECF85D}" destId="{C06F22E2-2A88-0D46-802B-EF5F383FDF10}" srcOrd="0" destOrd="0" presId="urn:microsoft.com/office/officeart/2005/8/layout/hChevron3"/>
    <dgm:cxn modelId="{A7E69A5D-993E-314A-A7B7-78AEC4D33269}" srcId="{AD2EEAD7-B828-AE42-9DA5-115DC39C2943}" destId="{6D8F0C6B-5D56-D54B-BBCF-B48D30ECF85D}" srcOrd="4" destOrd="0" parTransId="{01E0309B-5514-F740-8AC8-D56CC7EBA091}" sibTransId="{F6D6B1E7-1698-9449-B921-8BAF76577B8B}"/>
    <dgm:cxn modelId="{D386A874-544D-2648-ACCF-20591464D111}" srcId="{AD2EEAD7-B828-AE42-9DA5-115DC39C2943}" destId="{8EC5CEB5-DE29-C14B-BBB6-4121B0BCD60B}" srcOrd="1" destOrd="0" parTransId="{D86D241D-9B1D-7E41-B395-1FD085F41C7B}" sibTransId="{7B2D7ACC-0667-E74B-A147-FB149CA2199D}"/>
    <dgm:cxn modelId="{D4CFCB8B-3025-2744-9B7C-E4E5F37B6660}" type="presOf" srcId="{8EC5CEB5-DE29-C14B-BBB6-4121B0BCD60B}" destId="{151D7A03-DB7F-6149-9D1D-8A86B3802ED7}" srcOrd="0" destOrd="0" presId="urn:microsoft.com/office/officeart/2005/8/layout/hChevron3"/>
    <dgm:cxn modelId="{1AC275AB-899E-2544-B41F-F94B76DFAE80}" type="presOf" srcId="{AD2EEAD7-B828-AE42-9DA5-115DC39C2943}" destId="{47CF274D-C6B1-A140-B0E0-FC057D49A789}" srcOrd="0" destOrd="0" presId="urn:microsoft.com/office/officeart/2005/8/layout/hChevron3"/>
    <dgm:cxn modelId="{F61B9BBC-EA7D-744F-9009-6150F51E9BAE}" srcId="{AD2EEAD7-B828-AE42-9DA5-115DC39C2943}" destId="{0C2AE8E9-BCD7-DB40-994C-B7C3C9B360CE}" srcOrd="2" destOrd="0" parTransId="{73BA31AE-5BF7-CD47-82C6-66C06ACE91FB}" sibTransId="{26DC539D-FD34-B945-8F77-13B95CEE8231}"/>
    <dgm:cxn modelId="{7233E5D7-2E0D-7740-8A41-DDD51CBCC167}" srcId="{AD2EEAD7-B828-AE42-9DA5-115DC39C2943}" destId="{9A33C919-923F-914A-82BD-CC57E6859DC4}" srcOrd="0" destOrd="0" parTransId="{3220F312-72BC-2F4A-8215-4ACE7CD2692D}" sibTransId="{00674337-F6CD-4749-A3FB-DDCFEECCDAEB}"/>
    <dgm:cxn modelId="{F1082D01-46DE-A04C-8300-F75DE763EA3F}" type="presParOf" srcId="{47CF274D-C6B1-A140-B0E0-FC057D49A789}" destId="{9CB1F1DC-FF21-EF42-AC84-A8F4AB67B828}" srcOrd="0" destOrd="0" presId="urn:microsoft.com/office/officeart/2005/8/layout/hChevron3"/>
    <dgm:cxn modelId="{EE58DB79-D113-AC4B-876E-9E4FC4B4F2E4}" type="presParOf" srcId="{47CF274D-C6B1-A140-B0E0-FC057D49A789}" destId="{8FE7CC89-4130-3F4E-B6D3-8E585E95494F}" srcOrd="1" destOrd="0" presId="urn:microsoft.com/office/officeart/2005/8/layout/hChevron3"/>
    <dgm:cxn modelId="{BE3E3EE4-5893-A647-B5B4-4CFA6E73DEF6}" type="presParOf" srcId="{47CF274D-C6B1-A140-B0E0-FC057D49A789}" destId="{151D7A03-DB7F-6149-9D1D-8A86B3802ED7}" srcOrd="2" destOrd="0" presId="urn:microsoft.com/office/officeart/2005/8/layout/hChevron3"/>
    <dgm:cxn modelId="{8D44C049-88A4-BB4B-AD50-D018095BFFBB}" type="presParOf" srcId="{47CF274D-C6B1-A140-B0E0-FC057D49A789}" destId="{90239749-A0EB-B447-B675-233AEA775DA4}" srcOrd="3" destOrd="0" presId="urn:microsoft.com/office/officeart/2005/8/layout/hChevron3"/>
    <dgm:cxn modelId="{26171C1C-9022-7D4A-9A3E-CC929A14E23F}" type="presParOf" srcId="{47CF274D-C6B1-A140-B0E0-FC057D49A789}" destId="{B0063578-8761-EC48-8B69-A37C5693458B}" srcOrd="4" destOrd="0" presId="urn:microsoft.com/office/officeart/2005/8/layout/hChevron3"/>
    <dgm:cxn modelId="{44896FED-129F-2944-BF2A-EA9B77D970AA}" type="presParOf" srcId="{47CF274D-C6B1-A140-B0E0-FC057D49A789}" destId="{9F141094-6894-8F4A-B464-9352AA85C8AA}" srcOrd="5" destOrd="0" presId="urn:microsoft.com/office/officeart/2005/8/layout/hChevron3"/>
    <dgm:cxn modelId="{58466BCA-8163-1C43-88B4-2BD6B6540142}" type="presParOf" srcId="{47CF274D-C6B1-A140-B0E0-FC057D49A789}" destId="{49DD49CB-E29F-BF42-A2CD-40B001C849D5}" srcOrd="6" destOrd="0" presId="urn:microsoft.com/office/officeart/2005/8/layout/hChevron3"/>
    <dgm:cxn modelId="{8867FFA5-C713-1648-9A73-C0C3547BBF46}" type="presParOf" srcId="{47CF274D-C6B1-A140-B0E0-FC057D49A789}" destId="{F5838B92-960D-904A-8EB9-AA76D9501C50}" srcOrd="7" destOrd="0" presId="urn:microsoft.com/office/officeart/2005/8/layout/hChevron3"/>
    <dgm:cxn modelId="{244A9E69-0925-E34A-B534-4DEA8A4933D6}" type="presParOf" srcId="{47CF274D-C6B1-A140-B0E0-FC057D49A789}" destId="{C06F22E2-2A88-0D46-802B-EF5F383FDF10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89E3D-0626-2649-8709-338E58CC1F90}">
      <dsp:nvSpPr>
        <dsp:cNvPr id="0" name=""/>
        <dsp:cNvSpPr/>
      </dsp:nvSpPr>
      <dsp:spPr>
        <a:xfrm>
          <a:off x="992" y="2384292"/>
          <a:ext cx="1625203" cy="650081"/>
        </a:xfrm>
        <a:prstGeom prst="homePlate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Requirements</a:t>
          </a:r>
        </a:p>
      </dsp:txBody>
      <dsp:txXfrm>
        <a:off x="992" y="2384292"/>
        <a:ext cx="1462683" cy="650081"/>
      </dsp:txXfrm>
    </dsp:sp>
    <dsp:sp modelId="{7D1F3D62-9A07-4741-84CE-16C4675C5461}">
      <dsp:nvSpPr>
        <dsp:cNvPr id="0" name=""/>
        <dsp:cNvSpPr/>
      </dsp:nvSpPr>
      <dsp:spPr>
        <a:xfrm>
          <a:off x="1301154" y="2384292"/>
          <a:ext cx="1625203" cy="650081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Design</a:t>
          </a:r>
        </a:p>
      </dsp:txBody>
      <dsp:txXfrm>
        <a:off x="1626195" y="2384292"/>
        <a:ext cx="975122" cy="650081"/>
      </dsp:txXfrm>
    </dsp:sp>
    <dsp:sp modelId="{BDC10217-E751-E748-97D0-FF8F20E1D5EF}">
      <dsp:nvSpPr>
        <dsp:cNvPr id="0" name=""/>
        <dsp:cNvSpPr/>
      </dsp:nvSpPr>
      <dsp:spPr>
        <a:xfrm>
          <a:off x="2601317" y="2384292"/>
          <a:ext cx="1625203" cy="650081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1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Implementation</a:t>
          </a:r>
        </a:p>
      </dsp:txBody>
      <dsp:txXfrm>
        <a:off x="2926358" y="2384292"/>
        <a:ext cx="975122" cy="650081"/>
      </dsp:txXfrm>
    </dsp:sp>
    <dsp:sp modelId="{04D16822-2135-534D-9ADB-EAE602E65173}">
      <dsp:nvSpPr>
        <dsp:cNvPr id="0" name=""/>
        <dsp:cNvSpPr/>
      </dsp:nvSpPr>
      <dsp:spPr>
        <a:xfrm>
          <a:off x="3901479" y="2384292"/>
          <a:ext cx="1625203" cy="650081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24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Verification</a:t>
          </a:r>
        </a:p>
      </dsp:txBody>
      <dsp:txXfrm>
        <a:off x="4226520" y="2384292"/>
        <a:ext cx="975122" cy="650081"/>
      </dsp:txXfrm>
    </dsp:sp>
    <dsp:sp modelId="{E8908C2C-CC75-3149-BA35-236F222A7B36}">
      <dsp:nvSpPr>
        <dsp:cNvPr id="0" name=""/>
        <dsp:cNvSpPr/>
      </dsp:nvSpPr>
      <dsp:spPr>
        <a:xfrm>
          <a:off x="5201642" y="2384292"/>
          <a:ext cx="1625203" cy="650081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3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Release</a:t>
          </a:r>
        </a:p>
      </dsp:txBody>
      <dsp:txXfrm>
        <a:off x="5526683" y="2384292"/>
        <a:ext cx="975122" cy="650081"/>
      </dsp:txXfrm>
    </dsp:sp>
    <dsp:sp modelId="{3FAC6C48-03B5-064C-9DE3-7AD99FD752EA}">
      <dsp:nvSpPr>
        <dsp:cNvPr id="0" name=""/>
        <dsp:cNvSpPr/>
      </dsp:nvSpPr>
      <dsp:spPr>
        <a:xfrm>
          <a:off x="6501804" y="2384292"/>
          <a:ext cx="1625203" cy="650081"/>
        </a:xfrm>
        <a:prstGeom prst="chevron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Maintenance</a:t>
          </a:r>
        </a:p>
      </dsp:txBody>
      <dsp:txXfrm>
        <a:off x="6826845" y="2384292"/>
        <a:ext cx="975122" cy="650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1F1DC-FF21-EF42-AC84-A8F4AB67B828}">
      <dsp:nvSpPr>
        <dsp:cNvPr id="0" name=""/>
        <dsp:cNvSpPr/>
      </dsp:nvSpPr>
      <dsp:spPr>
        <a:xfrm>
          <a:off x="4371" y="2382705"/>
          <a:ext cx="1633140" cy="653256"/>
        </a:xfrm>
        <a:prstGeom prst="homePlate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Security requirements  </a:t>
          </a:r>
        </a:p>
      </dsp:txBody>
      <dsp:txXfrm>
        <a:off x="4371" y="2382705"/>
        <a:ext cx="1469826" cy="653256"/>
      </dsp:txXfrm>
    </dsp:sp>
    <dsp:sp modelId="{151D7A03-DB7F-6149-9D1D-8A86B3802ED7}">
      <dsp:nvSpPr>
        <dsp:cNvPr id="0" name=""/>
        <dsp:cNvSpPr/>
      </dsp:nvSpPr>
      <dsp:spPr>
        <a:xfrm>
          <a:off x="1310884" y="2382705"/>
          <a:ext cx="1633140" cy="653256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Security assessment &amp; planning</a:t>
          </a:r>
        </a:p>
      </dsp:txBody>
      <dsp:txXfrm>
        <a:off x="1637512" y="2382705"/>
        <a:ext cx="979884" cy="653256"/>
      </dsp:txXfrm>
    </dsp:sp>
    <dsp:sp modelId="{B0063578-8761-EC48-8B69-A37C5693458B}">
      <dsp:nvSpPr>
        <dsp:cNvPr id="0" name=""/>
        <dsp:cNvSpPr/>
      </dsp:nvSpPr>
      <dsp:spPr>
        <a:xfrm>
          <a:off x="2617396" y="2382705"/>
          <a:ext cx="1633140" cy="653256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Applying security best practices</a:t>
          </a:r>
        </a:p>
      </dsp:txBody>
      <dsp:txXfrm>
        <a:off x="2944024" y="2382705"/>
        <a:ext cx="979884" cy="653256"/>
      </dsp:txXfrm>
    </dsp:sp>
    <dsp:sp modelId="{49DD49CB-E29F-BF42-A2CD-40B001C849D5}">
      <dsp:nvSpPr>
        <dsp:cNvPr id="0" name=""/>
        <dsp:cNvSpPr/>
      </dsp:nvSpPr>
      <dsp:spPr>
        <a:xfrm>
          <a:off x="3923909" y="2382705"/>
          <a:ext cx="1633140" cy="653256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Asserting security measures </a:t>
          </a:r>
        </a:p>
      </dsp:txBody>
      <dsp:txXfrm>
        <a:off x="4250537" y="2382705"/>
        <a:ext cx="979884" cy="653256"/>
      </dsp:txXfrm>
    </dsp:sp>
    <dsp:sp modelId="{C06F22E2-2A88-0D46-802B-EF5F383FDF10}">
      <dsp:nvSpPr>
        <dsp:cNvPr id="0" name=""/>
        <dsp:cNvSpPr/>
      </dsp:nvSpPr>
      <dsp:spPr>
        <a:xfrm>
          <a:off x="5230421" y="2382705"/>
          <a:ext cx="2893206" cy="653256"/>
        </a:xfrm>
        <a:prstGeom prst="chevron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Mitigate and revisit</a:t>
          </a:r>
        </a:p>
      </dsp:txBody>
      <dsp:txXfrm>
        <a:off x="5557049" y="2382705"/>
        <a:ext cx="2239950" cy="6532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3699-790F-FC49-A004-5E72B470A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DE5B1-2101-F64E-A04B-53EE713C3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7A64B-865A-DA40-A335-22888153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6C7D-886D-2240-9272-1F7AD8C20A65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A61C0-91E8-D84D-9E41-C86733FA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0A8D-CC9F-C74C-AE1E-13AC87F7A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0CED-FFBD-5F48-8B8F-5D28A3E5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6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75F5-BE27-C540-8F34-3ABEBADC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8646-DB21-D241-A4A6-3006D2F96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116E6-BE36-5F43-B3A6-9466141F1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6C7D-886D-2240-9272-1F7AD8C20A65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EAF9-D8B7-D144-A61C-B0D6CF853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BD4D7-7F4D-4848-816F-56C89B68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0CED-FFBD-5F48-8B8F-5D28A3E5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1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F5240-F639-BD44-908B-8245FECED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D1028-540A-DA48-A25E-8B0477F15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0686B-4460-0149-9264-3B29A51B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6C7D-886D-2240-9272-1F7AD8C20A65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D057A-61EB-1246-96D3-FC881EEE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04D31-FDB1-BC4D-A42C-802D3A5D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0CED-FFBD-5F48-8B8F-5D28A3E5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14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6BCE-57CF-7748-BA7F-76839BFB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E5A89-1BC1-DE4E-B795-8D4C0361C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F2BA2-5F39-2242-B41A-7B131DD0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6C7D-886D-2240-9272-1F7AD8C20A65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9B831-12AD-4A4F-89AC-9411619F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3CF47-A074-B846-B0C7-741FE7D1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0CED-FFBD-5F48-8B8F-5D28A3E5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90C0-CFF0-0E48-A08A-2CC05B4E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81A19-9962-6C40-A8A8-A2DBF3B46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6C2D5-BA21-6F44-AF31-A1236B50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6C7D-886D-2240-9272-1F7AD8C20A65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46B2F-2DBE-8142-A268-CA53961E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DA078-8DEB-7745-803E-6385A0EB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0CED-FFBD-5F48-8B8F-5D28A3E5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4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4E26-63EC-0040-9C2B-545DE857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5381-031E-FE47-891D-D6CE47A86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2B556-C1AB-944F-A824-AF184BE2F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62DB7-4593-F94F-A5DD-E3DAA1F1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6C7D-886D-2240-9272-1F7AD8C20A65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629E2-17BB-9D44-AF81-0254B639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0A042-5D39-E648-98F9-42C8584C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0CED-FFBD-5F48-8B8F-5D28A3E5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0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95E7-A8E8-564C-9F78-EC9A7AB5E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873D8-78BD-5042-AF6D-9C37F6DC9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CE579-BB35-E543-9755-C766FB6E6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1368D-D742-0848-B8C6-CE28CB085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63A40-5967-BB41-9329-3869D3393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14A0E-E390-D944-AD34-A0235A93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6C7D-886D-2240-9272-1F7AD8C20A65}" type="datetimeFigureOut">
              <a:rPr lang="en-US" smtClean="0"/>
              <a:t>6/2/20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FFEF4-2345-0842-87E1-47C87EFD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E0F23-796D-5742-9043-128C44A1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0CED-FFBD-5F48-8B8F-5D28A3E5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BFE3-9A36-1045-9832-B8FFE811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8F139-9F78-6648-9523-AFC569ED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6C7D-886D-2240-9272-1F7AD8C20A65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83B1B-6C5B-864E-9C0A-5FEE3E0F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A2148-E196-6140-89D0-04023D11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0CED-FFBD-5F48-8B8F-5D28A3E5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5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153F-61BD-7649-91AD-DB02924F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6C7D-886D-2240-9272-1F7AD8C20A65}" type="datetimeFigureOut">
              <a:rPr lang="en-US" smtClean="0"/>
              <a:t>6/2/20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A7BE4-E775-4B49-B122-66D3E3DA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A7E8D-F2A8-1F4B-B73C-A0105A88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0CED-FFBD-5F48-8B8F-5D28A3E5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8ED6-DCBD-AF4C-BC55-228BC603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00B53-DA1C-DE41-A5A3-F87C9A20C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352FD-BBB2-1B40-AE8D-1E3FD5BB2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05774-4803-4149-824E-D021DA74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6C7D-886D-2240-9272-1F7AD8C20A65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C1B89-F967-E54E-BFEC-D05EB205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D8A20-3C4F-784C-8C1A-D8B1FB46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0CED-FFBD-5F48-8B8F-5D28A3E5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0A04-220B-634E-8A24-F2FF742B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8B007-3D5F-874A-B190-FCBAA9384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A7903-BEB2-CE4A-9D5D-1B4F9529A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9B29A-680C-804B-9331-D49DFE95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6C7D-886D-2240-9272-1F7AD8C20A65}" type="datetimeFigureOut">
              <a:rPr lang="en-US" smtClean="0"/>
              <a:t>6/2/20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2A297-31C7-2F4D-842A-BE2043AC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F5D75-FEC3-6C47-AEDA-99832E6F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E0CED-FFBD-5F48-8B8F-5D28A3E5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1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EDBEF-A57C-AD4E-B4E2-068C09EC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C155E-85E3-A641-AA13-FD5B5B654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8201C-AD4A-514F-B775-64BF3A714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D6C7D-886D-2240-9272-1F7AD8C20A65}" type="datetimeFigureOut">
              <a:rPr lang="en-US" smtClean="0"/>
              <a:t>6/2/20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908A3-3901-364E-8E9F-D373512C3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12FBB-D837-664B-AC55-2769ADC23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E0CED-FFBD-5F48-8B8F-5D28A3E55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5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960AB94-E3E2-714E-8C4D-BCF71278E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588430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D5DC428-BE43-974C-A32A-44672C0A78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166621"/>
              </p:ext>
            </p:extLst>
          </p:nvPr>
        </p:nvGraphicFramePr>
        <p:xfrm>
          <a:off x="20320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3B3846B-4859-8A48-B20F-FDE64711A1C1}"/>
              </a:ext>
            </a:extLst>
          </p:cNvPr>
          <p:cNvGrpSpPr/>
          <p:nvPr/>
        </p:nvGrpSpPr>
        <p:grpSpPr>
          <a:xfrm>
            <a:off x="5852683" y="3781273"/>
            <a:ext cx="1796454" cy="718582"/>
            <a:chOff x="3923909" y="2382705"/>
            <a:chExt cx="1633140" cy="653256"/>
          </a:xfrm>
        </p:grpSpPr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18C1B40C-DAB9-0141-9D01-739463AE8B69}"/>
                </a:ext>
              </a:extLst>
            </p:cNvPr>
            <p:cNvSpPr/>
            <p:nvPr/>
          </p:nvSpPr>
          <p:spPr>
            <a:xfrm>
              <a:off x="3923909" y="2382705"/>
              <a:ext cx="1633140" cy="653256"/>
            </a:xfrm>
            <a:prstGeom prst="chevron">
              <a:avLst/>
            </a:prstGeom>
            <a:solidFill>
              <a:schemeClr val="accent2">
                <a:hueOff val="0"/>
                <a:satOff val="0"/>
                <a:lumOff val="0"/>
                <a:alpha val="0"/>
              </a:schemeClr>
            </a:solidFill>
            <a:ln w="31750">
              <a:solidFill>
                <a:srgbClr val="FF0000"/>
              </a:solidFill>
              <a:prstDash val="solid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hueOff val="0"/>
                <a:satOff val="0"/>
                <a:lumOff val="0"/>
                <a:alphaOff val="-30000"/>
              </a:schemeClr>
            </a:fillRef>
            <a:effectRef idx="0">
              <a:schemeClr val="accent2">
                <a:alpha val="90000"/>
                <a:hueOff val="0"/>
                <a:satOff val="0"/>
                <a:lumOff val="0"/>
                <a:alphaOff val="-30000"/>
              </a:schemeClr>
            </a:effectRef>
            <a:fontRef idx="minor">
              <a:schemeClr val="lt1"/>
            </a:fontRef>
          </p:style>
        </p:sp>
        <p:sp>
          <p:nvSpPr>
            <p:cNvPr id="13" name="Chevron 4">
              <a:extLst>
                <a:ext uri="{FF2B5EF4-FFF2-40B4-BE49-F238E27FC236}">
                  <a16:creationId xmlns:a16="http://schemas.microsoft.com/office/drawing/2014/main" id="{5F3A695F-8589-B84E-90BF-E3A544770459}"/>
                </a:ext>
              </a:extLst>
            </p:cNvPr>
            <p:cNvSpPr txBox="1"/>
            <p:nvPr/>
          </p:nvSpPr>
          <p:spPr>
            <a:xfrm>
              <a:off x="4250537" y="2382705"/>
              <a:ext cx="979884" cy="6532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2007" tIns="34671" rIns="17336" bIns="34671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300" kern="12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95D94B4-696F-C74D-BF88-2C60243CB267}"/>
              </a:ext>
            </a:extLst>
          </p:cNvPr>
          <p:cNvSpPr txBox="1"/>
          <p:nvPr/>
        </p:nvSpPr>
        <p:spPr>
          <a:xfrm>
            <a:off x="4358428" y="2557848"/>
            <a:ext cx="353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Software Development Life-Cycle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62BC36-9C8F-D14D-9F5F-B7B445C6584F}"/>
              </a:ext>
            </a:extLst>
          </p:cNvPr>
          <p:cNvSpPr txBox="1"/>
          <p:nvPr/>
        </p:nvSpPr>
        <p:spPr>
          <a:xfrm>
            <a:off x="4659311" y="4675022"/>
            <a:ext cx="262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2) Security </a:t>
            </a:r>
            <a:r>
              <a:rPr lang="en-US" dirty="0"/>
              <a:t>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89908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31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Jafar Al-Kofahi</dc:creator>
  <cp:lastModifiedBy>Jafar Al-Kofahi</cp:lastModifiedBy>
  <cp:revision>3</cp:revision>
  <dcterms:created xsi:type="dcterms:W3CDTF">2020-06-02T07:30:12Z</dcterms:created>
  <dcterms:modified xsi:type="dcterms:W3CDTF">2020-06-02T18:21:05Z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2020-06-02T07:30:12Z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4b5dd330-d865-498e-aaaa-0000a5a8fee6</vt:lpwstr>
  </property>
  <property fmtid="{D5CDD505-2E9C-101B-9397-08002B2CF9AE}" pid="8" name="MSIP_Label_f42aa342-8706-4288-bd11-ebb85995028c_ContentBits">
    <vt:lpwstr>0</vt:lpwstr>
  </property>
</Properties>
</file>