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43"/>
  </p:handout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59" r:id="rId10"/>
    <p:sldId id="260" r:id="rId11"/>
    <p:sldId id="262" r:id="rId12"/>
    <p:sldId id="261" r:id="rId13"/>
    <p:sldId id="263" r:id="rId14"/>
    <p:sldId id="264" r:id="rId15"/>
    <p:sldId id="272" r:id="rId16"/>
    <p:sldId id="265" r:id="rId17"/>
    <p:sldId id="274" r:id="rId18"/>
    <p:sldId id="273" r:id="rId19"/>
    <p:sldId id="271" r:id="rId20"/>
    <p:sldId id="279" r:id="rId21"/>
    <p:sldId id="275" r:id="rId22"/>
    <p:sldId id="278" r:id="rId23"/>
    <p:sldId id="277" r:id="rId24"/>
    <p:sldId id="280" r:id="rId25"/>
    <p:sldId id="276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467473B-0BAD-4037-9924-A6FFA118D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4A6A6-015C-45F7-AA92-1DA5694CB4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73CF-5FF7-4CE9-BB62-55D13AC9D585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358DA-787B-4FE4-9A03-D3A08F3D50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4D2A4-B1E7-429C-A6F8-07011819C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F9484-F530-46C7-9188-CE0373FBD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D439B-42A4-48F1-BD34-5FC7D2E33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AA69C-F899-4F68-8F67-A9583010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B3F81-A988-4E20-A38C-500D7463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FD52D-B534-4995-B9EA-0A3690DE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A72D8-6B38-4932-925E-1BD8DC41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5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65888-266B-4B20-A86F-F4B44BE2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ADE787-9A14-482C-AD0F-BB8F0ABE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9C240-B0BE-40D9-AF9A-9EE0B1B8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777EB-3F4E-49FE-8D6B-AC91E145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B5268-68E1-410F-BE5C-6A9EFCBB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BB930-6190-4968-BA93-996AFE85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0C7EF-CFC2-428E-931B-3103EC2BD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B544C-EC5B-434A-BFA8-C53FEB3E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CAF48-2A8C-4DDC-BB0E-189D2186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66B01-03E6-4669-89ED-EA0BB76D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928FE-C746-4BBD-8FA4-6F0AEC8B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1B966-76F2-4707-9EA8-258BAA12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CCC53-1B9D-4992-8F31-84124F67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540CF-9D74-474F-8F5C-6F70EBD0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02D9C-8966-4DE0-B4BA-AF1F2BD1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F079-B06D-4DE0-ADE2-5A58B384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8D185-71FC-4762-92DA-04582234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4A65C-C4C5-4D50-A096-F9CD3840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B1F92-5BC0-4722-B6A6-DAB9991D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1C77-6981-415D-A657-D52EF457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9936-84D1-49EB-B97F-CEF2F5E3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B7E33-9835-4E9E-8020-D5F213DE1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4CF5D-1CD2-40AD-8A70-06435F9A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40744-67CA-4E86-9262-DCA5B06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49A4C-78CE-43A7-B9AA-AF543E7F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AC4CF-F837-480F-AAF9-0DEDB9D8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C2A77-2BD7-43D0-8305-B34C9C1E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99FD5-88E6-4CBC-A328-74EAEA16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E873E-8F0F-4784-8163-93797041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C1244-F7A7-4BCA-8BC3-61F4F2403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F29943-2BD2-443A-8AA2-63D1CDF8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7FE543-FA6C-4C31-9E6E-B6EE30A0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2F15E4-1DEC-4F25-9426-8A0CEFB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5F7582-DD3A-4936-B4AE-05F542E5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BC006-03B7-473E-9576-FA54A0A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88E22-1F35-4794-8455-2C28ACC1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5B090-6892-43AC-A793-A54F32A6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991186-51AA-4A50-A25C-DF61BB99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8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9D0382-6798-473D-AE0A-0FD119C4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EB69EB-86A3-424F-A90A-5382FE1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48D1D-080F-42D7-9F92-1B11EF09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EB847-A23E-42A2-920C-F96F999F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ADF98-7030-42A0-A216-0CAB922B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CAAA4B-9966-4C49-AD0A-2C796BE0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3C112-271A-41A4-BC5F-7547503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B5A4E-8480-463A-A50C-A7EBBBD3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C83A7-0CBB-4730-AFA8-5E06A912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7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54EB4-BBAC-4414-90E6-83CDF29B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26FD3F-2432-4B88-B829-E5CE71111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7C340-AF23-4189-AE86-15BDD6A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B4DFA-0999-4C64-9A51-D842B096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891A1-8A52-4A2C-A315-F2D917E1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CD141-1021-426A-AA6A-726EA5F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3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1B9EB-BD89-4BBC-A2A3-0D6D9CED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65BD7-4B54-4DF6-8B40-926B7FE3D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081F6-3488-4AD8-9C1D-198BF02C7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4BB1-8506-49A2-97A3-B05C6209ABDA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64784-346F-4BA3-9DF4-6ACBF77A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DFD79-7A3B-4F16-AA97-DA07779F0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A736-0DE1-4322-A9D1-80677D590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://ajou-web.slack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CBBA-3FDF-47BC-8907-C1E91CE4C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033E30-95F1-4B52-B42A-DAEA5DDEC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자바스크립트의 대한 이해</a:t>
            </a:r>
            <a:endParaRPr lang="en-US" altLang="ko-KR" dirty="0"/>
          </a:p>
          <a:p>
            <a:r>
              <a:rPr lang="en-US" altLang="ko-KR" dirty="0"/>
              <a:t>2018.04.13</a:t>
            </a:r>
          </a:p>
          <a:p>
            <a:r>
              <a:rPr lang="ko-KR" altLang="en-US" dirty="0"/>
              <a:t>아주대학교 </a:t>
            </a:r>
            <a:r>
              <a:rPr lang="en-US" altLang="ko-KR" dirty="0"/>
              <a:t>DBDC</a:t>
            </a:r>
            <a:r>
              <a:rPr lang="ko-KR" altLang="en-US" dirty="0"/>
              <a:t>연구실</a:t>
            </a:r>
            <a:endParaRPr lang="en-US" altLang="ko-KR" dirty="0"/>
          </a:p>
          <a:p>
            <a:r>
              <a:rPr lang="ko-KR" altLang="en-US" dirty="0"/>
              <a:t>한승현</a:t>
            </a:r>
          </a:p>
        </p:txBody>
      </p:sp>
    </p:spTree>
    <p:extLst>
      <p:ext uri="{BB962C8B-B14F-4D97-AF65-F5344CB8AC3E}">
        <p14:creationId xmlns:p14="http://schemas.microsoft.com/office/powerpoint/2010/main" val="296334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자바스크립트의 기본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5054CDF-85E0-4079-B4A2-777A7AAD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3"/>
          <a:stretch/>
        </p:blipFill>
        <p:spPr>
          <a:xfrm>
            <a:off x="2009775" y="2985796"/>
            <a:ext cx="8172450" cy="209658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B43333C-AA26-4277-AB0C-9949B4DF0D7D}"/>
              </a:ext>
            </a:extLst>
          </p:cNvPr>
          <p:cNvSpPr/>
          <p:nvPr/>
        </p:nvSpPr>
        <p:spPr>
          <a:xfrm>
            <a:off x="5887616" y="3722914"/>
            <a:ext cx="1996751" cy="363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0000" dirty="0" err="1"/>
              <a:t>탈웹브라우저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1129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1EAE7-4D07-4CFB-AF48-5590020B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1F892-73FD-44B5-9C67-92254634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탈웹브라우저의</a:t>
            </a:r>
            <a:r>
              <a:rPr lang="ko-KR" altLang="en-US" dirty="0"/>
              <a:t> 예</a:t>
            </a:r>
            <a:endParaRPr lang="en-US" altLang="ko-KR" dirty="0"/>
          </a:p>
          <a:p>
            <a:r>
              <a:rPr lang="ko-KR" altLang="en-US" dirty="0"/>
              <a:t>웹서버 제어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125E76-FAB8-43C8-94A3-B45816CB4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3" t="3918" r="293" b="-3918"/>
          <a:stretch/>
        </p:blipFill>
        <p:spPr>
          <a:xfrm>
            <a:off x="1434971" y="2693048"/>
            <a:ext cx="9544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5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0000" dirty="0" err="1"/>
              <a:t>탈웹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69087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Google </a:t>
            </a:r>
          </a:p>
          <a:p>
            <a:pPr marL="0" indent="0" algn="ctr">
              <a:buNone/>
            </a:pPr>
            <a:r>
              <a:rPr lang="en-US" altLang="ko-KR" sz="10000" dirty="0"/>
              <a:t>Apps Script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65568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자바스크립트의 기본</a:t>
            </a:r>
            <a:endParaRPr lang="en-US" altLang="ko-KR" strike="sngStrike" dirty="0"/>
          </a:p>
          <a:p>
            <a:r>
              <a:rPr lang="ko-KR" altLang="en-US" dirty="0"/>
              <a:t>실행방법과 실습환경</a:t>
            </a:r>
            <a:endParaRPr lang="en-US" altLang="ko-KR" dirty="0"/>
          </a:p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</a:p>
          <a:p>
            <a:pPr lvl="1"/>
            <a:r>
              <a:rPr lang="ko-KR" altLang="en-US" dirty="0"/>
              <a:t>기본 컨벤션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/</a:t>
            </a:r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01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5028C-A451-41CF-80F9-CDD3FA7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실행방법과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AC28-099B-4ED7-9583-69D4308F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실행방법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– </a:t>
            </a:r>
            <a:r>
              <a:rPr lang="ko-KR" altLang="en-US" dirty="0"/>
              <a:t>메모장 </a:t>
            </a:r>
            <a:r>
              <a:rPr lang="en-US" altLang="ko-KR" dirty="0"/>
              <a:t>– </a:t>
            </a:r>
            <a:r>
              <a:rPr lang="ko-KR" altLang="en-US" dirty="0"/>
              <a:t>코드입력 </a:t>
            </a:r>
            <a:r>
              <a:rPr lang="en-US" altLang="ko-KR" dirty="0"/>
              <a:t>– </a:t>
            </a:r>
            <a:r>
              <a:rPr lang="ko-KR" altLang="en-US" dirty="0" err="1"/>
              <a:t>저장시</a:t>
            </a:r>
            <a:r>
              <a:rPr lang="ko-KR" altLang="en-US" dirty="0"/>
              <a:t> 인코딩 </a:t>
            </a:r>
            <a:r>
              <a:rPr lang="en-US" altLang="ko-KR" dirty="0"/>
              <a:t>(utf-8)</a:t>
            </a:r>
          </a:p>
          <a:p>
            <a:pPr lvl="1"/>
            <a:r>
              <a:rPr lang="en-US" altLang="ko-KR" dirty="0"/>
              <a:t>Mac?</a:t>
            </a:r>
          </a:p>
          <a:p>
            <a:pPr lvl="1"/>
            <a:r>
              <a:rPr lang="ko-KR" altLang="en-US" dirty="0"/>
              <a:t>구글 크롬 </a:t>
            </a:r>
            <a:r>
              <a:rPr lang="en-US" altLang="ko-KR" dirty="0"/>
              <a:t>– F12 – console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작업 툴</a:t>
            </a:r>
            <a:endParaRPr lang="en-US" altLang="ko-KR" dirty="0"/>
          </a:p>
          <a:p>
            <a:pPr lvl="1"/>
            <a:r>
              <a:rPr lang="ko-KR" altLang="en-US" dirty="0"/>
              <a:t>기본적으로는 구글 크롬</a:t>
            </a:r>
            <a:r>
              <a:rPr lang="en-US" altLang="ko-KR" dirty="0"/>
              <a:t>(console)</a:t>
            </a:r>
          </a:p>
          <a:p>
            <a:pPr lvl="1"/>
            <a:r>
              <a:rPr lang="ko-KR" altLang="en-US" dirty="0"/>
              <a:t>에디터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Atom</a:t>
            </a:r>
            <a:r>
              <a:rPr lang="en-US" altLang="ko-KR" dirty="0"/>
              <a:t> / Sublime Text</a:t>
            </a:r>
          </a:p>
          <a:p>
            <a:endParaRPr lang="en-US" altLang="ko-KR" dirty="0"/>
          </a:p>
          <a:p>
            <a:r>
              <a:rPr lang="ko-KR" altLang="en-US" dirty="0"/>
              <a:t>진행 툴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endParaRPr lang="en-US" altLang="ko-KR" dirty="0"/>
          </a:p>
          <a:p>
            <a:pPr lvl="1"/>
            <a:r>
              <a:rPr lang="en-US" altLang="ko-KR" dirty="0"/>
              <a:t>Sli.do</a:t>
            </a:r>
          </a:p>
          <a:p>
            <a:pPr lvl="1"/>
            <a:r>
              <a:rPr lang="en-US" altLang="ko-KR" dirty="0"/>
              <a:t>slack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7F9942-6E25-41F9-ADAD-1011ACBE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3733800"/>
            <a:ext cx="3629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5028C-A451-41CF-80F9-CDD3FA7D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실행방법과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AC28-099B-4ED7-9583-69D4308F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1.</a:t>
            </a:r>
          </a:p>
          <a:p>
            <a:pPr lvl="1"/>
            <a:r>
              <a:rPr lang="ko-KR" altLang="en-US" dirty="0"/>
              <a:t>추후 작업을 위해 </a:t>
            </a:r>
            <a:r>
              <a:rPr lang="en-US" altLang="ko-KR" dirty="0">
                <a:hlinkClick r:id="rId2"/>
              </a:rPr>
              <a:t>http://ajou-web.slack.com</a:t>
            </a:r>
            <a:r>
              <a:rPr lang="en-US" altLang="ko-KR" dirty="0"/>
              <a:t> </a:t>
            </a:r>
            <a:r>
              <a:rPr lang="ko-KR" altLang="en-US" dirty="0"/>
              <a:t>가입</a:t>
            </a:r>
            <a:endParaRPr lang="en-US" altLang="ko-KR" dirty="0"/>
          </a:p>
          <a:p>
            <a:pPr lvl="1"/>
            <a:r>
              <a:rPr lang="ko-KR" altLang="en-US" dirty="0"/>
              <a:t>온라인 상의 모든 회의나 정보</a:t>
            </a:r>
            <a:r>
              <a:rPr lang="en-US" altLang="ko-KR" dirty="0"/>
              <a:t>/</a:t>
            </a:r>
            <a:r>
              <a:rPr lang="ko-KR" altLang="en-US" dirty="0"/>
              <a:t>자료교환은 </a:t>
            </a:r>
            <a:r>
              <a:rPr lang="ko-KR" altLang="en-US" dirty="0" err="1"/>
              <a:t>슬랙으로</a:t>
            </a:r>
            <a:r>
              <a:rPr lang="ko-KR" altLang="en-US" dirty="0"/>
              <a:t> 통일</a:t>
            </a:r>
            <a:endParaRPr lang="en-US" altLang="ko-KR" dirty="0"/>
          </a:p>
          <a:p>
            <a:pPr lvl="1"/>
            <a:r>
              <a:rPr lang="ko-KR" altLang="en-US" dirty="0"/>
              <a:t>설문조사 참여할 것</a:t>
            </a:r>
            <a:r>
              <a:rPr lang="en-US" altLang="ko-KR" dirty="0"/>
              <a:t>(</a:t>
            </a:r>
            <a:r>
              <a:rPr lang="ko-KR" altLang="en-US" dirty="0" err="1"/>
              <a:t>슬랙에</a:t>
            </a:r>
            <a:r>
              <a:rPr lang="ko-KR" altLang="en-US" dirty="0"/>
              <a:t> 공유</a:t>
            </a:r>
            <a:r>
              <a:rPr lang="en-US" altLang="ko-KR" dirty="0"/>
              <a:t>) – </a:t>
            </a:r>
            <a:r>
              <a:rPr lang="ko-KR" altLang="en-US" dirty="0"/>
              <a:t>다음주까지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2.</a:t>
            </a:r>
          </a:p>
          <a:p>
            <a:pPr lvl="1"/>
            <a:r>
              <a:rPr lang="en-US" altLang="ko-KR" dirty="0"/>
              <a:t>Atom </a:t>
            </a:r>
            <a:r>
              <a:rPr lang="ko-KR" altLang="en-US" dirty="0"/>
              <a:t>다운로드 </a:t>
            </a:r>
            <a:r>
              <a:rPr lang="en-US" altLang="ko-KR" dirty="0">
                <a:hlinkClick r:id="rId3"/>
              </a:rPr>
              <a:t>https://atom.io/</a:t>
            </a:r>
            <a:endParaRPr lang="en-US" altLang="ko-KR" dirty="0"/>
          </a:p>
          <a:p>
            <a:pPr lvl="1"/>
            <a:r>
              <a:rPr lang="ko-KR" altLang="en-US" dirty="0"/>
              <a:t>구글 크롬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869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자바스크립트의 기본</a:t>
            </a:r>
            <a:endParaRPr lang="en-US" altLang="ko-KR" strike="sngStrike" dirty="0"/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</a:p>
          <a:p>
            <a:pPr lvl="1"/>
            <a:r>
              <a:rPr lang="ko-KR" altLang="en-US" dirty="0"/>
              <a:t>기본 컨벤션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/</a:t>
            </a:r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42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- </a:t>
            </a:r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Atom</a:t>
            </a:r>
            <a:r>
              <a:rPr lang="ko-KR" altLang="en-US" dirty="0"/>
              <a:t>으로 </a:t>
            </a:r>
            <a:r>
              <a:rPr lang="en-US" altLang="ko-KR" dirty="0"/>
              <a:t>hello.html</a:t>
            </a:r>
            <a:r>
              <a:rPr lang="ko-KR" altLang="en-US" dirty="0"/>
              <a:t> 스크립트 작성</a:t>
            </a:r>
            <a:endParaRPr lang="en-US" altLang="ko-KR" dirty="0"/>
          </a:p>
          <a:p>
            <a:pPr lvl="1"/>
            <a:r>
              <a:rPr lang="en-US" altLang="ko-KR" dirty="0"/>
              <a:t>‘Hello JavaScript’ </a:t>
            </a:r>
            <a:r>
              <a:rPr lang="ko-KR" altLang="en-US" dirty="0"/>
              <a:t>를 </a:t>
            </a:r>
            <a:r>
              <a:rPr lang="en-US" altLang="ko-KR" dirty="0"/>
              <a:t>alert </a:t>
            </a:r>
            <a:r>
              <a:rPr lang="ko-KR" altLang="en-US" dirty="0"/>
              <a:t>명령어로 불러보세요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실습을 따라할 것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48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0AE5-D720-48FD-8175-2CFBD37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수업을 시작하기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3752A-0874-4F27-8E41-0849B73B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09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- </a:t>
            </a:r>
            <a:r>
              <a:rPr lang="ko-KR" altLang="en-US" dirty="0"/>
              <a:t>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3. Atom</a:t>
            </a:r>
            <a:r>
              <a:rPr lang="ko-KR" altLang="en-US" dirty="0"/>
              <a:t>으로 </a:t>
            </a:r>
            <a:r>
              <a:rPr lang="en-US" altLang="ko-KR" dirty="0"/>
              <a:t>hello.html</a:t>
            </a:r>
            <a:r>
              <a:rPr lang="ko-KR" altLang="en-US" dirty="0"/>
              <a:t> 스크립트 작성</a:t>
            </a:r>
            <a:endParaRPr lang="en-US" altLang="ko-KR" dirty="0"/>
          </a:p>
          <a:p>
            <a:pPr lvl="1"/>
            <a:r>
              <a:rPr lang="en-US" altLang="ko-KR" dirty="0"/>
              <a:t>‘Hello JavaScript’ </a:t>
            </a:r>
            <a:r>
              <a:rPr lang="ko-KR" altLang="en-US" dirty="0"/>
              <a:t>를 </a:t>
            </a:r>
            <a:r>
              <a:rPr lang="en-US" altLang="ko-KR" dirty="0"/>
              <a:t>alert </a:t>
            </a:r>
            <a:r>
              <a:rPr lang="ko-KR" altLang="en-US" dirty="0"/>
              <a:t>명령어로 불러보세요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실습을 따라할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4. Atom</a:t>
            </a:r>
            <a:r>
              <a:rPr lang="ko-KR" altLang="en-US" dirty="0"/>
              <a:t>으로 </a:t>
            </a:r>
            <a:r>
              <a:rPr lang="en-US" altLang="ko-KR" dirty="0"/>
              <a:t>numerical.html </a:t>
            </a:r>
            <a:r>
              <a:rPr lang="ko-KR" altLang="en-US" dirty="0"/>
              <a:t>스크립트 작성</a:t>
            </a:r>
            <a:endParaRPr lang="en-US" altLang="ko-KR" dirty="0"/>
          </a:p>
          <a:p>
            <a:pPr lvl="1"/>
            <a:r>
              <a:rPr lang="ko-KR" altLang="en-US" dirty="0"/>
              <a:t>자바스크립트</a:t>
            </a:r>
            <a:r>
              <a:rPr lang="en-US" altLang="ko-KR" dirty="0"/>
              <a:t>-console </a:t>
            </a:r>
            <a:r>
              <a:rPr lang="ko-KR" altLang="en-US" dirty="0"/>
              <a:t>명령어로 이하의 결과를 확인하세요</a:t>
            </a:r>
            <a:endParaRPr lang="en-US" altLang="ko-KR" dirty="0"/>
          </a:p>
          <a:p>
            <a:pPr lvl="2"/>
            <a:r>
              <a:rPr lang="en-US" altLang="ko-KR" dirty="0"/>
              <a:t>1+1</a:t>
            </a:r>
          </a:p>
          <a:p>
            <a:pPr lvl="2"/>
            <a:r>
              <a:rPr lang="en-US" altLang="ko-KR" dirty="0"/>
              <a:t>1.2+1.3</a:t>
            </a:r>
          </a:p>
          <a:p>
            <a:pPr lvl="2"/>
            <a:r>
              <a:rPr lang="en-US" altLang="ko-KR" dirty="0" err="1">
                <a:solidFill>
                  <a:srgbClr val="00B050"/>
                </a:solidFill>
              </a:rPr>
              <a:t>Math</a:t>
            </a:r>
            <a:r>
              <a:rPr lang="en-US" altLang="ko-KR" dirty="0" err="1"/>
              <a:t>.pow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); </a:t>
            </a:r>
            <a:r>
              <a:rPr lang="en-US" altLang="ko-KR" dirty="0" err="1">
                <a:solidFill>
                  <a:srgbClr val="00B050"/>
                </a:solidFill>
              </a:rPr>
              <a:t>Math</a:t>
            </a:r>
            <a:r>
              <a:rPr lang="en-US" altLang="ko-KR" dirty="0" err="1"/>
              <a:t>.round</a:t>
            </a:r>
            <a:r>
              <a:rPr lang="en-US" altLang="ko-KR" dirty="0"/>
              <a:t>(10.6); </a:t>
            </a:r>
            <a:r>
              <a:rPr lang="en-US" altLang="ko-KR" dirty="0" err="1">
                <a:solidFill>
                  <a:srgbClr val="00B050"/>
                </a:solidFill>
              </a:rPr>
              <a:t>Math</a:t>
            </a:r>
            <a:r>
              <a:rPr lang="en-US" altLang="ko-KR" dirty="0" err="1"/>
              <a:t>.ceil</a:t>
            </a:r>
            <a:r>
              <a:rPr lang="en-US" altLang="ko-KR" dirty="0"/>
              <a:t>(10.2); </a:t>
            </a:r>
            <a:r>
              <a:rPr lang="en-US" altLang="ko-KR" dirty="0" err="1">
                <a:solidFill>
                  <a:srgbClr val="00B050"/>
                </a:solidFill>
              </a:rPr>
              <a:t>Math</a:t>
            </a:r>
            <a:r>
              <a:rPr lang="en-US" altLang="ko-KR" dirty="0" err="1"/>
              <a:t>.floor</a:t>
            </a:r>
            <a:r>
              <a:rPr lang="en-US" altLang="ko-KR" dirty="0"/>
              <a:t>(10.6)</a:t>
            </a:r>
          </a:p>
          <a:p>
            <a:pPr lvl="2"/>
            <a:r>
              <a:rPr lang="en-US" altLang="ko-KR" dirty="0" err="1">
                <a:solidFill>
                  <a:srgbClr val="00B050"/>
                </a:solidFill>
              </a:rPr>
              <a:t>Math</a:t>
            </a:r>
            <a:r>
              <a:rPr lang="en-US" altLang="ko-KR" dirty="0" err="1"/>
              <a:t>.sqrt</a:t>
            </a:r>
            <a:r>
              <a:rPr lang="en-US" altLang="ko-KR" dirty="0"/>
              <a:t>(9); </a:t>
            </a:r>
            <a:r>
              <a:rPr lang="en-US" altLang="ko-KR" dirty="0" err="1">
                <a:solidFill>
                  <a:srgbClr val="00B050"/>
                </a:solidFill>
              </a:rPr>
              <a:t>Math</a:t>
            </a:r>
            <a:r>
              <a:rPr lang="en-US" altLang="ko-KR" dirty="0" err="1"/>
              <a:t>.random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18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- </a:t>
            </a:r>
            <a:r>
              <a:rPr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5-1. </a:t>
            </a:r>
            <a:r>
              <a:rPr lang="ko-KR" altLang="en-US" dirty="0"/>
              <a:t>구글 크롬에서 이하 코드 작성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("coding everybody");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('coding everybody');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 "1") vs</a:t>
            </a:r>
            <a:r>
              <a:rPr lang="ko-KR" altLang="en-US" dirty="0"/>
              <a:t> </a:t>
            </a:r>
            <a:r>
              <a:rPr lang="en-US" altLang="ko-KR" dirty="0"/>
              <a:t>alert(</a:t>
            </a:r>
            <a:r>
              <a:rPr lang="en-US" altLang="ko-KR" dirty="0" err="1"/>
              <a:t>typeof</a:t>
            </a:r>
            <a:r>
              <a:rPr lang="en-US" altLang="ko-KR" dirty="0"/>
              <a:t> 1)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Q1. </a:t>
            </a:r>
            <a:r>
              <a:rPr lang="ko-KR" altLang="en-US" dirty="0"/>
              <a:t>문자열 내부에 따옴표나 큰따옴표를 넣고 싶다면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Q2. </a:t>
            </a:r>
            <a:r>
              <a:rPr lang="ko-KR" altLang="en-US" dirty="0" err="1"/>
              <a:t>행변경</a:t>
            </a:r>
            <a:r>
              <a:rPr lang="en-US" altLang="ko-KR" dirty="0"/>
              <a:t>(</a:t>
            </a:r>
            <a:r>
              <a:rPr lang="ko-KR" altLang="en-US" dirty="0" err="1"/>
              <a:t>엔터키</a:t>
            </a:r>
            <a:r>
              <a:rPr lang="en-US" altLang="ko-KR" dirty="0"/>
              <a:t>)</a:t>
            </a:r>
            <a:r>
              <a:rPr lang="ko-KR" altLang="en-US" dirty="0"/>
              <a:t>는 어떻게 해야 될까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14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- </a:t>
            </a:r>
            <a:r>
              <a:rPr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5-1. </a:t>
            </a:r>
            <a:r>
              <a:rPr lang="ko-KR" altLang="en-US" dirty="0"/>
              <a:t>구글 크롬에서 이하 코드 작성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("coding everybody");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('coding everybody');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</a:t>
            </a:r>
            <a:r>
              <a:rPr lang="en-US" altLang="ko-KR" dirty="0" err="1"/>
              <a:t>typeof</a:t>
            </a:r>
            <a:r>
              <a:rPr lang="en-US" altLang="ko-KR" dirty="0"/>
              <a:t> "1") vs</a:t>
            </a:r>
            <a:r>
              <a:rPr lang="ko-KR" altLang="en-US" dirty="0"/>
              <a:t> </a:t>
            </a:r>
            <a:r>
              <a:rPr lang="en-US" altLang="ko-KR" dirty="0"/>
              <a:t>alert(</a:t>
            </a:r>
            <a:r>
              <a:rPr lang="en-US" altLang="ko-KR" dirty="0" err="1"/>
              <a:t>typeof</a:t>
            </a:r>
            <a:r>
              <a:rPr lang="en-US" altLang="ko-KR" dirty="0"/>
              <a:t> 1)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Q1. </a:t>
            </a:r>
            <a:r>
              <a:rPr lang="ko-KR" altLang="en-US" dirty="0"/>
              <a:t>문자열 내부에 따옴표나 큰따옴표를 넣고 싶다면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Q2. </a:t>
            </a:r>
            <a:r>
              <a:rPr lang="ko-KR" altLang="en-US" dirty="0" err="1"/>
              <a:t>행변경</a:t>
            </a:r>
            <a:r>
              <a:rPr lang="en-US" altLang="ko-KR" dirty="0"/>
              <a:t>(</a:t>
            </a:r>
            <a:r>
              <a:rPr lang="ko-KR" altLang="en-US" dirty="0" err="1"/>
              <a:t>엔터키</a:t>
            </a:r>
            <a:r>
              <a:rPr lang="en-US" altLang="ko-KR" dirty="0"/>
              <a:t>)</a:t>
            </a:r>
            <a:r>
              <a:rPr lang="ko-KR" altLang="en-US" dirty="0"/>
              <a:t>는 어떻게 해야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5-2. </a:t>
            </a:r>
            <a:r>
              <a:rPr lang="ko-KR" altLang="en-US" dirty="0"/>
              <a:t>구글 크롬에서 이하 코드 작성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("coding"+" everybody");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alert</a:t>
            </a:r>
            <a:r>
              <a:rPr lang="en-US" altLang="ko-KR" dirty="0"/>
              <a:t>("coding </a:t>
            </a:r>
            <a:r>
              <a:rPr lang="en-US" altLang="ko-KR" dirty="0" err="1"/>
              <a:t>everybody".length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769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변수와</a:t>
            </a:r>
            <a:r>
              <a:rPr lang="en-US" altLang="ko-KR" dirty="0"/>
              <a:t> </a:t>
            </a:r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에서의 </a:t>
            </a:r>
            <a:r>
              <a:rPr lang="ko-KR" altLang="en-US" dirty="0">
                <a:solidFill>
                  <a:srgbClr val="00B050"/>
                </a:solidFill>
              </a:rPr>
              <a:t>변수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ko-KR" altLang="en-US" dirty="0"/>
              <a:t> </a:t>
            </a:r>
            <a:r>
              <a:rPr lang="en-US" altLang="ko-KR" dirty="0"/>
              <a:t>a = 1;</a:t>
            </a:r>
            <a:br>
              <a:rPr lang="en-US" altLang="ko-KR" dirty="0"/>
            </a:br>
            <a:r>
              <a:rPr lang="en-US" altLang="ko-KR" dirty="0"/>
              <a:t>alert(a+1);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492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변수와</a:t>
            </a:r>
            <a:r>
              <a:rPr lang="en-US" altLang="ko-KR" dirty="0"/>
              <a:t> </a:t>
            </a:r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에서의 </a:t>
            </a:r>
            <a:r>
              <a:rPr lang="ko-KR" altLang="en-US" dirty="0">
                <a:solidFill>
                  <a:srgbClr val="00B050"/>
                </a:solidFill>
              </a:rPr>
              <a:t>변수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ko-KR" altLang="en-US" dirty="0"/>
              <a:t> </a:t>
            </a:r>
            <a:r>
              <a:rPr lang="en-US" altLang="ko-KR" dirty="0"/>
              <a:t>a = 1;</a:t>
            </a:r>
            <a:br>
              <a:rPr lang="en-US" altLang="ko-KR" dirty="0"/>
            </a:br>
            <a:r>
              <a:rPr lang="en-US" altLang="ko-KR" dirty="0"/>
              <a:t>alert(a+1);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JavaScript</a:t>
            </a:r>
            <a:r>
              <a:rPr lang="ko-KR" altLang="en-US" dirty="0"/>
              <a:t>에서의 </a:t>
            </a:r>
            <a:r>
              <a:rPr lang="ko-KR" altLang="en-US" dirty="0">
                <a:solidFill>
                  <a:srgbClr val="00B050"/>
                </a:solidFill>
              </a:rPr>
              <a:t>주석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//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/*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multiple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line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comment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85238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연산자</a:t>
            </a:r>
            <a:r>
              <a:rPr lang="en-US" altLang="ko-KR" dirty="0"/>
              <a:t>/</a:t>
            </a:r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연산자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== : equal</a:t>
            </a:r>
          </a:p>
          <a:p>
            <a:pPr lvl="1"/>
            <a:r>
              <a:rPr lang="en-US" altLang="ko-KR" dirty="0"/>
              <a:t>!= : not equal</a:t>
            </a:r>
          </a:p>
          <a:p>
            <a:pPr lvl="1"/>
            <a:r>
              <a:rPr lang="en-US" altLang="ko-KR" dirty="0"/>
              <a:t>&lt;, &gt;: bracket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rgbClr val="0070C0"/>
                </a:solidFill>
              </a:rPr>
              <a:t>false</a:t>
            </a:r>
          </a:p>
          <a:p>
            <a:pPr lvl="1"/>
            <a:r>
              <a:rPr lang="en-US" altLang="ko-KR" dirty="0"/>
              <a:t>&amp;&amp; : and</a:t>
            </a:r>
          </a:p>
          <a:p>
            <a:pPr lvl="1"/>
            <a:r>
              <a:rPr lang="en-US" altLang="ko-KR" dirty="0"/>
              <a:t>|| : 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29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연산자</a:t>
            </a:r>
            <a:r>
              <a:rPr lang="en-US" altLang="ko-KR" dirty="0"/>
              <a:t>/</a:t>
            </a:r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연산자의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/>
              <a:t>== : equal</a:t>
            </a:r>
          </a:p>
          <a:p>
            <a:pPr lvl="1"/>
            <a:r>
              <a:rPr lang="en-US" altLang="ko-KR" dirty="0"/>
              <a:t>!= : not equal</a:t>
            </a:r>
          </a:p>
          <a:p>
            <a:pPr lvl="1"/>
            <a:r>
              <a:rPr lang="en-US" altLang="ko-KR" dirty="0"/>
              <a:t>&lt;, &gt;: bracket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true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rgbClr val="0070C0"/>
                </a:solidFill>
              </a:rPr>
              <a:t>false</a:t>
            </a:r>
          </a:p>
          <a:p>
            <a:pPr lvl="1"/>
            <a:r>
              <a:rPr lang="en-US" altLang="ko-KR" dirty="0"/>
              <a:t>&amp;&amp; : and</a:t>
            </a:r>
          </a:p>
          <a:p>
            <a:pPr lvl="1"/>
            <a:r>
              <a:rPr lang="en-US" altLang="ko-KR" dirty="0"/>
              <a:t>|| : or</a:t>
            </a:r>
          </a:p>
          <a:p>
            <a:endParaRPr lang="en-US" altLang="ko-KR" dirty="0"/>
          </a:p>
          <a:p>
            <a:r>
              <a:rPr lang="en-US" altLang="ko-KR" dirty="0"/>
              <a:t>JavaScript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에서의 그것과 동일</a:t>
            </a:r>
            <a:endParaRPr lang="en-US" altLang="ko-KR" dirty="0"/>
          </a:p>
          <a:p>
            <a:pPr lvl="1"/>
            <a:r>
              <a:rPr lang="en-US" altLang="ko-KR" dirty="0"/>
              <a:t>if(</a:t>
            </a:r>
            <a:r>
              <a:rPr lang="en-US" altLang="ko-KR" i="1" dirty="0"/>
              <a:t>condition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	alert(‘result : true’);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r>
              <a:rPr lang="en-US" altLang="ko-KR" dirty="0"/>
              <a:t>else</a:t>
            </a:r>
          </a:p>
          <a:p>
            <a:pPr lvl="1"/>
            <a:r>
              <a:rPr lang="en-US" altLang="ko-KR" dirty="0"/>
              <a:t>else if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4180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연산자</a:t>
            </a:r>
            <a:r>
              <a:rPr lang="en-US" altLang="ko-KR" dirty="0"/>
              <a:t>/</a:t>
            </a:r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6-1 – idmatch.html </a:t>
            </a:r>
            <a:r>
              <a:rPr lang="ko-KR" altLang="en-US" dirty="0"/>
              <a:t>스크립트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prompt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ko-KR" altLang="en-US" dirty="0"/>
              <a:t>사용자로부터 정보를 받아내는 기능을 가지는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함수를 활용해 사용자로부터 아이디</a:t>
            </a:r>
            <a:r>
              <a:rPr lang="en-US" altLang="ko-KR" dirty="0"/>
              <a:t>(battleground)</a:t>
            </a:r>
            <a:r>
              <a:rPr lang="ko-KR" altLang="en-US" dirty="0"/>
              <a:t>를 입력해야</a:t>
            </a:r>
            <a:br>
              <a:rPr lang="en-US" altLang="ko-KR" dirty="0"/>
            </a:b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ko-KR" altLang="en-US" dirty="0">
                <a:solidFill>
                  <a:srgbClr val="00B050"/>
                </a:solidFill>
              </a:rPr>
              <a:t>아이디가 일치합니다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ko-KR" altLang="en-US" dirty="0"/>
              <a:t>라는 코드를</a:t>
            </a:r>
            <a:r>
              <a:rPr lang="en-US" altLang="ko-KR" dirty="0"/>
              <a:t>, </a:t>
            </a:r>
            <a:r>
              <a:rPr lang="ko-KR" altLang="en-US" dirty="0"/>
              <a:t>그렇지 않으면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아이디가 일치하지 </a:t>
            </a:r>
            <a:r>
              <a:rPr lang="ko-KR" altLang="en-US" dirty="0" err="1">
                <a:solidFill>
                  <a:srgbClr val="FF0000"/>
                </a:solidFill>
              </a:rPr>
              <a:t>않습니다＇</a:t>
            </a:r>
            <a:r>
              <a:rPr lang="ko-KR" altLang="en-US" dirty="0" err="1"/>
              <a:t>라는</a:t>
            </a:r>
            <a:r>
              <a:rPr lang="ko-KR" altLang="en-US" dirty="0"/>
              <a:t> 경고창을 내는 프로그램 작성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466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연산자</a:t>
            </a:r>
            <a:r>
              <a:rPr lang="en-US" altLang="ko-KR" dirty="0"/>
              <a:t>/</a:t>
            </a:r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/>
              <a:t>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6-1 – idmatch.html </a:t>
            </a:r>
            <a:r>
              <a:rPr lang="ko-KR" altLang="en-US" dirty="0"/>
              <a:t>스크립트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prompt</a:t>
            </a:r>
            <a:r>
              <a:rPr lang="en-US" altLang="ko-KR" dirty="0"/>
              <a:t>();</a:t>
            </a:r>
            <a:br>
              <a:rPr lang="en-US" altLang="ko-KR" dirty="0"/>
            </a:br>
            <a:r>
              <a:rPr lang="ko-KR" altLang="en-US" dirty="0"/>
              <a:t>사용자로부터 정보를 받아내는 기능을 가지는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 함수를 활용해 사용자로부터 아이디</a:t>
            </a:r>
            <a:r>
              <a:rPr lang="en-US" altLang="ko-KR" dirty="0"/>
              <a:t>(battleground)</a:t>
            </a:r>
            <a:r>
              <a:rPr lang="ko-KR" altLang="en-US" dirty="0"/>
              <a:t>를 입력해야</a:t>
            </a:r>
            <a:br>
              <a:rPr lang="en-US" altLang="ko-KR" dirty="0"/>
            </a:b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>
                <a:solidFill>
                  <a:srgbClr val="00B050"/>
                </a:solidFill>
              </a:rPr>
              <a:t>‘</a:t>
            </a:r>
            <a:r>
              <a:rPr lang="ko-KR" altLang="en-US" dirty="0">
                <a:solidFill>
                  <a:srgbClr val="00B050"/>
                </a:solidFill>
              </a:rPr>
              <a:t>아이디가 일치합니다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ko-KR" altLang="en-US" dirty="0"/>
              <a:t>라는 코드를</a:t>
            </a:r>
            <a:r>
              <a:rPr lang="en-US" altLang="ko-KR" dirty="0"/>
              <a:t>, </a:t>
            </a:r>
            <a:r>
              <a:rPr lang="ko-KR" altLang="en-US" dirty="0"/>
              <a:t>그렇지 않으면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아이디가 일치하지 </a:t>
            </a:r>
            <a:r>
              <a:rPr lang="ko-KR" altLang="en-US" dirty="0" err="1">
                <a:solidFill>
                  <a:srgbClr val="FF0000"/>
                </a:solidFill>
              </a:rPr>
              <a:t>않습니다＇</a:t>
            </a:r>
            <a:r>
              <a:rPr lang="ko-KR" altLang="en-US" dirty="0" err="1"/>
              <a:t>라는</a:t>
            </a:r>
            <a:r>
              <a:rPr lang="ko-KR" altLang="en-US" dirty="0"/>
              <a:t> 경고창을 내는 프로그램 작성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실습 </a:t>
            </a:r>
            <a:r>
              <a:rPr lang="en-US" altLang="ko-KR" dirty="0"/>
              <a:t>6-2 – pwmatch.html </a:t>
            </a:r>
            <a:r>
              <a:rPr lang="ko-KR" altLang="en-US" dirty="0"/>
              <a:t>스크립트 생성</a:t>
            </a:r>
            <a:endParaRPr lang="en-US" altLang="ko-KR" dirty="0"/>
          </a:p>
          <a:p>
            <a:pPr lvl="1"/>
            <a:r>
              <a:rPr lang="ko-KR" altLang="en-US" dirty="0"/>
              <a:t>조건문을 사용해 </a:t>
            </a:r>
            <a:r>
              <a:rPr lang="ko-KR" altLang="en-US" dirty="0" err="1"/>
              <a:t>비밀번호＇도</a:t>
            </a:r>
            <a:r>
              <a:rPr lang="ko-KR" altLang="en-US" dirty="0"/>
              <a:t>＇ 검증하는 프로그램 작성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589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변수와</a:t>
            </a:r>
            <a:r>
              <a:rPr lang="en-US" altLang="ko-KR" dirty="0"/>
              <a:t> </a:t>
            </a:r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‘coding everyday &lt;</a:t>
            </a:r>
            <a:r>
              <a:rPr lang="en-US" altLang="ko-KR" dirty="0" err="1">
                <a:solidFill>
                  <a:schemeClr val="accent1"/>
                </a:solidFill>
              </a:rPr>
              <a:t>br</a:t>
            </a:r>
            <a:r>
              <a:rPr lang="en-US" altLang="ko-KR" dirty="0">
                <a:solidFill>
                  <a:schemeClr val="accent1"/>
                </a:solidFill>
              </a:rPr>
              <a:t> /&gt;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JavaScript</a:t>
            </a:r>
            <a:r>
              <a:rPr lang="ko-KR" altLang="en-US" dirty="0"/>
              <a:t>에서의 </a:t>
            </a:r>
            <a:r>
              <a:rPr lang="ko-KR" altLang="en-US" dirty="0">
                <a:solidFill>
                  <a:srgbClr val="FF0000"/>
                </a:solidFill>
              </a:rPr>
              <a:t>반복문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에서의 그것과 동일 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while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ko-KR" altLang="en-US" dirty="0"/>
              <a:t>반복 내용</a:t>
            </a:r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for</a:t>
            </a:r>
            <a:r>
              <a:rPr lang="en-US" altLang="ko-KR" dirty="0"/>
              <a:t>(</a:t>
            </a:r>
            <a:r>
              <a:rPr lang="ko-KR" altLang="en-US" dirty="0"/>
              <a:t>초기화</a:t>
            </a:r>
            <a:r>
              <a:rPr lang="en-US" altLang="ko-KR" dirty="0"/>
              <a:t>; </a:t>
            </a:r>
            <a:r>
              <a:rPr lang="ko-KR" altLang="en-US" dirty="0"/>
              <a:t>반복조건</a:t>
            </a:r>
            <a:r>
              <a:rPr lang="en-US" altLang="ko-KR" dirty="0"/>
              <a:t>; </a:t>
            </a:r>
            <a:r>
              <a:rPr lang="ko-KR" altLang="en-US" dirty="0"/>
              <a:t>반복이 될 때마다 실행되는 코드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반복해서 실행될 코드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break;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continue;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61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0AE5-D720-48FD-8175-2CFBD37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수업을 시작하기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3752A-0874-4F27-8E41-0849B73B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 과정의 목표는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50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자바스크립트의 기본</a:t>
            </a:r>
            <a:endParaRPr lang="en-US" altLang="ko-KR" strike="sngStrike" dirty="0"/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strike="sngStrike" dirty="0"/>
              <a:t>Hello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pPr lvl="1"/>
            <a:r>
              <a:rPr lang="ko-KR" altLang="en-US" strike="sngStrike" dirty="0"/>
              <a:t>기본 컨벤션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연산자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조건</a:t>
            </a:r>
            <a:r>
              <a:rPr lang="en-US" altLang="ko-KR" strike="sngStrike" dirty="0"/>
              <a:t>/</a:t>
            </a:r>
            <a:r>
              <a:rPr lang="ko-KR" altLang="en-US" strike="sngStrike" dirty="0" err="1"/>
              <a:t>반복문</a:t>
            </a:r>
            <a:endParaRPr lang="en-US" altLang="ko-KR" strike="sngStrike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581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 [</a:t>
            </a:r>
            <a:r>
              <a:rPr lang="ko-KR" altLang="en-US" dirty="0"/>
              <a:t>인자</a:t>
            </a:r>
            <a:r>
              <a:rPr lang="en-US" altLang="ko-KR" dirty="0"/>
              <a:t>...[,</a:t>
            </a:r>
            <a:r>
              <a:rPr lang="ko-KR" altLang="en-US" dirty="0"/>
              <a:t>인자</a:t>
            </a:r>
            <a:r>
              <a:rPr lang="en-US" altLang="ko-KR" dirty="0"/>
              <a:t>]] ){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코드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return </a:t>
            </a:r>
            <a:r>
              <a:rPr lang="ko-KR" altLang="en-US" dirty="0" err="1"/>
              <a:t>반환값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7. </a:t>
            </a:r>
            <a:r>
              <a:rPr lang="ko-KR" altLang="en-US" dirty="0"/>
              <a:t>크롬에서 함수를 활용해 두 피연산자들 간의 </a:t>
            </a:r>
            <a:br>
              <a:rPr lang="en-US" altLang="ko-KR" dirty="0"/>
            </a:br>
            <a:r>
              <a:rPr lang="ko-KR" altLang="en-US" dirty="0"/>
              <a:t>사칙연산을</a:t>
            </a:r>
            <a:r>
              <a:rPr lang="en-US" altLang="ko-KR" dirty="0"/>
              <a:t>(</a:t>
            </a:r>
            <a:r>
              <a:rPr lang="ko-KR" altLang="en-US" dirty="0"/>
              <a:t>나눗셈은 몫만</a:t>
            </a:r>
            <a:r>
              <a:rPr lang="en-US" altLang="ko-KR" dirty="0"/>
              <a:t>) </a:t>
            </a:r>
            <a:r>
              <a:rPr lang="ko-KR" altLang="en-US" dirty="0"/>
              <a:t>만드는 함수를 만들고 호출하기</a:t>
            </a:r>
            <a:br>
              <a:rPr lang="en-US" altLang="ko-KR" dirty="0"/>
            </a:br>
            <a:r>
              <a:rPr lang="en-US" altLang="ko-KR" dirty="0">
                <a:solidFill>
                  <a:srgbClr val="00B050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en-US" altLang="ko-KR" dirty="0" err="1"/>
              <a:t>calc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){}</a:t>
            </a:r>
          </a:p>
        </p:txBody>
      </p:sp>
    </p:spTree>
    <p:extLst>
      <p:ext uri="{BB962C8B-B14F-4D97-AF65-F5344CB8AC3E}">
        <p14:creationId xmlns:p14="http://schemas.microsoft.com/office/powerpoint/2010/main" val="1347484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배열은 </a:t>
            </a:r>
            <a:r>
              <a:rPr lang="en-US" altLang="ko-KR" dirty="0"/>
              <a:t>C</a:t>
            </a:r>
            <a:r>
              <a:rPr lang="ko-KR" altLang="en-US" dirty="0"/>
              <a:t>에서의 배열과 동일함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en-US" altLang="ko-KR" dirty="0"/>
              <a:t> member = [‘ajou’, ‘</a:t>
            </a:r>
            <a:r>
              <a:rPr lang="en-US" altLang="ko-KR" dirty="0" err="1"/>
              <a:t>sish</a:t>
            </a:r>
            <a:r>
              <a:rPr lang="en-US" altLang="ko-KR" dirty="0"/>
              <a:t>’, ‘</a:t>
            </a:r>
            <a:r>
              <a:rPr lang="en-US" altLang="ko-KR" dirty="0" err="1"/>
              <a:t>maetan</a:t>
            </a:r>
            <a:r>
              <a:rPr lang="en-US" altLang="ko-KR" dirty="0"/>
              <a:t>’]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8. </a:t>
            </a:r>
            <a:r>
              <a:rPr lang="ko-KR" altLang="en-US" dirty="0"/>
              <a:t>크롬에서 함수</a:t>
            </a:r>
            <a:r>
              <a:rPr lang="en-US" altLang="ko-KR" dirty="0"/>
              <a:t>, </a:t>
            </a:r>
            <a:r>
              <a:rPr lang="ko-KR" altLang="en-US" dirty="0"/>
              <a:t>배열을 활용해 위 </a:t>
            </a:r>
            <a:r>
              <a:rPr lang="en-US" altLang="ko-KR" dirty="0"/>
              <a:t>member </a:t>
            </a:r>
            <a:r>
              <a:rPr lang="ko-KR" altLang="en-US" dirty="0"/>
              <a:t>변수를 </a:t>
            </a:r>
            <a:br>
              <a:rPr lang="en-US" altLang="ko-KR" dirty="0"/>
            </a:br>
            <a:r>
              <a:rPr lang="ko-KR" altLang="en-US" dirty="0"/>
              <a:t>하나씩 호출하는 코드를 만들기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function</a:t>
            </a:r>
            <a:r>
              <a:rPr lang="en-US" altLang="ko-KR" dirty="0"/>
              <a:t> </a:t>
            </a:r>
            <a:r>
              <a:rPr lang="en-US" altLang="ko-KR" dirty="0" err="1"/>
              <a:t>get_members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olidFill>
                  <a:srgbClr val="00B050"/>
                </a:solidFill>
              </a:rPr>
              <a:t>return</a:t>
            </a:r>
            <a:r>
              <a:rPr lang="en-US" altLang="ko-KR" dirty="0"/>
              <a:t> [‘ajou’, ‘</a:t>
            </a:r>
            <a:r>
              <a:rPr lang="en-US" altLang="ko-KR" dirty="0" err="1"/>
              <a:t>sish</a:t>
            </a:r>
            <a:r>
              <a:rPr lang="en-US" altLang="ko-KR" dirty="0"/>
              <a:t>’, ‘</a:t>
            </a:r>
            <a:r>
              <a:rPr lang="en-US" altLang="ko-KR" dirty="0" err="1"/>
              <a:t>maetan</a:t>
            </a:r>
            <a:r>
              <a:rPr lang="en-US" altLang="ko-KR" dirty="0"/>
              <a:t>’];</a:t>
            </a:r>
            <a:br>
              <a:rPr lang="en-US" altLang="ko-KR" dirty="0"/>
            </a:br>
            <a:r>
              <a:rPr lang="en-US" altLang="ko-K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4304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배열은 </a:t>
            </a:r>
            <a:r>
              <a:rPr lang="en-US" altLang="ko-KR" dirty="0"/>
              <a:t>C</a:t>
            </a:r>
            <a:r>
              <a:rPr lang="ko-KR" altLang="en-US" dirty="0"/>
              <a:t>에서의 배열과 동일함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en-US" altLang="ko-KR" dirty="0"/>
              <a:t> member = [‘ajou’, ‘</a:t>
            </a:r>
            <a:r>
              <a:rPr lang="en-US" altLang="ko-KR" dirty="0" err="1"/>
              <a:t>sish</a:t>
            </a:r>
            <a:r>
              <a:rPr lang="en-US" altLang="ko-KR" dirty="0"/>
              <a:t>’, ‘</a:t>
            </a:r>
            <a:r>
              <a:rPr lang="en-US" altLang="ko-KR" dirty="0" err="1"/>
              <a:t>maetan</a:t>
            </a:r>
            <a:r>
              <a:rPr lang="en-US" altLang="ko-KR" dirty="0"/>
              <a:t>’]</a:t>
            </a:r>
          </a:p>
          <a:p>
            <a:endParaRPr lang="en-US" altLang="ko-KR" dirty="0"/>
          </a:p>
          <a:p>
            <a:r>
              <a:rPr lang="ko-KR" altLang="en-US" dirty="0"/>
              <a:t>배열의 추가</a:t>
            </a:r>
            <a:r>
              <a:rPr lang="en-US" altLang="ko-KR" dirty="0"/>
              <a:t> (</a:t>
            </a:r>
            <a:r>
              <a:rPr lang="ko-KR" altLang="en-US" dirty="0"/>
              <a:t>이하는 모두 </a:t>
            </a:r>
            <a:r>
              <a:rPr lang="en-US" altLang="ko-KR" dirty="0">
                <a:solidFill>
                  <a:srgbClr val="00B050"/>
                </a:solidFill>
              </a:rPr>
              <a:t>method</a:t>
            </a:r>
            <a:r>
              <a:rPr lang="ko-KR" altLang="en-US" dirty="0"/>
              <a:t>입니다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크기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length</a:t>
            </a:r>
            <a:r>
              <a:rPr lang="en-US" altLang="ko-KR" dirty="0"/>
              <a:t>(element)</a:t>
            </a:r>
          </a:p>
          <a:p>
            <a:pPr lvl="1"/>
            <a:r>
              <a:rPr lang="ko-KR" altLang="en-US" dirty="0"/>
              <a:t>단일 원소 추가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en-US" altLang="ko-KR" dirty="0"/>
              <a:t>(element)</a:t>
            </a:r>
          </a:p>
          <a:p>
            <a:pPr lvl="1"/>
            <a:r>
              <a:rPr lang="ko-KR" altLang="en-US" dirty="0"/>
              <a:t>복수 원소 추가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B050"/>
                </a:solidFill>
              </a:rPr>
              <a:t>concat</a:t>
            </a:r>
            <a:r>
              <a:rPr lang="en-US" altLang="ko-KR" dirty="0"/>
              <a:t>(element)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index </a:t>
            </a:r>
            <a:r>
              <a:rPr lang="ko-KR" altLang="en-US" dirty="0"/>
              <a:t>추가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unshift</a:t>
            </a:r>
            <a:r>
              <a:rPr lang="en-US" altLang="ko-KR" dirty="0"/>
              <a:t>(element)</a:t>
            </a:r>
          </a:p>
          <a:p>
            <a:pPr lvl="1"/>
            <a:r>
              <a:rPr lang="ko-KR" altLang="en-US" dirty="0"/>
              <a:t>특정 위치 추가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splice</a:t>
            </a:r>
            <a:r>
              <a:rPr lang="en-US" altLang="ko-KR" dirty="0"/>
              <a:t>(index, </a:t>
            </a:r>
            <a:r>
              <a:rPr lang="en-US" altLang="ko-KR" dirty="0" err="1"/>
              <a:t>howmany</a:t>
            </a:r>
            <a:r>
              <a:rPr lang="en-US" altLang="ko-KR" dirty="0"/>
              <a:t>, element,…)</a:t>
            </a:r>
          </a:p>
        </p:txBody>
      </p:sp>
    </p:spTree>
    <p:extLst>
      <p:ext uri="{BB962C8B-B14F-4D97-AF65-F5344CB8AC3E}">
        <p14:creationId xmlns:p14="http://schemas.microsoft.com/office/powerpoint/2010/main" val="3159192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배열은 </a:t>
            </a:r>
            <a:r>
              <a:rPr lang="en-US" altLang="ko-KR" dirty="0"/>
              <a:t>C</a:t>
            </a:r>
            <a:r>
              <a:rPr lang="ko-KR" altLang="en-US" dirty="0"/>
              <a:t>에서의 배열과 동일함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en-US" altLang="ko-KR" dirty="0"/>
              <a:t> member = [‘ajou’, ‘</a:t>
            </a:r>
            <a:r>
              <a:rPr lang="en-US" altLang="ko-KR" dirty="0" err="1"/>
              <a:t>sish</a:t>
            </a:r>
            <a:r>
              <a:rPr lang="en-US" altLang="ko-KR" dirty="0"/>
              <a:t>’, ‘</a:t>
            </a:r>
            <a:r>
              <a:rPr lang="en-US" altLang="ko-KR" dirty="0" err="1"/>
              <a:t>maetan</a:t>
            </a:r>
            <a:r>
              <a:rPr lang="en-US" altLang="ko-KR" dirty="0"/>
              <a:t>’]</a:t>
            </a:r>
          </a:p>
          <a:p>
            <a:endParaRPr lang="en-US" altLang="ko-KR" dirty="0"/>
          </a:p>
          <a:p>
            <a:r>
              <a:rPr lang="ko-KR" altLang="en-US" dirty="0"/>
              <a:t>배열의 삭제</a:t>
            </a:r>
            <a:r>
              <a:rPr lang="en-US" altLang="ko-KR" dirty="0"/>
              <a:t> (</a:t>
            </a:r>
            <a:r>
              <a:rPr lang="ko-KR" altLang="en-US" dirty="0"/>
              <a:t>이하는 모두 </a:t>
            </a:r>
            <a:r>
              <a:rPr lang="en-US" altLang="ko-KR" dirty="0">
                <a:solidFill>
                  <a:srgbClr val="00B050"/>
                </a:solidFill>
              </a:rPr>
              <a:t>method</a:t>
            </a:r>
            <a:r>
              <a:rPr lang="ko-KR" altLang="en-US" dirty="0"/>
              <a:t>입니다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index </a:t>
            </a:r>
            <a:r>
              <a:rPr lang="ko-KR" altLang="en-US" dirty="0"/>
              <a:t>제거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shift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마지막 </a:t>
            </a:r>
            <a:r>
              <a:rPr lang="en-US" altLang="ko-KR" dirty="0"/>
              <a:t>index</a:t>
            </a:r>
            <a:r>
              <a:rPr lang="ko-KR" altLang="en-US" dirty="0"/>
              <a:t>제거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pop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0018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825E-7338-4483-B041-1E8D539A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 – </a:t>
            </a:r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9418B-9BE8-48DE-80B2-4EB21480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배열은 </a:t>
            </a:r>
            <a:r>
              <a:rPr lang="en-US" altLang="ko-KR" dirty="0"/>
              <a:t>C</a:t>
            </a:r>
            <a:r>
              <a:rPr lang="ko-KR" altLang="en-US" dirty="0"/>
              <a:t>에서의 배열과 동일함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en-US" altLang="ko-KR" dirty="0"/>
              <a:t> member = [‘ajou’, ‘</a:t>
            </a:r>
            <a:r>
              <a:rPr lang="en-US" altLang="ko-KR" dirty="0" err="1"/>
              <a:t>sish</a:t>
            </a:r>
            <a:r>
              <a:rPr lang="en-US" altLang="ko-KR" dirty="0"/>
              <a:t>’, ‘</a:t>
            </a:r>
            <a:r>
              <a:rPr lang="en-US" altLang="ko-KR" dirty="0" err="1"/>
              <a:t>maetan</a:t>
            </a:r>
            <a:r>
              <a:rPr lang="en-US" altLang="ko-KR" dirty="0"/>
              <a:t>’]</a:t>
            </a:r>
          </a:p>
          <a:p>
            <a:endParaRPr lang="en-US" altLang="ko-KR" dirty="0"/>
          </a:p>
          <a:p>
            <a:r>
              <a:rPr lang="ko-KR" altLang="en-US" dirty="0"/>
              <a:t>배열의 삭제</a:t>
            </a:r>
            <a:r>
              <a:rPr lang="en-US" altLang="ko-KR" dirty="0"/>
              <a:t> (</a:t>
            </a:r>
            <a:r>
              <a:rPr lang="ko-KR" altLang="en-US" dirty="0"/>
              <a:t>이하는 모두 </a:t>
            </a:r>
            <a:r>
              <a:rPr lang="en-US" altLang="ko-KR" dirty="0">
                <a:solidFill>
                  <a:srgbClr val="00B050"/>
                </a:solidFill>
              </a:rPr>
              <a:t>method</a:t>
            </a:r>
            <a:r>
              <a:rPr lang="ko-KR" altLang="en-US" dirty="0"/>
              <a:t>입니다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index </a:t>
            </a:r>
            <a:r>
              <a:rPr lang="ko-KR" altLang="en-US" dirty="0"/>
              <a:t>제거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shift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마지막 </a:t>
            </a:r>
            <a:r>
              <a:rPr lang="en-US" altLang="ko-KR" dirty="0"/>
              <a:t>index</a:t>
            </a:r>
            <a:r>
              <a:rPr lang="ko-KR" altLang="en-US" dirty="0"/>
              <a:t>제거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pop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ko-KR" altLang="en-US" dirty="0"/>
              <a:t>배열의 정렬</a:t>
            </a:r>
            <a:endParaRPr lang="en-US" altLang="ko-KR" dirty="0"/>
          </a:p>
          <a:p>
            <a:pPr lvl="1"/>
            <a:r>
              <a:rPr lang="ko-KR" altLang="en-US" dirty="0"/>
              <a:t>순열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sort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역순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50"/>
                </a:solidFill>
              </a:rPr>
              <a:t>reverse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1994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자바스크립트의 기본</a:t>
            </a:r>
            <a:endParaRPr lang="en-US" altLang="ko-KR" strike="sngStrike" dirty="0"/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strike="sngStrike" dirty="0"/>
              <a:t>Hello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pPr lvl="1"/>
            <a:r>
              <a:rPr lang="ko-KR" altLang="en-US" strike="sngStrike" dirty="0"/>
              <a:t>기본 컨벤션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연산자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조건</a:t>
            </a:r>
            <a:r>
              <a:rPr lang="en-US" altLang="ko-KR" strike="sngStrike" dirty="0"/>
              <a:t>/</a:t>
            </a:r>
            <a:r>
              <a:rPr lang="ko-KR" altLang="en-US" strike="sngStrike" dirty="0" err="1"/>
              <a:t>반복문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함수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배열</a:t>
            </a:r>
            <a:endParaRPr lang="en-US" altLang="ko-KR" strike="sngStrike" dirty="0"/>
          </a:p>
          <a:p>
            <a:r>
              <a:rPr lang="ko-KR" altLang="en-US" dirty="0">
                <a:solidFill>
                  <a:srgbClr val="00B050"/>
                </a:solidFill>
              </a:rPr>
              <a:t>객체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479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6B1B-6745-415B-ADAC-0B333FFF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F0D6E-2634-4058-9948-B27548EA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– index</a:t>
            </a:r>
            <a:r>
              <a:rPr lang="ko-KR" altLang="en-US" dirty="0"/>
              <a:t>를 가리키는 다른 표현법의 하나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객체 </a:t>
            </a:r>
            <a:r>
              <a:rPr lang="en-US" altLang="ko-KR" b="1" dirty="0">
                <a:solidFill>
                  <a:srgbClr val="FF0000"/>
                </a:solidFill>
              </a:rPr>
              <a:t>!= </a:t>
            </a:r>
            <a:r>
              <a:rPr lang="ko-KR" altLang="en-US" b="1" dirty="0">
                <a:solidFill>
                  <a:srgbClr val="FF0000"/>
                </a:solidFill>
              </a:rPr>
              <a:t>객체지향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또는 객체지향에서의 객체</a:t>
            </a:r>
            <a:r>
              <a:rPr lang="en-US" altLang="ko-KR" b="1" dirty="0">
                <a:solidFill>
                  <a:srgbClr val="FF0000"/>
                </a:solidFill>
              </a:rPr>
              <a:t>(object)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등 다른 언어에서 </a:t>
            </a:r>
            <a:r>
              <a:rPr lang="en-US" altLang="ko-KR" i="1" dirty="0">
                <a:solidFill>
                  <a:srgbClr val="00B050"/>
                </a:solidFill>
              </a:rPr>
              <a:t>dictionary </a:t>
            </a:r>
            <a:r>
              <a:rPr lang="ko-KR" altLang="en-US" dirty="0"/>
              <a:t>라고 부르는 데이터타입</a:t>
            </a:r>
            <a:endParaRPr lang="en-US" altLang="ko-KR" dirty="0"/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grades = {</a:t>
            </a:r>
            <a:r>
              <a:rPr lang="en-US" altLang="ko-KR" dirty="0">
                <a:solidFill>
                  <a:srgbClr val="0070C0"/>
                </a:solidFill>
              </a:rPr>
              <a:t>‘ajou'</a:t>
            </a:r>
            <a:r>
              <a:rPr lang="en-US" altLang="ko-KR" dirty="0"/>
              <a:t>: 10,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en-US" altLang="ko-KR" dirty="0" err="1">
                <a:solidFill>
                  <a:srgbClr val="0070C0"/>
                </a:solidFill>
              </a:rPr>
              <a:t>sish</a:t>
            </a:r>
            <a:r>
              <a:rPr lang="en-US" altLang="ko-KR" dirty="0">
                <a:solidFill>
                  <a:srgbClr val="0070C0"/>
                </a:solidFill>
              </a:rPr>
              <a:t>'</a:t>
            </a:r>
            <a:r>
              <a:rPr lang="en-US" altLang="ko-KR" dirty="0"/>
              <a:t>: 6,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en-US" altLang="ko-KR" dirty="0" err="1">
                <a:solidFill>
                  <a:srgbClr val="0070C0"/>
                </a:solidFill>
              </a:rPr>
              <a:t>maetan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en-US" altLang="ko-KR" dirty="0"/>
              <a:t>: 80};</a:t>
            </a:r>
          </a:p>
          <a:p>
            <a:r>
              <a:rPr lang="ko-KR" altLang="en-US" dirty="0"/>
              <a:t>호출 </a:t>
            </a:r>
            <a:r>
              <a:rPr lang="en-US" altLang="ko-KR" dirty="0"/>
              <a:t>grade[‘ajou’]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grade.ajou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grades = {    </a:t>
            </a:r>
            <a:r>
              <a:rPr lang="en-US" altLang="ko-KR" dirty="0">
                <a:solidFill>
                  <a:srgbClr val="00B050"/>
                </a:solidFill>
              </a:rPr>
              <a:t>'list</a:t>
            </a:r>
            <a:r>
              <a:rPr lang="en-US" altLang="ko-KR" dirty="0"/>
              <a:t>': {</a:t>
            </a:r>
            <a:r>
              <a:rPr lang="ko-KR" altLang="en-US" dirty="0">
                <a:solidFill>
                  <a:schemeClr val="accent1"/>
                </a:solidFill>
              </a:rPr>
              <a:t>‘</a:t>
            </a:r>
            <a:r>
              <a:rPr lang="en-US" altLang="ko-KR" dirty="0">
                <a:solidFill>
                  <a:schemeClr val="accent1"/>
                </a:solidFill>
              </a:rPr>
              <a:t>ajou</a:t>
            </a:r>
            <a:r>
              <a:rPr lang="en-US" altLang="ko-KR" dirty="0"/>
              <a:t>': 10, </a:t>
            </a:r>
            <a:r>
              <a:rPr lang="en-US" altLang="ko-KR" dirty="0">
                <a:solidFill>
                  <a:schemeClr val="accent1"/>
                </a:solidFill>
              </a:rPr>
              <a:t>'k8805</a:t>
            </a:r>
            <a:r>
              <a:rPr lang="en-US" altLang="ko-KR" dirty="0"/>
              <a:t>': 6, </a:t>
            </a:r>
            <a:r>
              <a:rPr lang="en-US" altLang="ko-KR" dirty="0">
                <a:solidFill>
                  <a:schemeClr val="accent1"/>
                </a:solidFill>
              </a:rPr>
              <a:t>'</a:t>
            </a:r>
            <a:r>
              <a:rPr lang="en-US" altLang="ko-KR" dirty="0" err="1">
                <a:solidFill>
                  <a:schemeClr val="accent1"/>
                </a:solidFill>
              </a:rPr>
              <a:t>sorialgi</a:t>
            </a:r>
            <a:r>
              <a:rPr lang="en-US" altLang="ko-KR" dirty="0"/>
              <a:t>': 80},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'show</a:t>
            </a:r>
            <a:r>
              <a:rPr lang="en-US" altLang="ko-KR" dirty="0"/>
              <a:t>' : </a:t>
            </a:r>
            <a:r>
              <a:rPr lang="en-US" altLang="ko-KR" dirty="0">
                <a:solidFill>
                  <a:schemeClr val="accent1"/>
                </a:solidFill>
              </a:rPr>
              <a:t>function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        for(</a:t>
            </a:r>
            <a:r>
              <a:rPr lang="en-US" altLang="ko-KR" dirty="0" err="1"/>
              <a:t>var</a:t>
            </a:r>
            <a:r>
              <a:rPr lang="en-US" altLang="ko-KR" dirty="0"/>
              <a:t> name in </a:t>
            </a:r>
            <a:r>
              <a:rPr lang="en-US" altLang="ko-KR" dirty="0" err="1"/>
              <a:t>this.list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(name+':'+</a:t>
            </a:r>
            <a:r>
              <a:rPr lang="en-US" altLang="ko-KR" dirty="0" err="1"/>
              <a:t>this.list</a:t>
            </a:r>
            <a:r>
              <a:rPr lang="en-US" altLang="ko-KR" dirty="0"/>
              <a:t>[name]+"&lt;</a:t>
            </a:r>
            <a:r>
              <a:rPr lang="en-US" altLang="ko-KR" dirty="0" err="1"/>
              <a:t>br</a:t>
            </a:r>
            <a:r>
              <a:rPr lang="en-US" altLang="ko-KR" dirty="0"/>
              <a:t> /&gt;"); }   }};</a:t>
            </a:r>
          </a:p>
          <a:p>
            <a:pPr marL="0" indent="0">
              <a:buNone/>
            </a:pPr>
            <a:r>
              <a:rPr lang="en-US" altLang="ko-KR" dirty="0" err="1"/>
              <a:t>grades.show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6957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6B1B-6745-415B-ADAC-0B333FFF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F0D6E-2634-4058-9948-B27548EA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– index</a:t>
            </a:r>
            <a:r>
              <a:rPr lang="ko-KR" altLang="en-US" dirty="0"/>
              <a:t>를 가리키는 다른 표현법의 하나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객체 </a:t>
            </a:r>
            <a:r>
              <a:rPr lang="en-US" altLang="ko-KR" b="1" dirty="0">
                <a:solidFill>
                  <a:srgbClr val="FF0000"/>
                </a:solidFill>
              </a:rPr>
              <a:t>!= </a:t>
            </a:r>
            <a:r>
              <a:rPr lang="ko-KR" altLang="en-US" b="1" dirty="0">
                <a:solidFill>
                  <a:srgbClr val="FF0000"/>
                </a:solidFill>
              </a:rPr>
              <a:t>객체지향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또는 객체지향에서의 객체</a:t>
            </a:r>
            <a:r>
              <a:rPr lang="en-US" altLang="ko-KR" b="1" dirty="0">
                <a:solidFill>
                  <a:srgbClr val="FF0000"/>
                </a:solidFill>
              </a:rPr>
              <a:t>(object)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등 다른 언어에서 </a:t>
            </a:r>
            <a:r>
              <a:rPr lang="en-US" altLang="ko-KR" i="1" dirty="0">
                <a:solidFill>
                  <a:srgbClr val="00B050"/>
                </a:solidFill>
              </a:rPr>
              <a:t>dictionary </a:t>
            </a:r>
            <a:r>
              <a:rPr lang="ko-KR" altLang="en-US" dirty="0"/>
              <a:t>라고 부르는 데이터타입</a:t>
            </a:r>
            <a:endParaRPr lang="en-US" altLang="ko-KR" dirty="0"/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>
                <a:solidFill>
                  <a:srgbClr val="00B050"/>
                </a:solidFill>
              </a:rPr>
              <a:t>var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grades = {</a:t>
            </a:r>
            <a:r>
              <a:rPr lang="en-US" altLang="ko-KR" dirty="0">
                <a:solidFill>
                  <a:srgbClr val="0070C0"/>
                </a:solidFill>
              </a:rPr>
              <a:t>‘ajou'</a:t>
            </a:r>
            <a:r>
              <a:rPr lang="en-US" altLang="ko-KR" dirty="0"/>
              <a:t>: 10,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en-US" altLang="ko-KR" dirty="0" err="1">
                <a:solidFill>
                  <a:srgbClr val="0070C0"/>
                </a:solidFill>
              </a:rPr>
              <a:t>sish</a:t>
            </a:r>
            <a:r>
              <a:rPr lang="en-US" altLang="ko-KR" dirty="0">
                <a:solidFill>
                  <a:srgbClr val="0070C0"/>
                </a:solidFill>
              </a:rPr>
              <a:t>'</a:t>
            </a:r>
            <a:r>
              <a:rPr lang="en-US" altLang="ko-KR" dirty="0"/>
              <a:t>: 6, </a:t>
            </a:r>
            <a:r>
              <a:rPr lang="en-US" altLang="ko-KR" dirty="0">
                <a:solidFill>
                  <a:srgbClr val="0070C0"/>
                </a:solidFill>
              </a:rPr>
              <a:t>‘</a:t>
            </a:r>
            <a:r>
              <a:rPr lang="en-US" altLang="ko-KR" dirty="0" err="1">
                <a:solidFill>
                  <a:srgbClr val="0070C0"/>
                </a:solidFill>
              </a:rPr>
              <a:t>maetan</a:t>
            </a:r>
            <a:r>
              <a:rPr lang="en-US" altLang="ko-KR" dirty="0">
                <a:solidFill>
                  <a:srgbClr val="0070C0"/>
                </a:solidFill>
              </a:rPr>
              <a:t>’</a:t>
            </a:r>
            <a:r>
              <a:rPr lang="en-US" altLang="ko-KR" dirty="0"/>
              <a:t>: 80};</a:t>
            </a:r>
          </a:p>
          <a:p>
            <a:r>
              <a:rPr lang="ko-KR" altLang="en-US" dirty="0"/>
              <a:t>호출 </a:t>
            </a:r>
            <a:r>
              <a:rPr lang="en-US" altLang="ko-KR" dirty="0"/>
              <a:t>grade[‘ajou’]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grade.ajou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var</a:t>
            </a:r>
            <a:r>
              <a:rPr lang="en-US" altLang="ko-KR" dirty="0"/>
              <a:t> grades = {    </a:t>
            </a:r>
            <a:r>
              <a:rPr lang="en-US" altLang="ko-KR" dirty="0">
                <a:solidFill>
                  <a:srgbClr val="00B050"/>
                </a:solidFill>
              </a:rPr>
              <a:t>'list</a:t>
            </a:r>
            <a:r>
              <a:rPr lang="en-US" altLang="ko-KR" dirty="0"/>
              <a:t>': {</a:t>
            </a:r>
            <a:r>
              <a:rPr lang="ko-KR" altLang="en-US" dirty="0">
                <a:solidFill>
                  <a:schemeClr val="accent1"/>
                </a:solidFill>
              </a:rPr>
              <a:t>‘</a:t>
            </a:r>
            <a:r>
              <a:rPr lang="en-US" altLang="ko-KR" dirty="0">
                <a:solidFill>
                  <a:schemeClr val="accent1"/>
                </a:solidFill>
              </a:rPr>
              <a:t>ajou</a:t>
            </a:r>
            <a:r>
              <a:rPr lang="en-US" altLang="ko-KR" dirty="0"/>
              <a:t>': 10, </a:t>
            </a:r>
            <a:r>
              <a:rPr lang="en-US" altLang="ko-KR" dirty="0">
                <a:solidFill>
                  <a:schemeClr val="accent1"/>
                </a:solidFill>
              </a:rPr>
              <a:t>'k8805</a:t>
            </a:r>
            <a:r>
              <a:rPr lang="en-US" altLang="ko-KR" dirty="0"/>
              <a:t>': 6, </a:t>
            </a:r>
            <a:r>
              <a:rPr lang="en-US" altLang="ko-KR" dirty="0">
                <a:solidFill>
                  <a:schemeClr val="accent1"/>
                </a:solidFill>
              </a:rPr>
              <a:t>'</a:t>
            </a:r>
            <a:r>
              <a:rPr lang="en-US" altLang="ko-KR" dirty="0" err="1">
                <a:solidFill>
                  <a:schemeClr val="accent1"/>
                </a:solidFill>
              </a:rPr>
              <a:t>sorialgi</a:t>
            </a:r>
            <a:r>
              <a:rPr lang="en-US" altLang="ko-KR" dirty="0"/>
              <a:t>': 80},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'show</a:t>
            </a:r>
            <a:r>
              <a:rPr lang="en-US" altLang="ko-KR" dirty="0"/>
              <a:t>' : </a:t>
            </a:r>
            <a:r>
              <a:rPr lang="en-US" altLang="ko-KR" dirty="0">
                <a:solidFill>
                  <a:schemeClr val="accent1"/>
                </a:solidFill>
              </a:rPr>
              <a:t>function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        for(</a:t>
            </a:r>
            <a:r>
              <a:rPr lang="en-US" altLang="ko-KR" dirty="0" err="1"/>
              <a:t>var</a:t>
            </a:r>
            <a:r>
              <a:rPr lang="en-US" altLang="ko-KR" dirty="0"/>
              <a:t> name in </a:t>
            </a:r>
            <a:r>
              <a:rPr lang="en-US" altLang="ko-KR" dirty="0" err="1"/>
              <a:t>this.list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(name+':'+</a:t>
            </a:r>
            <a:r>
              <a:rPr lang="en-US" altLang="ko-KR" dirty="0" err="1"/>
              <a:t>this.list</a:t>
            </a:r>
            <a:r>
              <a:rPr lang="en-US" altLang="ko-KR" dirty="0"/>
              <a:t>[name]+"&lt;</a:t>
            </a:r>
            <a:r>
              <a:rPr lang="en-US" altLang="ko-KR" dirty="0" err="1"/>
              <a:t>br</a:t>
            </a:r>
            <a:r>
              <a:rPr lang="en-US" altLang="ko-KR" dirty="0"/>
              <a:t> /&gt;"); }   }};</a:t>
            </a:r>
          </a:p>
          <a:p>
            <a:pPr marL="0" indent="0">
              <a:buNone/>
            </a:pPr>
            <a:r>
              <a:rPr lang="en-US" altLang="ko-KR" dirty="0" err="1"/>
              <a:t>grades.show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91297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/>
              <a:t>자바스크립트의 기본</a:t>
            </a:r>
            <a:endParaRPr lang="en-US" altLang="ko-KR" strike="sngStrike" dirty="0"/>
          </a:p>
          <a:p>
            <a:r>
              <a:rPr lang="ko-KR" altLang="en-US" strike="sngStrike" dirty="0"/>
              <a:t>실행방법과 실습환경</a:t>
            </a:r>
            <a:endParaRPr lang="en-US" altLang="ko-KR" strike="sngStrike" dirty="0"/>
          </a:p>
          <a:p>
            <a:r>
              <a:rPr lang="en-US" altLang="ko-KR" strike="sngStrike" dirty="0"/>
              <a:t>Hello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JavaScript</a:t>
            </a:r>
          </a:p>
          <a:p>
            <a:pPr lvl="1"/>
            <a:r>
              <a:rPr lang="ko-KR" altLang="en-US" strike="sngStrike" dirty="0"/>
              <a:t>기본 컨벤션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연산자</a:t>
            </a:r>
            <a:r>
              <a:rPr lang="en-US" altLang="ko-KR" strike="sngStrike" dirty="0"/>
              <a:t>/</a:t>
            </a:r>
            <a:r>
              <a:rPr lang="ko-KR" altLang="en-US" strike="sngStrike" dirty="0"/>
              <a:t>조건</a:t>
            </a:r>
            <a:r>
              <a:rPr lang="en-US" altLang="ko-KR" strike="sngStrike" dirty="0"/>
              <a:t>/</a:t>
            </a:r>
            <a:r>
              <a:rPr lang="ko-KR" altLang="en-US" strike="sngStrike" dirty="0" err="1"/>
              <a:t>반복문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함수</a:t>
            </a:r>
            <a:endParaRPr lang="en-US" altLang="ko-KR" strike="sngStrike" dirty="0"/>
          </a:p>
          <a:p>
            <a:pPr lvl="1"/>
            <a:r>
              <a:rPr lang="ko-KR" altLang="en-US" strike="sngStrike" dirty="0"/>
              <a:t>배열</a:t>
            </a:r>
            <a:endParaRPr lang="en-US" altLang="ko-KR" strike="sngStrike" dirty="0"/>
          </a:p>
          <a:p>
            <a:r>
              <a:rPr lang="ko-KR" altLang="en-US" strike="sngStrike" dirty="0"/>
              <a:t>객체</a:t>
            </a:r>
            <a:endParaRPr lang="en-US" altLang="ko-KR" strike="sngStrike" dirty="0"/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0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0AE5-D720-48FD-8175-2CFBD37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수업을 시작하기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3752A-0874-4F27-8E41-0849B73B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 과정의 목표는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Project Oriented Approach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6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6B1B-6745-415B-ADAC-0B333FFF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F0D6E-2634-4058-9948-B27548EA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문서와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파일의 분리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9. ‘hello </a:t>
            </a:r>
            <a:r>
              <a:rPr lang="en-US" altLang="ko-KR" dirty="0" err="1"/>
              <a:t>javascript</a:t>
            </a:r>
            <a:r>
              <a:rPr lang="en-US" altLang="ko-KR" dirty="0"/>
              <a:t>’</a:t>
            </a:r>
            <a:r>
              <a:rPr lang="ko-KR" altLang="en-US" dirty="0"/>
              <a:t>를 출력하는</a:t>
            </a:r>
            <a:r>
              <a:rPr lang="en-US" altLang="ko-KR" dirty="0"/>
              <a:t> html</a:t>
            </a:r>
            <a:r>
              <a:rPr lang="ko-KR" altLang="en-US" dirty="0"/>
              <a:t>문서를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1. </a:t>
            </a:r>
            <a:r>
              <a:rPr lang="ko-KR" altLang="en-US" dirty="0"/>
              <a:t>함수를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 </a:t>
            </a:r>
            <a:r>
              <a:rPr lang="en-US" altLang="ko-KR" dirty="0"/>
              <a:t>2. </a:t>
            </a:r>
            <a:r>
              <a:rPr lang="ko-KR" altLang="en-US" dirty="0"/>
              <a:t>함수가 있는 부분만을 따로 분리해 </a:t>
            </a:r>
            <a:r>
              <a:rPr lang="en-US" altLang="ko-KR" dirty="0">
                <a:solidFill>
                  <a:srgbClr val="00B050"/>
                </a:solidFill>
              </a:rPr>
              <a:t>welcome.js</a:t>
            </a:r>
            <a:r>
              <a:rPr lang="ko-KR" altLang="en-US" dirty="0"/>
              <a:t>로 바꾼다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호출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>
                <a:solidFill>
                  <a:srgbClr val="FF0000"/>
                </a:solidFill>
              </a:rPr>
              <a:t>모듈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399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6B1B-6745-415B-ADAC-0B333FFF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6F0D6E-2634-4058-9948-B27548EA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사람이 만든 모듈을 쓸 수는 없을까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jQuery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30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0AE5-D720-48FD-8175-2CFBD37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수업을 시작하기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3752A-0874-4F27-8E41-0849B73B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 과정의 목표는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Project Oriented Approach</a:t>
            </a:r>
          </a:p>
          <a:p>
            <a:r>
              <a:rPr lang="ko-KR" altLang="en-US" dirty="0"/>
              <a:t>앞으로의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15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30AE5-D720-48FD-8175-2CFBD377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수업을 시작하기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3752A-0874-4F27-8E41-0849B73B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</a:t>
            </a:r>
            <a:r>
              <a:rPr lang="ko-KR" altLang="en-US" dirty="0" err="1"/>
              <a:t>누구인가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 과정의 목표는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Project Oriented Approach</a:t>
            </a:r>
          </a:p>
          <a:p>
            <a:r>
              <a:rPr lang="ko-KR" altLang="en-US" dirty="0"/>
              <a:t>앞으로의 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수업관련 메타정보</a:t>
            </a:r>
            <a:endParaRPr lang="en-US" altLang="ko-KR" dirty="0"/>
          </a:p>
          <a:p>
            <a:pPr lvl="1"/>
            <a:r>
              <a:rPr lang="en-US" altLang="ko-KR" dirty="0"/>
              <a:t>Sli.do</a:t>
            </a:r>
          </a:p>
          <a:p>
            <a:pPr lvl="1"/>
            <a:r>
              <a:rPr lang="ko-KR" altLang="en-US" dirty="0"/>
              <a:t>자료공개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en-US" altLang="ko-KR" dirty="0"/>
              <a:t>https://github.com/songhune/Webprogramming-Highschool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0D8C-0809-4579-BCBA-53017EF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87D20-F079-448E-9154-37E59D32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자바스크립트의 기본</a:t>
            </a:r>
            <a:endParaRPr lang="en-US" altLang="ko-KR" dirty="0"/>
          </a:p>
          <a:p>
            <a:r>
              <a:rPr lang="ko-KR" altLang="en-US" dirty="0"/>
              <a:t>실행방법과 실습환경</a:t>
            </a:r>
            <a:endParaRPr lang="en-US" altLang="ko-KR" dirty="0"/>
          </a:p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JavaScript</a:t>
            </a:r>
          </a:p>
          <a:p>
            <a:pPr lvl="1"/>
            <a:r>
              <a:rPr lang="ko-KR" altLang="en-US" dirty="0"/>
              <a:t>기본 컨벤션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/</a:t>
            </a:r>
            <a:r>
              <a:rPr lang="ko-KR" altLang="en-US" dirty="0"/>
              <a:t>조건</a:t>
            </a:r>
            <a:r>
              <a:rPr lang="en-US" altLang="ko-KR" dirty="0"/>
              <a:t>/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endParaRPr lang="en-US" altLang="ko-KR" dirty="0"/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r>
              <a:rPr lang="ko-KR" altLang="en-US" dirty="0"/>
              <a:t>모듈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9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0000" dirty="0"/>
              <a:t>JavaScript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83767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87B8-1B4A-439D-A141-88C0DEB0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CB9B5-02D2-4005-BB59-C3541FA7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0000" dirty="0" err="1"/>
              <a:t>웹브라우저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78091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1202</Words>
  <Application>Microsoft Office PowerPoint</Application>
  <PresentationFormat>와이드스크린</PresentationFormat>
  <Paragraphs>309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배달의민족 도현</vt:lpstr>
      <vt:lpstr>Arial</vt:lpstr>
      <vt:lpstr>Office 테마</vt:lpstr>
      <vt:lpstr>JavaScript</vt:lpstr>
      <vt:lpstr>수업을 시작하기 전에…</vt:lpstr>
      <vt:lpstr>수업을 시작하기 전에…</vt:lpstr>
      <vt:lpstr>수업을 시작하기 전에…</vt:lpstr>
      <vt:lpstr>수업을 시작하기 전에…</vt:lpstr>
      <vt:lpstr>수업을 시작하기 전에…</vt:lpstr>
      <vt:lpstr>Contents</vt:lpstr>
      <vt:lpstr>자바스크립트의 기본</vt:lpstr>
      <vt:lpstr>자바스크립트의 기본</vt:lpstr>
      <vt:lpstr>자바스크립트의 기본</vt:lpstr>
      <vt:lpstr>자바스크립트의 기본</vt:lpstr>
      <vt:lpstr>자바스크립트의 기본</vt:lpstr>
      <vt:lpstr>자바스크립트의 기본</vt:lpstr>
      <vt:lpstr>자바스크립트의 기본</vt:lpstr>
      <vt:lpstr>Contents</vt:lpstr>
      <vt:lpstr>실행방법과 실습환경</vt:lpstr>
      <vt:lpstr>실행방법과 실습환경</vt:lpstr>
      <vt:lpstr>Contents</vt:lpstr>
      <vt:lpstr>Hello JavaScript - 숫자</vt:lpstr>
      <vt:lpstr>Hello JavaScript - 숫자</vt:lpstr>
      <vt:lpstr>Hello JavaScript - 문자</vt:lpstr>
      <vt:lpstr>Hello JavaScript - 문자</vt:lpstr>
      <vt:lpstr>Hello JavaScript – 변수와 주석</vt:lpstr>
      <vt:lpstr>Hello JavaScript – 변수와 주석</vt:lpstr>
      <vt:lpstr>Hello JavaScript – 연산자/조건/반복</vt:lpstr>
      <vt:lpstr>Hello JavaScript – 연산자/조건/반복</vt:lpstr>
      <vt:lpstr>Hello JavaScript – 연산자/조건/반복</vt:lpstr>
      <vt:lpstr>Hello JavaScript – 연산자/조건/반복</vt:lpstr>
      <vt:lpstr>Hello JavaScript – 변수와 주석</vt:lpstr>
      <vt:lpstr>Contents</vt:lpstr>
      <vt:lpstr>Hello JavaScript – 함수</vt:lpstr>
      <vt:lpstr>Hello JavaScript – 배열</vt:lpstr>
      <vt:lpstr>Hello JavaScript – 배열</vt:lpstr>
      <vt:lpstr>Hello JavaScript – 배열</vt:lpstr>
      <vt:lpstr>Hello JavaScript – 배열</vt:lpstr>
      <vt:lpstr>Contents</vt:lpstr>
      <vt:lpstr>객체</vt:lpstr>
      <vt:lpstr>객체</vt:lpstr>
      <vt:lpstr>Contents</vt:lpstr>
      <vt:lpstr>모듈</vt:lpstr>
      <vt:lpstr>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Seunghyun Han</dc:creator>
  <cp:lastModifiedBy>Seunghyun Han</cp:lastModifiedBy>
  <cp:revision>19</cp:revision>
  <dcterms:created xsi:type="dcterms:W3CDTF">2018-04-12T10:26:28Z</dcterms:created>
  <dcterms:modified xsi:type="dcterms:W3CDTF">2018-04-12T19:22:02Z</dcterms:modified>
</cp:coreProperties>
</file>