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67" r:id="rId9"/>
    <p:sldId id="261" r:id="rId10"/>
  </p:sldIdLst>
  <p:sldSz cx="12192000" cy="6858000"/>
  <p:notesSz cx="6858000" cy="9144000"/>
  <p:embeddedFontLst>
    <p:embeddedFont>
      <p:font typeface="KoPub돋움체 Bold" panose="020B0600000101010101" charset="-127"/>
      <p:bold r:id="rId11"/>
    </p:embeddedFont>
    <p:embeddedFont>
      <p:font typeface="배달의민족 주아" panose="020B0600000101010101" charset="-127"/>
      <p:regular r:id="rId12"/>
    </p:embeddedFont>
    <p:embeddedFont>
      <p:font typeface="12롯데마트행복Bold" panose="02020603020101020101" pitchFamily="18" charset="-127"/>
      <p:regular r:id="rId13"/>
    </p:embeddedFont>
    <p:embeddedFont>
      <p:font typeface="1훈떡볶이 R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9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3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89A1-55CD-47B6-A82D-38D0473053D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9140" y="2701785"/>
            <a:ext cx="361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물건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어디있지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3795" y="3409671"/>
            <a:ext cx="2188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2404 </a:t>
            </a:r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김용현</a:t>
            </a:r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, 2413 </a:t>
            </a:r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유호진</a:t>
            </a:r>
          </a:p>
        </p:txBody>
      </p:sp>
    </p:spTree>
    <p:extLst>
      <p:ext uri="{BB962C8B-B14F-4D97-AF65-F5344CB8AC3E}">
        <p14:creationId xmlns:p14="http://schemas.microsoft.com/office/powerpoint/2010/main" val="77022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-1438274"/>
            <a:ext cx="1259097" cy="2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5907" y="2417528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1825" y="2355973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71824" y="3429000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DC3FE-6AE3-4022-B598-51BCD7655901}"/>
              </a:ext>
            </a:extLst>
          </p:cNvPr>
          <p:cNvSpPr txBox="1"/>
          <p:nvPr/>
        </p:nvSpPr>
        <p:spPr>
          <a:xfrm>
            <a:off x="3695906" y="3497024"/>
            <a:ext cx="240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언어 및 프로그램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81607-6E7A-4D27-9AF4-0750824A2EFA}"/>
              </a:ext>
            </a:extLst>
          </p:cNvPr>
          <p:cNvSpPr txBox="1"/>
          <p:nvPr/>
        </p:nvSpPr>
        <p:spPr>
          <a:xfrm>
            <a:off x="3171824" y="4513846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2CBAB-5A2D-49AD-9A2C-09D66DE353AD}"/>
              </a:ext>
            </a:extLst>
          </p:cNvPr>
          <p:cNvSpPr txBox="1"/>
          <p:nvPr/>
        </p:nvSpPr>
        <p:spPr>
          <a:xfrm>
            <a:off x="3695905" y="4581870"/>
            <a:ext cx="19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코드분석 및 실행</a:t>
            </a:r>
            <a:endParaRPr lang="ko-KR" altLang="en-US" sz="20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21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3872" y="148480"/>
            <a:ext cx="2116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363" y="1672862"/>
            <a:ext cx="41777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프로젝트명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-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물건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어디있지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66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AB41D-1724-40DD-91FF-BBC80F592729}"/>
              </a:ext>
            </a:extLst>
          </p:cNvPr>
          <p:cNvSpPr txBox="1"/>
          <p:nvPr/>
        </p:nvSpPr>
        <p:spPr>
          <a:xfrm>
            <a:off x="858733" y="2478953"/>
            <a:ext cx="88184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목적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-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교내에서 발생 되는 분실물을 효율적이고 편리하게 관리하기 위함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8910-0C5B-43D4-A659-6BDD2D114403}"/>
              </a:ext>
            </a:extLst>
          </p:cNvPr>
          <p:cNvSpPr txBox="1"/>
          <p:nvPr/>
        </p:nvSpPr>
        <p:spPr>
          <a:xfrm>
            <a:off x="858733" y="3285044"/>
            <a:ext cx="105512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-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습득자가 물건을 빠르고 분실물을 올리고 분실자가 물건을 편리하게 찾는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38227-6079-41D9-A9AE-B78E76670D94}"/>
              </a:ext>
            </a:extLst>
          </p:cNvPr>
          <p:cNvSpPr txBox="1"/>
          <p:nvPr/>
        </p:nvSpPr>
        <p:spPr>
          <a:xfrm>
            <a:off x="858733" y="4091135"/>
            <a:ext cx="41617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교내 모든 학생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선생님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314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3872" y="148480"/>
            <a:ext cx="3259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언어 및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4055" y="2304359"/>
            <a:ext cx="9605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김용현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366FE-1591-4D6D-B4D4-E2D964113D3D}"/>
              </a:ext>
            </a:extLst>
          </p:cNvPr>
          <p:cNvSpPr txBox="1"/>
          <p:nvPr/>
        </p:nvSpPr>
        <p:spPr>
          <a:xfrm>
            <a:off x="2312659" y="2799563"/>
            <a:ext cx="333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React, NodeJS, 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A6E41-8DB8-4510-8FD6-4BFB460D62D9}"/>
              </a:ext>
            </a:extLst>
          </p:cNvPr>
          <p:cNvSpPr txBox="1"/>
          <p:nvPr/>
        </p:nvSpPr>
        <p:spPr>
          <a:xfrm>
            <a:off x="2312659" y="3199673"/>
            <a:ext cx="320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Visual Studio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BA66A-4F35-4AC8-9395-50D93B518E91}"/>
              </a:ext>
            </a:extLst>
          </p:cNvPr>
          <p:cNvSpPr txBox="1"/>
          <p:nvPr/>
        </p:nvSpPr>
        <p:spPr>
          <a:xfrm>
            <a:off x="6096000" y="2304359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유호진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FAF3A-12E2-4C24-B185-4E2CAB10F022}"/>
              </a:ext>
            </a:extLst>
          </p:cNvPr>
          <p:cNvSpPr txBox="1"/>
          <p:nvPr/>
        </p:nvSpPr>
        <p:spPr>
          <a:xfrm>
            <a:off x="6164604" y="2799563"/>
            <a:ext cx="139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React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D7DB4-F21B-47F9-BE5E-A22E6227D001}"/>
              </a:ext>
            </a:extLst>
          </p:cNvPr>
          <p:cNvSpPr txBox="1"/>
          <p:nvPr/>
        </p:nvSpPr>
        <p:spPr>
          <a:xfrm>
            <a:off x="6164604" y="3199673"/>
            <a:ext cx="320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74808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3872" y="148480"/>
            <a:ext cx="2571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코드분석 및 실행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F889B6-CFE3-4276-93A0-F98CB9134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58" y="1196686"/>
            <a:ext cx="5337605" cy="36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28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3872" y="148480"/>
            <a:ext cx="2571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코드분석 및 실행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D6A70C-80FC-46D1-AB60-F94A7E70F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13" y="1788823"/>
            <a:ext cx="10509460" cy="22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9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3872" y="148480"/>
            <a:ext cx="2571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코드분석 및 실행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8C7478-B881-416D-8550-BBF66160A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" y="1928794"/>
            <a:ext cx="9887976" cy="1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36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3872" y="148480"/>
            <a:ext cx="2571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코드분석 및 실행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EA152-3631-456C-B44E-9469E24A6F3C}"/>
              </a:ext>
            </a:extLst>
          </p:cNvPr>
          <p:cNvSpPr txBox="1"/>
          <p:nvPr/>
        </p:nvSpPr>
        <p:spPr>
          <a:xfrm>
            <a:off x="5319145" y="2369826"/>
            <a:ext cx="12170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03274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00375" y="3163883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6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6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70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</TotalTime>
  <Words>114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배달의민족 주아</vt:lpstr>
      <vt:lpstr>1훈떡볶이 R</vt:lpstr>
      <vt:lpstr>KoPub돋움체 Bold</vt:lpstr>
      <vt:lpstr>12롯데마트행복Bold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호진 유</cp:lastModifiedBy>
  <cp:revision>31</cp:revision>
  <dcterms:created xsi:type="dcterms:W3CDTF">2018-10-09T03:43:27Z</dcterms:created>
  <dcterms:modified xsi:type="dcterms:W3CDTF">2020-12-14T01:57:09Z</dcterms:modified>
</cp:coreProperties>
</file>