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Enze" initials="CE" lastIdx="1" clrIdx="0">
    <p:extLst>
      <p:ext uri="{19B8F6BF-5375-455C-9EA6-DF929625EA0E}">
        <p15:presenceInfo xmlns:p15="http://schemas.microsoft.com/office/powerpoint/2012/main" userId="CHEN En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32091-52B0-4D91-A735-4D4FFED6E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838A4-DCF3-438D-BCDE-16A39855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817B3-96ED-4E26-85EB-BED074F1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934DC-9B1E-4A08-8121-D2E38522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F4859-A6A0-4970-83AC-B9CC007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F1258-A411-4ADA-8ADC-9274BC01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E6746-BDB0-4D68-A9DA-75D23C15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A498E-1D6C-4012-820D-080025BB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CE81-4058-4B62-B682-EAE1AB7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1508D-36E0-47C6-8CA0-23C4EF0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5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5C2FA-1425-44CF-B5A0-6A65BDD2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D4AC1-6493-4333-A430-22231703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75728-0411-494C-AF53-D6B2AF70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63A8A-53B9-4EE6-AB35-A7016E2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C13A2-72AA-4881-AA59-C476109A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0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872B-35A5-4535-B8B6-A504C6C2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EB72-6CF8-479D-9EA1-89317A33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ABD30-9B84-4CE2-A99E-0FDA136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A91BB-6CFD-4641-A33D-30C72989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50250-FC9C-4B91-9A1E-97D7AC51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2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67EF5-9D7C-44B3-A610-B32469EE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D0676-62F7-4D80-A4AF-EB7A1216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C089B-0DE6-4FFB-B55F-15EB59EB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4E5D1-4EF1-48B2-AB67-57EDAF49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51DC-A415-4F85-ACC3-A17FCE1D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453EA-EFC2-48BD-A608-A638198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F78EC-A245-4525-9DA7-68C79AF15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20CD7-41A7-4656-B310-1341F332F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CC064-F04A-479C-9979-038B29F0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067F50-431C-4C6C-84A4-7BB5A8C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4128F-5CD2-4587-A3B0-2017CAFC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0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5913C-0810-454B-B692-80F743E9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53CF1-7AC8-40BF-B436-A6A43620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B39ED0-AF6B-4E43-878F-D16C0ED0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A2ACBD-B6F1-4DB6-B246-16426C95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33022-5C97-471F-A455-935CC37C8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8DF9F2-68C7-46A7-8F6C-741CDDA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D936F-7030-458F-8858-25B4F139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23947A-038F-4B7D-8D81-710250C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4C4D5-4BBE-48D3-BE78-D8B34206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3FE83-BC39-4C1B-BE35-DFD1A295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1BEB1-CD68-4397-888B-45D5016A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F229C-77BE-4A61-8F2B-34FE681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BD73C-EDD7-4F18-870F-76379649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E81427-44B5-4D1F-933B-A567295B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797A2-303D-4C53-B702-078E9603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2FDB-0872-4F43-B5B4-F4ADB4D1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FEB98-10CD-4848-A708-12A71511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DC14-012B-4A24-9AB3-7BA125B0F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E0D15E-D75D-486A-B7F3-0D647094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844FA-8F7B-49BC-B061-25D5D259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BD923-BB0C-4EE5-95B8-08EB012B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0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861D2-6EF4-47F8-B616-96BE1E0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CF1DE-F589-485E-9005-D7502E950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BBF1B-3DC3-424C-BE3C-2349977A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F63FE-EBB2-4E09-80D8-9ABB6FA4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E63A0-BBC6-4ABD-96A7-75E2C862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0A97-266F-4942-B2AD-D1D99661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B0AD24-3ADD-4D98-BD91-AE5A930C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79219-35DD-4D59-B734-2BC7E94F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AB249-86DD-4179-9A55-4222508E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8325-3DBC-4D21-8B06-BBBDD605F332}" type="datetimeFigureOut">
              <a:rPr lang="zh-CN" altLang="en-US" smtClean="0"/>
              <a:t>2018-11-18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FBF8A-2F57-48AA-AF41-9F7FB1FC3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DE28D-2512-4C72-88F4-0F52F421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3CC3-1BC7-483A-A742-2C0765CBA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2D705A-1C4D-4FFF-A3C8-7F516735B714}"/>
              </a:ext>
            </a:extLst>
          </p:cNvPr>
          <p:cNvSpPr/>
          <p:nvPr/>
        </p:nvSpPr>
        <p:spPr>
          <a:xfrm>
            <a:off x="3937551" y="3220279"/>
            <a:ext cx="1431235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index.php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C4B8881-05A3-4542-BC8D-C5AE8DBD64EC}"/>
              </a:ext>
            </a:extLst>
          </p:cNvPr>
          <p:cNvCxnSpPr>
            <a:cxnSpLocks/>
          </p:cNvCxnSpPr>
          <p:nvPr/>
        </p:nvCxnSpPr>
        <p:spPr>
          <a:xfrm>
            <a:off x="5368786" y="3617844"/>
            <a:ext cx="99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BCEE0FD4-D0C3-4F2D-9B4E-7D5A67681050}"/>
              </a:ext>
            </a:extLst>
          </p:cNvPr>
          <p:cNvSpPr/>
          <p:nvPr/>
        </p:nvSpPr>
        <p:spPr>
          <a:xfrm>
            <a:off x="1033673" y="3044697"/>
            <a:ext cx="2481462" cy="1099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hasCookie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07DB81-D3A9-4888-9C34-5CD293D3EEC4}"/>
              </a:ext>
            </a:extLst>
          </p:cNvPr>
          <p:cNvSpPr/>
          <p:nvPr/>
        </p:nvSpPr>
        <p:spPr>
          <a:xfrm>
            <a:off x="3937551" y="4969566"/>
            <a:ext cx="1431235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Registration.php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E0AC0C-B8B4-4585-B16A-911FDA2E1CF9}"/>
              </a:ext>
            </a:extLst>
          </p:cNvPr>
          <p:cNvCxnSpPr>
            <a:cxnSpLocks/>
          </p:cNvCxnSpPr>
          <p:nvPr/>
        </p:nvCxnSpPr>
        <p:spPr>
          <a:xfrm>
            <a:off x="4639916" y="4015410"/>
            <a:ext cx="13253" cy="954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0674C6D-84D0-4E01-9CBF-1EB3B0F0DD61}"/>
              </a:ext>
            </a:extLst>
          </p:cNvPr>
          <p:cNvSpPr/>
          <p:nvPr/>
        </p:nvSpPr>
        <p:spPr>
          <a:xfrm>
            <a:off x="10596768" y="3246784"/>
            <a:ext cx="1431235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home.php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49DFF3C-5A33-42CE-AE87-2944AE6443D1}"/>
              </a:ext>
            </a:extLst>
          </p:cNvPr>
          <p:cNvCxnSpPr>
            <a:cxnSpLocks/>
          </p:cNvCxnSpPr>
          <p:nvPr/>
        </p:nvCxnSpPr>
        <p:spPr>
          <a:xfrm>
            <a:off x="8576641" y="3667535"/>
            <a:ext cx="1994452" cy="1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B760433-7707-4D95-BE91-CA831BD3AE16}"/>
              </a:ext>
            </a:extLst>
          </p:cNvPr>
          <p:cNvSpPr/>
          <p:nvPr/>
        </p:nvSpPr>
        <p:spPr>
          <a:xfrm>
            <a:off x="6690691" y="1888436"/>
            <a:ext cx="1275522" cy="74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logout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02F09C2-D774-4B4B-8C72-DCC0647A1ECB}"/>
              </a:ext>
            </a:extLst>
          </p:cNvPr>
          <p:cNvCxnSpPr>
            <a:stCxn id="18" idx="6"/>
          </p:cNvCxnSpPr>
          <p:nvPr/>
        </p:nvCxnSpPr>
        <p:spPr>
          <a:xfrm>
            <a:off x="7966213" y="2262810"/>
            <a:ext cx="2630555" cy="10899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84D6ED9-D713-43C3-BD72-AFFAEDE7A870}"/>
              </a:ext>
            </a:extLst>
          </p:cNvPr>
          <p:cNvCxnSpPr>
            <a:stCxn id="18" idx="2"/>
          </p:cNvCxnSpPr>
          <p:nvPr/>
        </p:nvCxnSpPr>
        <p:spPr>
          <a:xfrm rot="10800000" flipV="1">
            <a:off x="5368787" y="2262809"/>
            <a:ext cx="1321905" cy="108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4C972C0-FF35-4E5D-B89D-2D79BADCB4D0}"/>
              </a:ext>
            </a:extLst>
          </p:cNvPr>
          <p:cNvSpPr/>
          <p:nvPr/>
        </p:nvSpPr>
        <p:spPr>
          <a:xfrm>
            <a:off x="6394174" y="3147399"/>
            <a:ext cx="2156792" cy="8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authentification.php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460256-DF68-418A-BA0C-6E6E743A5CED}"/>
              </a:ext>
            </a:extLst>
          </p:cNvPr>
          <p:cNvSpPr/>
          <p:nvPr/>
        </p:nvSpPr>
        <p:spPr>
          <a:xfrm>
            <a:off x="6294786" y="4919873"/>
            <a:ext cx="2385388" cy="8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RegistrationInsert.php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D95FD0-C180-4ED6-B1F0-7D2A4DF10A54}"/>
              </a:ext>
            </a:extLst>
          </p:cNvPr>
          <p:cNvCxnSpPr>
            <a:cxnSpLocks/>
          </p:cNvCxnSpPr>
          <p:nvPr/>
        </p:nvCxnSpPr>
        <p:spPr>
          <a:xfrm>
            <a:off x="5297559" y="5373757"/>
            <a:ext cx="99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19F1FF4-E12A-4F1D-9BF6-A01529162318}"/>
              </a:ext>
            </a:extLst>
          </p:cNvPr>
          <p:cNvCxnSpPr>
            <a:cxnSpLocks/>
          </p:cNvCxnSpPr>
          <p:nvPr/>
        </p:nvCxnSpPr>
        <p:spPr>
          <a:xfrm flipV="1">
            <a:off x="7813812" y="3939212"/>
            <a:ext cx="2782956" cy="1192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E907D3F-2451-4CF6-971E-91E20D641D79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6105933" y="-2161754"/>
            <a:ext cx="1374923" cy="9037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1C3B84A-BD9E-41AC-8FE6-95DD438A02CD}"/>
              </a:ext>
            </a:extLst>
          </p:cNvPr>
          <p:cNvCxnSpPr/>
          <p:nvPr/>
        </p:nvCxnSpPr>
        <p:spPr>
          <a:xfrm>
            <a:off x="11312385" y="1669775"/>
            <a:ext cx="0" cy="147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B18A333-C61B-4DD8-A34C-78F2D020FC39}"/>
              </a:ext>
            </a:extLst>
          </p:cNvPr>
          <p:cNvCxnSpPr>
            <a:cxnSpLocks/>
          </p:cNvCxnSpPr>
          <p:nvPr/>
        </p:nvCxnSpPr>
        <p:spPr>
          <a:xfrm>
            <a:off x="3489460" y="3583063"/>
            <a:ext cx="422416" cy="2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FDB6D0A-C5F1-40FE-8C0D-859B4688177B}"/>
              </a:ext>
            </a:extLst>
          </p:cNvPr>
          <p:cNvSpPr txBox="1"/>
          <p:nvPr/>
        </p:nvSpPr>
        <p:spPr>
          <a:xfrm rot="16200000">
            <a:off x="2365771" y="2414964"/>
            <a:ext cx="461665" cy="64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ADA759-79F9-4CFE-A582-EDEE4F7F22E9}"/>
              </a:ext>
            </a:extLst>
          </p:cNvPr>
          <p:cNvSpPr txBox="1"/>
          <p:nvPr/>
        </p:nvSpPr>
        <p:spPr>
          <a:xfrm rot="16200000">
            <a:off x="3391567" y="3655844"/>
            <a:ext cx="461665" cy="3683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75824C-63FB-4E5C-BD1A-9C2FBE010207}"/>
              </a:ext>
            </a:extLst>
          </p:cNvPr>
          <p:cNvSpPr txBox="1"/>
          <p:nvPr/>
        </p:nvSpPr>
        <p:spPr>
          <a:xfrm>
            <a:off x="371061" y="278296"/>
            <a:ext cx="254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535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5DE2DC-5A26-4556-B7F0-4E8C9B40CC02}"/>
              </a:ext>
            </a:extLst>
          </p:cNvPr>
          <p:cNvSpPr/>
          <p:nvPr/>
        </p:nvSpPr>
        <p:spPr>
          <a:xfrm>
            <a:off x="5126932" y="4233647"/>
            <a:ext cx="1431235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index.php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8D5CC4-F94E-4495-B9E1-A679F782DF98}"/>
              </a:ext>
            </a:extLst>
          </p:cNvPr>
          <p:cNvSpPr/>
          <p:nvPr/>
        </p:nvSpPr>
        <p:spPr>
          <a:xfrm>
            <a:off x="8749754" y="3145318"/>
            <a:ext cx="2093013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Registration.php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63D4F2-24EF-4B7C-8F5D-220213E19F14}"/>
              </a:ext>
            </a:extLst>
          </p:cNvPr>
          <p:cNvSpPr/>
          <p:nvPr/>
        </p:nvSpPr>
        <p:spPr>
          <a:xfrm>
            <a:off x="8749754" y="705252"/>
            <a:ext cx="1431235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home.php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589E28-8FEC-42B5-B9DB-7D8D5185F2D3}"/>
              </a:ext>
            </a:extLst>
          </p:cNvPr>
          <p:cNvSpPr/>
          <p:nvPr/>
        </p:nvSpPr>
        <p:spPr>
          <a:xfrm>
            <a:off x="5158407" y="1820104"/>
            <a:ext cx="2156792" cy="8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authentification.php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7FFA03-4015-4F15-BD1B-F7DC480AFB55}"/>
              </a:ext>
            </a:extLst>
          </p:cNvPr>
          <p:cNvSpPr/>
          <p:nvPr/>
        </p:nvSpPr>
        <p:spPr>
          <a:xfrm>
            <a:off x="5131079" y="3045933"/>
            <a:ext cx="2385388" cy="8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RegistrationInsert.php</a:t>
            </a:r>
            <a:endParaRPr lang="zh-CN" altLang="en-US" dirty="0"/>
          </a:p>
        </p:txBody>
      </p:sp>
      <p:sp>
        <p:nvSpPr>
          <p:cNvPr id="29" name="六边形 28">
            <a:extLst>
              <a:ext uri="{FF2B5EF4-FFF2-40B4-BE49-F238E27FC236}">
                <a16:creationId xmlns:a16="http://schemas.microsoft.com/office/drawing/2014/main" id="{A44456BF-0824-4E6A-8B01-BB881C25B412}"/>
              </a:ext>
            </a:extLst>
          </p:cNvPr>
          <p:cNvSpPr/>
          <p:nvPr/>
        </p:nvSpPr>
        <p:spPr>
          <a:xfrm>
            <a:off x="1731474" y="5582479"/>
            <a:ext cx="3175548" cy="12755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authtificationUtils.php</a:t>
            </a:r>
            <a:endParaRPr lang="zh-CN" altLang="en-US" dirty="0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34BAA4B7-B0EF-42FA-A8DE-1490C26619C6}"/>
              </a:ext>
            </a:extLst>
          </p:cNvPr>
          <p:cNvSpPr/>
          <p:nvPr/>
        </p:nvSpPr>
        <p:spPr>
          <a:xfrm>
            <a:off x="1804780" y="2664928"/>
            <a:ext cx="2093013" cy="12755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userUtils.php</a:t>
            </a:r>
            <a:endParaRPr lang="zh-CN" altLang="en-US" dirty="0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FE2EA56-1888-4C59-B26A-9ABBA4FBE42D}"/>
              </a:ext>
            </a:extLst>
          </p:cNvPr>
          <p:cNvSpPr/>
          <p:nvPr/>
        </p:nvSpPr>
        <p:spPr>
          <a:xfrm>
            <a:off x="1892989" y="604210"/>
            <a:ext cx="1916594" cy="127552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dbUtils.php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8C18CA1-A052-40A9-825E-CF2431275D5F}"/>
              </a:ext>
            </a:extLst>
          </p:cNvPr>
          <p:cNvCxnSpPr/>
          <p:nvPr/>
        </p:nvCxnSpPr>
        <p:spPr>
          <a:xfrm>
            <a:off x="2851286" y="1879731"/>
            <a:ext cx="0" cy="785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E8B4A00-A355-4768-9203-B91F09142AAC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6219410" y="2628064"/>
            <a:ext cx="2264466" cy="4889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B94D7D-CC3D-4695-9240-91212AADBBC3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flipH="1" flipV="1">
            <a:off x="7516467" y="3493191"/>
            <a:ext cx="1233287" cy="4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E44A75F-7315-46A0-9D4E-636053A259FD}"/>
              </a:ext>
            </a:extLst>
          </p:cNvPr>
          <p:cNvCxnSpPr>
            <a:stCxn id="14" idx="1"/>
            <a:endCxn id="31" idx="0"/>
          </p:cNvCxnSpPr>
          <p:nvPr/>
        </p:nvCxnSpPr>
        <p:spPr>
          <a:xfrm flipH="1" flipV="1">
            <a:off x="3897793" y="3302689"/>
            <a:ext cx="1233286" cy="1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73F863-A3C1-4EB4-A391-6E5132C88E1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50780" y="2267362"/>
            <a:ext cx="1407627" cy="64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0A6C1E-1F0B-4E08-8D87-762278067243}"/>
              </a:ext>
            </a:extLst>
          </p:cNvPr>
          <p:cNvCxnSpPr>
            <a:cxnSpLocks/>
            <a:endCxn id="31" idx="1"/>
          </p:cNvCxnSpPr>
          <p:nvPr/>
        </p:nvCxnSpPr>
        <p:spPr>
          <a:xfrm flipH="1" flipV="1">
            <a:off x="3578913" y="3940449"/>
            <a:ext cx="1579488" cy="7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4348A8E-FCB3-4ED9-8902-C86F8861A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9805" y="5028778"/>
            <a:ext cx="1563969" cy="872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D749A04-B123-44B4-9946-9531EEEF0EEF}"/>
              </a:ext>
            </a:extLst>
          </p:cNvPr>
          <p:cNvSpPr/>
          <p:nvPr/>
        </p:nvSpPr>
        <p:spPr>
          <a:xfrm>
            <a:off x="5158407" y="643966"/>
            <a:ext cx="2156792" cy="894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logout.php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B64BC86-C890-426C-BAEB-55687F7152B2}"/>
              </a:ext>
            </a:extLst>
          </p:cNvPr>
          <p:cNvCxnSpPr>
            <a:stCxn id="52" idx="1"/>
            <a:endCxn id="31" idx="5"/>
          </p:cNvCxnSpPr>
          <p:nvPr/>
        </p:nvCxnSpPr>
        <p:spPr>
          <a:xfrm flipH="1">
            <a:off x="3578913" y="1091224"/>
            <a:ext cx="1579494" cy="157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35D02E2-34A3-4911-8202-0DECFD4C2F15}"/>
              </a:ext>
            </a:extLst>
          </p:cNvPr>
          <p:cNvCxnSpPr>
            <a:stCxn id="52" idx="3"/>
            <a:endCxn id="8" idx="1"/>
          </p:cNvCxnSpPr>
          <p:nvPr/>
        </p:nvCxnSpPr>
        <p:spPr>
          <a:xfrm>
            <a:off x="7315199" y="1091224"/>
            <a:ext cx="1434555" cy="115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7EE302E-D77B-4D54-9D20-0AE8F07A96E0}"/>
              </a:ext>
            </a:extLst>
          </p:cNvPr>
          <p:cNvSpPr txBox="1"/>
          <p:nvPr/>
        </p:nvSpPr>
        <p:spPr>
          <a:xfrm>
            <a:off x="-1" y="109301"/>
            <a:ext cx="1804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Les page qui include </a:t>
            </a:r>
            <a:r>
              <a:rPr lang="en-US" altLang="zh-CN" dirty="0" err="1"/>
              <a:t>userUtils.php</a:t>
            </a:r>
            <a:r>
              <a:rPr lang="en-US" altLang="zh-CN" dirty="0"/>
              <a:t> et </a:t>
            </a:r>
            <a:r>
              <a:rPr lang="en-US" altLang="zh-CN" dirty="0" err="1"/>
              <a:t>authentificationUtils.php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91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Enze</dc:creator>
  <cp:lastModifiedBy>CHEN Enze</cp:lastModifiedBy>
  <cp:revision>14</cp:revision>
  <dcterms:created xsi:type="dcterms:W3CDTF">2018-11-18T18:32:59Z</dcterms:created>
  <dcterms:modified xsi:type="dcterms:W3CDTF">2018-11-18T19:56:34Z</dcterms:modified>
</cp:coreProperties>
</file>