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20D7B-7994-934B-B79F-8E40ABB80496}" type="datetimeFigureOut">
              <a:rPr lang="en-US" smtClean="0"/>
              <a:t>1/21/11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5A83D-7169-B244-8501-B48B0C5A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5A83D-7169-B244-8501-B48B0C5AC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0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1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DDAB-FDCD-D04D-94E8-C5AB7D3E025B}" type="datetimeFigureOut">
              <a:rPr lang="en-US" smtClean="0"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77DC-70FD-854F-825A-1213492C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70457" y="2963626"/>
            <a:ext cx="1167219" cy="11482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Awaiting</a:t>
            </a:r>
          </a:p>
          <a:p>
            <a:pPr algn="ctr"/>
            <a:r>
              <a:rPr lang="en-US" sz="1400" dirty="0" smtClean="0"/>
              <a:t>Version</a:t>
            </a:r>
          </a:p>
          <a:p>
            <a:pPr algn="ctr"/>
            <a:r>
              <a:rPr lang="en-US" dirty="0"/>
              <a:t/>
            </a:r>
          </a:p>
        </p:txBody>
      </p:sp>
      <p:sp>
        <p:nvSpPr>
          <p:cNvPr id="10" name="Rectangle 9"/>
          <p:cNvSpPr/>
          <p:nvPr/>
        </p:nvSpPr>
        <p:spPr>
          <a:xfrm>
            <a:off x="102715" y="158754"/>
            <a:ext cx="1830199" cy="17182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2119" y="214786"/>
            <a:ext cx="242782" cy="2241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>
            <a:stCxn id="5" idx="0"/>
            <a:endCxn id="43" idx="1"/>
          </p:cNvCxnSpPr>
          <p:nvPr/>
        </p:nvCxnSpPr>
        <p:spPr>
          <a:xfrm rot="5400000" flipH="1" flipV="1">
            <a:off x="831087" y="2263322"/>
            <a:ext cx="623284" cy="7773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2120" y="4972519"/>
            <a:ext cx="1223245" cy="11482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200" dirty="0" smtClean="0"/>
              <a:t>Dis-connected</a:t>
            </a:r>
          </a:p>
          <a:p>
            <a:pPr algn="ctr"/>
            <a:r>
              <a:rPr lang="en-US" dirty="0"/>
              <a:t/>
            </a:r>
          </a:p>
        </p:txBody>
      </p:sp>
      <p:sp>
        <p:nvSpPr>
          <p:cNvPr id="29" name="Oval 28"/>
          <p:cNvSpPr/>
          <p:nvPr/>
        </p:nvSpPr>
        <p:spPr>
          <a:xfrm>
            <a:off x="7121363" y="5066251"/>
            <a:ext cx="1167219" cy="11482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Teacher Logged In</a:t>
            </a:r>
          </a:p>
          <a:p>
            <a:pPr algn="ctr"/>
            <a:r>
              <a:rPr lang="en-US" dirty="0"/>
              <a:t/>
            </a:r>
          </a:p>
        </p:txBody>
      </p:sp>
      <p:sp>
        <p:nvSpPr>
          <p:cNvPr id="30" name="Oval 29"/>
          <p:cNvSpPr/>
          <p:nvPr/>
        </p:nvSpPr>
        <p:spPr>
          <a:xfrm>
            <a:off x="7810352" y="1621275"/>
            <a:ext cx="1167219" cy="11482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Client</a:t>
            </a:r>
          </a:p>
          <a:p>
            <a:pPr algn="ctr"/>
            <a:r>
              <a:rPr lang="en-US" sz="1400" dirty="0" smtClean="0"/>
              <a:t>Logged In</a:t>
            </a:r>
          </a:p>
          <a:p>
            <a:pPr algn="ctr"/>
            <a:r>
              <a:rPr lang="en-US" dirty="0"/>
              <a:t/>
            </a:r>
          </a:p>
        </p:txBody>
      </p:sp>
      <p:sp>
        <p:nvSpPr>
          <p:cNvPr id="31" name="Oval 30"/>
          <p:cNvSpPr/>
          <p:nvPr/>
        </p:nvSpPr>
        <p:spPr>
          <a:xfrm>
            <a:off x="4117355" y="1573162"/>
            <a:ext cx="1167219" cy="11482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Awaiting</a:t>
            </a:r>
          </a:p>
          <a:p>
            <a:pPr algn="ctr"/>
            <a:r>
              <a:rPr lang="en-US" sz="1400" dirty="0" smtClean="0"/>
              <a:t>Enter</a:t>
            </a:r>
          </a:p>
          <a:p>
            <a:pPr algn="ctr"/>
            <a:r>
              <a:rPr lang="en-US" dirty="0"/>
              <a:t/>
            </a:r>
          </a:p>
        </p:txBody>
      </p:sp>
      <p:sp>
        <p:nvSpPr>
          <p:cNvPr id="36" name="Pentagon 35"/>
          <p:cNvSpPr/>
          <p:nvPr/>
        </p:nvSpPr>
        <p:spPr>
          <a:xfrm>
            <a:off x="1837441" y="5034544"/>
            <a:ext cx="985520" cy="794912"/>
          </a:xfrm>
          <a:custGeom>
            <a:avLst/>
            <a:gdLst>
              <a:gd name="connsiteX0" fmla="*/ 0 w 928720"/>
              <a:gd name="connsiteY0" fmla="*/ 0 h 599938"/>
              <a:gd name="connsiteX1" fmla="*/ 628751 w 928720"/>
              <a:gd name="connsiteY1" fmla="*/ 0 h 599938"/>
              <a:gd name="connsiteX2" fmla="*/ 928720 w 928720"/>
              <a:gd name="connsiteY2" fmla="*/ 299969 h 599938"/>
              <a:gd name="connsiteX3" fmla="*/ 628751 w 928720"/>
              <a:gd name="connsiteY3" fmla="*/ 599938 h 599938"/>
              <a:gd name="connsiteX4" fmla="*/ 0 w 928720"/>
              <a:gd name="connsiteY4" fmla="*/ 599938 h 599938"/>
              <a:gd name="connsiteX5" fmla="*/ 0 w 928720"/>
              <a:gd name="connsiteY5" fmla="*/ 0 h 599938"/>
              <a:gd name="connsiteX0" fmla="*/ 574659 w 1203410"/>
              <a:gd name="connsiteY0" fmla="*/ 0 h 599938"/>
              <a:gd name="connsiteX1" fmla="*/ 1203410 w 1203410"/>
              <a:gd name="connsiteY1" fmla="*/ 0 h 599938"/>
              <a:gd name="connsiteX2" fmla="*/ 0 w 1203410"/>
              <a:gd name="connsiteY2" fmla="*/ 271954 h 599938"/>
              <a:gd name="connsiteX3" fmla="*/ 1203410 w 1203410"/>
              <a:gd name="connsiteY3" fmla="*/ 599938 h 599938"/>
              <a:gd name="connsiteX4" fmla="*/ 574659 w 1203410"/>
              <a:gd name="connsiteY4" fmla="*/ 599938 h 599938"/>
              <a:gd name="connsiteX5" fmla="*/ 574659 w 1203410"/>
              <a:gd name="connsiteY5" fmla="*/ 0 h 599938"/>
              <a:gd name="connsiteX0" fmla="*/ 1760555 w 1760555"/>
              <a:gd name="connsiteY0" fmla="*/ 0 h 599938"/>
              <a:gd name="connsiteX1" fmla="*/ 1203410 w 1760555"/>
              <a:gd name="connsiteY1" fmla="*/ 0 h 599938"/>
              <a:gd name="connsiteX2" fmla="*/ 0 w 1760555"/>
              <a:gd name="connsiteY2" fmla="*/ 271954 h 599938"/>
              <a:gd name="connsiteX3" fmla="*/ 1203410 w 1760555"/>
              <a:gd name="connsiteY3" fmla="*/ 599938 h 599938"/>
              <a:gd name="connsiteX4" fmla="*/ 574659 w 1760555"/>
              <a:gd name="connsiteY4" fmla="*/ 599938 h 599938"/>
              <a:gd name="connsiteX5" fmla="*/ 1760555 w 1760555"/>
              <a:gd name="connsiteY5" fmla="*/ 0 h 599938"/>
              <a:gd name="connsiteX0" fmla="*/ 1760555 w 1760555"/>
              <a:gd name="connsiteY0" fmla="*/ 0 h 618615"/>
              <a:gd name="connsiteX1" fmla="*/ 1203410 w 1760555"/>
              <a:gd name="connsiteY1" fmla="*/ 0 h 618615"/>
              <a:gd name="connsiteX2" fmla="*/ 0 w 1760555"/>
              <a:gd name="connsiteY2" fmla="*/ 271954 h 618615"/>
              <a:gd name="connsiteX3" fmla="*/ 1203410 w 1760555"/>
              <a:gd name="connsiteY3" fmla="*/ 599938 h 618615"/>
              <a:gd name="connsiteX4" fmla="*/ 1751216 w 1760555"/>
              <a:gd name="connsiteY4" fmla="*/ 618615 h 618615"/>
              <a:gd name="connsiteX5" fmla="*/ 1760555 w 1760555"/>
              <a:gd name="connsiteY5" fmla="*/ 0 h 618615"/>
              <a:gd name="connsiteX0" fmla="*/ 1200289 w 1200289"/>
              <a:gd name="connsiteY0" fmla="*/ 0 h 618615"/>
              <a:gd name="connsiteX1" fmla="*/ 643144 w 1200289"/>
              <a:gd name="connsiteY1" fmla="*/ 0 h 618615"/>
              <a:gd name="connsiteX2" fmla="*/ 0 w 1200289"/>
              <a:gd name="connsiteY2" fmla="*/ 318647 h 618615"/>
              <a:gd name="connsiteX3" fmla="*/ 643144 w 1200289"/>
              <a:gd name="connsiteY3" fmla="*/ 599938 h 618615"/>
              <a:gd name="connsiteX4" fmla="*/ 1190950 w 1200289"/>
              <a:gd name="connsiteY4" fmla="*/ 618615 h 618615"/>
              <a:gd name="connsiteX5" fmla="*/ 1200289 w 1200289"/>
              <a:gd name="connsiteY5" fmla="*/ 0 h 618615"/>
              <a:gd name="connsiteX0" fmla="*/ 985520 w 985520"/>
              <a:gd name="connsiteY0" fmla="*/ 0 h 618615"/>
              <a:gd name="connsiteX1" fmla="*/ 428375 w 985520"/>
              <a:gd name="connsiteY1" fmla="*/ 0 h 618615"/>
              <a:gd name="connsiteX2" fmla="*/ 0 w 985520"/>
              <a:gd name="connsiteY2" fmla="*/ 327985 h 618615"/>
              <a:gd name="connsiteX3" fmla="*/ 428375 w 985520"/>
              <a:gd name="connsiteY3" fmla="*/ 599938 h 618615"/>
              <a:gd name="connsiteX4" fmla="*/ 976181 w 985520"/>
              <a:gd name="connsiteY4" fmla="*/ 618615 h 618615"/>
              <a:gd name="connsiteX5" fmla="*/ 985520 w 985520"/>
              <a:gd name="connsiteY5" fmla="*/ 0 h 618615"/>
              <a:gd name="connsiteX0" fmla="*/ 985520 w 985520"/>
              <a:gd name="connsiteY0" fmla="*/ 0 h 618615"/>
              <a:gd name="connsiteX1" fmla="*/ 428375 w 985520"/>
              <a:gd name="connsiteY1" fmla="*/ 0 h 618615"/>
              <a:gd name="connsiteX2" fmla="*/ 0 w 985520"/>
              <a:gd name="connsiteY2" fmla="*/ 327985 h 618615"/>
              <a:gd name="connsiteX3" fmla="*/ 428375 w 985520"/>
              <a:gd name="connsiteY3" fmla="*/ 599938 h 618615"/>
              <a:gd name="connsiteX4" fmla="*/ 976181 w 985520"/>
              <a:gd name="connsiteY4" fmla="*/ 618615 h 618615"/>
              <a:gd name="connsiteX5" fmla="*/ 983810 w 985520"/>
              <a:gd name="connsiteY5" fmla="*/ 322407 h 618615"/>
              <a:gd name="connsiteX6" fmla="*/ 985520 w 985520"/>
              <a:gd name="connsiteY6" fmla="*/ 0 h 6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520" h="618615">
                <a:moveTo>
                  <a:pt x="985520" y="0"/>
                </a:moveTo>
                <a:lnTo>
                  <a:pt x="428375" y="0"/>
                </a:lnTo>
                <a:lnTo>
                  <a:pt x="0" y="327985"/>
                </a:lnTo>
                <a:lnTo>
                  <a:pt x="428375" y="599938"/>
                </a:lnTo>
                <a:lnTo>
                  <a:pt x="976181" y="618615"/>
                </a:lnTo>
                <a:lnTo>
                  <a:pt x="983810" y="322407"/>
                </a:lnTo>
                <a:lnTo>
                  <a:pt x="98552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    Send       </a:t>
            </a:r>
          </a:p>
          <a:p>
            <a:pPr algn="ctr"/>
            <a:r>
              <a:rPr lang="en-US" sz="1400" dirty="0" smtClean="0"/>
              <a:t>     Login</a:t>
            </a:r>
          </a:p>
          <a:p>
            <a:pPr algn="ctr"/>
            <a:r>
              <a:rPr lang="en-US" sz="1400" dirty="0" smtClean="0"/>
              <a:t>       Failure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1531392" y="2004154"/>
            <a:ext cx="803047" cy="6723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Version Match?</a:t>
            </a:r>
            <a:endParaRPr lang="en-US" sz="1200" dirty="0"/>
          </a:p>
        </p:txBody>
      </p:sp>
      <p:sp>
        <p:nvSpPr>
          <p:cNvPr id="46" name="Pentagon 45"/>
          <p:cNvSpPr/>
          <p:nvPr/>
        </p:nvSpPr>
        <p:spPr>
          <a:xfrm>
            <a:off x="2839706" y="1805124"/>
            <a:ext cx="848026" cy="485605"/>
          </a:xfrm>
          <a:prstGeom prst="homePlat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</a:t>
            </a:r>
          </a:p>
          <a:p>
            <a:pPr algn="ctr"/>
            <a:r>
              <a:rPr lang="en-US" sz="1400" dirty="0" smtClean="0"/>
              <a:t>Version</a:t>
            </a:r>
            <a:endParaRPr lang="en-US" sz="1400" dirty="0"/>
          </a:p>
        </p:txBody>
      </p:sp>
      <p:sp>
        <p:nvSpPr>
          <p:cNvPr id="47" name="Wave 46"/>
          <p:cNvSpPr/>
          <p:nvPr/>
        </p:nvSpPr>
        <p:spPr>
          <a:xfrm>
            <a:off x="560265" y="2340342"/>
            <a:ext cx="672317" cy="504282"/>
          </a:xfrm>
          <a:prstGeom prst="wav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Version</a:t>
            </a:r>
            <a:endParaRPr lang="en-US" sz="1200" dirty="0"/>
          </a:p>
        </p:txBody>
      </p:sp>
      <p:sp>
        <p:nvSpPr>
          <p:cNvPr id="50" name="Wave 49"/>
          <p:cNvSpPr/>
          <p:nvPr/>
        </p:nvSpPr>
        <p:spPr>
          <a:xfrm>
            <a:off x="261457" y="1157946"/>
            <a:ext cx="242783" cy="254502"/>
          </a:xfrm>
          <a:prstGeom prst="wav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2" name="Curved Connector 51"/>
          <p:cNvCxnSpPr>
            <a:stCxn id="43" idx="2"/>
            <a:endCxn id="36" idx="5"/>
          </p:cNvCxnSpPr>
          <p:nvPr/>
        </p:nvCxnSpPr>
        <p:spPr>
          <a:xfrm rot="16200000" flipH="1">
            <a:off x="990932" y="3618513"/>
            <a:ext cx="2772303" cy="888335"/>
          </a:xfrm>
          <a:prstGeom prst="curvedConnector4">
            <a:avLst>
              <a:gd name="adj1" fmla="val 42528"/>
              <a:gd name="adj2" fmla="val 1259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3" idx="3"/>
            <a:endCxn id="46" idx="1"/>
          </p:cNvCxnSpPr>
          <p:nvPr/>
        </p:nvCxnSpPr>
        <p:spPr>
          <a:xfrm flipV="1">
            <a:off x="2334439" y="2047927"/>
            <a:ext cx="505267" cy="29241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6" idx="3"/>
            <a:endCxn id="31" idx="2"/>
          </p:cNvCxnSpPr>
          <p:nvPr/>
        </p:nvCxnSpPr>
        <p:spPr>
          <a:xfrm>
            <a:off x="3687732" y="2047927"/>
            <a:ext cx="429623" cy="993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entagon 57"/>
          <p:cNvSpPr/>
          <p:nvPr/>
        </p:nvSpPr>
        <p:spPr>
          <a:xfrm flipV="1">
            <a:off x="229803" y="864996"/>
            <a:ext cx="308145" cy="195300"/>
          </a:xfrm>
          <a:prstGeom prst="homePlat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3438005" y="3592466"/>
            <a:ext cx="803047" cy="6723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Teacher</a:t>
            </a:r>
          </a:p>
          <a:p>
            <a:pPr algn="ctr"/>
            <a:r>
              <a:rPr lang="en-US" sz="1200" dirty="0" smtClean="0"/>
              <a:t>View?</a:t>
            </a:r>
            <a:endParaRPr lang="en-US" sz="1200" dirty="0"/>
          </a:p>
        </p:txBody>
      </p:sp>
      <p:cxnSp>
        <p:nvCxnSpPr>
          <p:cNvPr id="67" name="Curved Connector 66"/>
          <p:cNvCxnSpPr>
            <a:stCxn id="31" idx="4"/>
            <a:endCxn id="63" idx="0"/>
          </p:cNvCxnSpPr>
          <p:nvPr/>
        </p:nvCxnSpPr>
        <p:spPr>
          <a:xfrm rot="5400000">
            <a:off x="3834722" y="2726222"/>
            <a:ext cx="871051" cy="8614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Wave 67"/>
          <p:cNvSpPr/>
          <p:nvPr/>
        </p:nvSpPr>
        <p:spPr>
          <a:xfrm>
            <a:off x="4003581" y="2850327"/>
            <a:ext cx="672317" cy="504282"/>
          </a:xfrm>
          <a:prstGeom prst="wav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904980" y="2696438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300215" y="1850265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88" name="Curved Connector 87"/>
          <p:cNvCxnSpPr>
            <a:stCxn id="86" idx="1"/>
            <a:endCxn id="36" idx="5"/>
          </p:cNvCxnSpPr>
          <p:nvPr/>
        </p:nvCxnSpPr>
        <p:spPr>
          <a:xfrm rot="10800000">
            <a:off x="2821252" y="5448834"/>
            <a:ext cx="1673619" cy="26752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17355" y="5456000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94" name="Curved Connector 93"/>
          <p:cNvCxnSpPr>
            <a:stCxn id="63" idx="2"/>
            <a:endCxn id="86" idx="0"/>
          </p:cNvCxnSpPr>
          <p:nvPr/>
        </p:nvCxnSpPr>
        <p:spPr>
          <a:xfrm rot="16200000" flipH="1">
            <a:off x="3839894" y="4264477"/>
            <a:ext cx="1115332" cy="11160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50576" y="4264842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00" name="Pentagon 35"/>
          <p:cNvSpPr/>
          <p:nvPr/>
        </p:nvSpPr>
        <p:spPr>
          <a:xfrm>
            <a:off x="1068604" y="4264842"/>
            <a:ext cx="985520" cy="794912"/>
          </a:xfrm>
          <a:custGeom>
            <a:avLst/>
            <a:gdLst>
              <a:gd name="connsiteX0" fmla="*/ 0 w 928720"/>
              <a:gd name="connsiteY0" fmla="*/ 0 h 599938"/>
              <a:gd name="connsiteX1" fmla="*/ 628751 w 928720"/>
              <a:gd name="connsiteY1" fmla="*/ 0 h 599938"/>
              <a:gd name="connsiteX2" fmla="*/ 928720 w 928720"/>
              <a:gd name="connsiteY2" fmla="*/ 299969 h 599938"/>
              <a:gd name="connsiteX3" fmla="*/ 628751 w 928720"/>
              <a:gd name="connsiteY3" fmla="*/ 599938 h 599938"/>
              <a:gd name="connsiteX4" fmla="*/ 0 w 928720"/>
              <a:gd name="connsiteY4" fmla="*/ 599938 h 599938"/>
              <a:gd name="connsiteX5" fmla="*/ 0 w 928720"/>
              <a:gd name="connsiteY5" fmla="*/ 0 h 599938"/>
              <a:gd name="connsiteX0" fmla="*/ 574659 w 1203410"/>
              <a:gd name="connsiteY0" fmla="*/ 0 h 599938"/>
              <a:gd name="connsiteX1" fmla="*/ 1203410 w 1203410"/>
              <a:gd name="connsiteY1" fmla="*/ 0 h 599938"/>
              <a:gd name="connsiteX2" fmla="*/ 0 w 1203410"/>
              <a:gd name="connsiteY2" fmla="*/ 271954 h 599938"/>
              <a:gd name="connsiteX3" fmla="*/ 1203410 w 1203410"/>
              <a:gd name="connsiteY3" fmla="*/ 599938 h 599938"/>
              <a:gd name="connsiteX4" fmla="*/ 574659 w 1203410"/>
              <a:gd name="connsiteY4" fmla="*/ 599938 h 599938"/>
              <a:gd name="connsiteX5" fmla="*/ 574659 w 1203410"/>
              <a:gd name="connsiteY5" fmla="*/ 0 h 599938"/>
              <a:gd name="connsiteX0" fmla="*/ 1760555 w 1760555"/>
              <a:gd name="connsiteY0" fmla="*/ 0 h 599938"/>
              <a:gd name="connsiteX1" fmla="*/ 1203410 w 1760555"/>
              <a:gd name="connsiteY1" fmla="*/ 0 h 599938"/>
              <a:gd name="connsiteX2" fmla="*/ 0 w 1760555"/>
              <a:gd name="connsiteY2" fmla="*/ 271954 h 599938"/>
              <a:gd name="connsiteX3" fmla="*/ 1203410 w 1760555"/>
              <a:gd name="connsiteY3" fmla="*/ 599938 h 599938"/>
              <a:gd name="connsiteX4" fmla="*/ 574659 w 1760555"/>
              <a:gd name="connsiteY4" fmla="*/ 599938 h 599938"/>
              <a:gd name="connsiteX5" fmla="*/ 1760555 w 1760555"/>
              <a:gd name="connsiteY5" fmla="*/ 0 h 599938"/>
              <a:gd name="connsiteX0" fmla="*/ 1760555 w 1760555"/>
              <a:gd name="connsiteY0" fmla="*/ 0 h 618615"/>
              <a:gd name="connsiteX1" fmla="*/ 1203410 w 1760555"/>
              <a:gd name="connsiteY1" fmla="*/ 0 h 618615"/>
              <a:gd name="connsiteX2" fmla="*/ 0 w 1760555"/>
              <a:gd name="connsiteY2" fmla="*/ 271954 h 618615"/>
              <a:gd name="connsiteX3" fmla="*/ 1203410 w 1760555"/>
              <a:gd name="connsiteY3" fmla="*/ 599938 h 618615"/>
              <a:gd name="connsiteX4" fmla="*/ 1751216 w 1760555"/>
              <a:gd name="connsiteY4" fmla="*/ 618615 h 618615"/>
              <a:gd name="connsiteX5" fmla="*/ 1760555 w 1760555"/>
              <a:gd name="connsiteY5" fmla="*/ 0 h 618615"/>
              <a:gd name="connsiteX0" fmla="*/ 1200289 w 1200289"/>
              <a:gd name="connsiteY0" fmla="*/ 0 h 618615"/>
              <a:gd name="connsiteX1" fmla="*/ 643144 w 1200289"/>
              <a:gd name="connsiteY1" fmla="*/ 0 h 618615"/>
              <a:gd name="connsiteX2" fmla="*/ 0 w 1200289"/>
              <a:gd name="connsiteY2" fmla="*/ 318647 h 618615"/>
              <a:gd name="connsiteX3" fmla="*/ 643144 w 1200289"/>
              <a:gd name="connsiteY3" fmla="*/ 599938 h 618615"/>
              <a:gd name="connsiteX4" fmla="*/ 1190950 w 1200289"/>
              <a:gd name="connsiteY4" fmla="*/ 618615 h 618615"/>
              <a:gd name="connsiteX5" fmla="*/ 1200289 w 1200289"/>
              <a:gd name="connsiteY5" fmla="*/ 0 h 618615"/>
              <a:gd name="connsiteX0" fmla="*/ 985520 w 985520"/>
              <a:gd name="connsiteY0" fmla="*/ 0 h 618615"/>
              <a:gd name="connsiteX1" fmla="*/ 428375 w 985520"/>
              <a:gd name="connsiteY1" fmla="*/ 0 h 618615"/>
              <a:gd name="connsiteX2" fmla="*/ 0 w 985520"/>
              <a:gd name="connsiteY2" fmla="*/ 327985 h 618615"/>
              <a:gd name="connsiteX3" fmla="*/ 428375 w 985520"/>
              <a:gd name="connsiteY3" fmla="*/ 599938 h 618615"/>
              <a:gd name="connsiteX4" fmla="*/ 976181 w 985520"/>
              <a:gd name="connsiteY4" fmla="*/ 618615 h 618615"/>
              <a:gd name="connsiteX5" fmla="*/ 985520 w 985520"/>
              <a:gd name="connsiteY5" fmla="*/ 0 h 618615"/>
              <a:gd name="connsiteX0" fmla="*/ 985520 w 985520"/>
              <a:gd name="connsiteY0" fmla="*/ 0 h 618615"/>
              <a:gd name="connsiteX1" fmla="*/ 428375 w 985520"/>
              <a:gd name="connsiteY1" fmla="*/ 0 h 618615"/>
              <a:gd name="connsiteX2" fmla="*/ 0 w 985520"/>
              <a:gd name="connsiteY2" fmla="*/ 327985 h 618615"/>
              <a:gd name="connsiteX3" fmla="*/ 428375 w 985520"/>
              <a:gd name="connsiteY3" fmla="*/ 599938 h 618615"/>
              <a:gd name="connsiteX4" fmla="*/ 976181 w 985520"/>
              <a:gd name="connsiteY4" fmla="*/ 618615 h 618615"/>
              <a:gd name="connsiteX5" fmla="*/ 983810 w 985520"/>
              <a:gd name="connsiteY5" fmla="*/ 322407 h 618615"/>
              <a:gd name="connsiteX6" fmla="*/ 985520 w 985520"/>
              <a:gd name="connsiteY6" fmla="*/ 0 h 6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520" h="618615">
                <a:moveTo>
                  <a:pt x="985520" y="0"/>
                </a:moveTo>
                <a:lnTo>
                  <a:pt x="428375" y="0"/>
                </a:lnTo>
                <a:lnTo>
                  <a:pt x="0" y="327985"/>
                </a:lnTo>
                <a:lnTo>
                  <a:pt x="428375" y="599938"/>
                </a:lnTo>
                <a:lnTo>
                  <a:pt x="976181" y="618615"/>
                </a:lnTo>
                <a:lnTo>
                  <a:pt x="983810" y="322407"/>
                </a:lnTo>
                <a:lnTo>
                  <a:pt x="98552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    Send       </a:t>
            </a:r>
          </a:p>
          <a:p>
            <a:pPr algn="ctr"/>
            <a:r>
              <a:rPr lang="en-US" sz="1400" dirty="0" smtClean="0"/>
              <a:t>     Out of</a:t>
            </a:r>
          </a:p>
          <a:p>
            <a:pPr algn="ctr"/>
            <a:r>
              <a:rPr lang="en-US" sz="1400" dirty="0" smtClean="0"/>
              <a:t>     Order</a:t>
            </a:r>
            <a:endParaRPr lang="en-US" sz="1400" dirty="0"/>
          </a:p>
        </p:txBody>
      </p:sp>
      <p:sp>
        <p:nvSpPr>
          <p:cNvPr id="119" name="Pentagon 118"/>
          <p:cNvSpPr/>
          <p:nvPr/>
        </p:nvSpPr>
        <p:spPr>
          <a:xfrm>
            <a:off x="5843957" y="5234409"/>
            <a:ext cx="1016191" cy="718205"/>
          </a:xfrm>
          <a:prstGeom prst="homePlat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</a:t>
            </a:r>
          </a:p>
          <a:p>
            <a:pPr algn="ctr"/>
            <a:r>
              <a:rPr lang="en-US" sz="1400" dirty="0" smtClean="0"/>
              <a:t>Logged</a:t>
            </a:r>
          </a:p>
          <a:p>
            <a:pPr algn="ctr"/>
            <a:r>
              <a:rPr lang="en-US" sz="1400" dirty="0" smtClean="0"/>
              <a:t>In</a:t>
            </a:r>
            <a:endParaRPr lang="en-US" sz="1400" dirty="0"/>
          </a:p>
        </p:txBody>
      </p:sp>
      <p:cxnSp>
        <p:nvCxnSpPr>
          <p:cNvPr id="121" name="Curved Connector 120"/>
          <p:cNvCxnSpPr>
            <a:stCxn id="86" idx="3"/>
            <a:endCxn id="119" idx="1"/>
          </p:cNvCxnSpPr>
          <p:nvPr/>
        </p:nvCxnSpPr>
        <p:spPr>
          <a:xfrm flipV="1">
            <a:off x="5416311" y="5593512"/>
            <a:ext cx="427646" cy="1228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387367" y="5302111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24" name="Curved Connector 123"/>
          <p:cNvCxnSpPr>
            <a:stCxn id="119" idx="3"/>
            <a:endCxn id="29" idx="2"/>
          </p:cNvCxnSpPr>
          <p:nvPr/>
        </p:nvCxnSpPr>
        <p:spPr>
          <a:xfrm>
            <a:off x="6860148" y="5593512"/>
            <a:ext cx="261215" cy="4686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29" idx="6"/>
            <a:endCxn id="127" idx="0"/>
          </p:cNvCxnSpPr>
          <p:nvPr/>
        </p:nvCxnSpPr>
        <p:spPr>
          <a:xfrm flipV="1">
            <a:off x="8288582" y="4308937"/>
            <a:ext cx="422841" cy="1331441"/>
          </a:xfrm>
          <a:prstGeom prst="curvedConnector3">
            <a:avLst>
              <a:gd name="adj1" fmla="val 15406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Action Button: Help 126">
            <a:hlinkClick r:id="" action="ppaction://noaction" highlightClick="1"/>
          </p:cNvPr>
          <p:cNvSpPr/>
          <p:nvPr/>
        </p:nvSpPr>
        <p:spPr>
          <a:xfrm>
            <a:off x="7828345" y="3977243"/>
            <a:ext cx="883078" cy="663388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 Message</a:t>
            </a:r>
            <a:endParaRPr lang="en-US" sz="1200" dirty="0"/>
          </a:p>
        </p:txBody>
      </p:sp>
      <p:sp>
        <p:nvSpPr>
          <p:cNvPr id="130" name="Wave 129"/>
          <p:cNvSpPr/>
          <p:nvPr/>
        </p:nvSpPr>
        <p:spPr>
          <a:xfrm>
            <a:off x="8393962" y="5005011"/>
            <a:ext cx="672317" cy="504282"/>
          </a:xfrm>
          <a:prstGeom prst="wav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</a:t>
            </a:r>
            <a:endParaRPr lang="en-US" sz="1200" dirty="0"/>
          </a:p>
        </p:txBody>
      </p:sp>
      <p:cxnSp>
        <p:nvCxnSpPr>
          <p:cNvPr id="135" name="Curved Connector 134"/>
          <p:cNvCxnSpPr>
            <a:stCxn id="127" idx="2"/>
            <a:endCxn id="29" idx="1"/>
          </p:cNvCxnSpPr>
          <p:nvPr/>
        </p:nvCxnSpPr>
        <p:spPr>
          <a:xfrm rot="10800000" flipV="1">
            <a:off x="7292299" y="4308937"/>
            <a:ext cx="536047" cy="9254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63" idx="3"/>
            <a:endCxn id="138" idx="1"/>
          </p:cNvCxnSpPr>
          <p:nvPr/>
        </p:nvCxnSpPr>
        <p:spPr>
          <a:xfrm flipV="1">
            <a:off x="4241052" y="3629547"/>
            <a:ext cx="800348" cy="29910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138" idx="3"/>
            <a:endCxn id="146" idx="1"/>
          </p:cNvCxnSpPr>
          <p:nvPr/>
        </p:nvCxnSpPr>
        <p:spPr>
          <a:xfrm>
            <a:off x="5912561" y="3629547"/>
            <a:ext cx="683481" cy="2060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146" idx="3"/>
            <a:endCxn id="30" idx="4"/>
          </p:cNvCxnSpPr>
          <p:nvPr/>
        </p:nvCxnSpPr>
        <p:spPr>
          <a:xfrm flipV="1">
            <a:off x="7532466" y="2769528"/>
            <a:ext cx="861496" cy="106604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5782602" y="158755"/>
            <a:ext cx="1122874" cy="661459"/>
            <a:chOff x="7832527" y="150995"/>
            <a:chExt cx="1122874" cy="661459"/>
          </a:xfrm>
        </p:grpSpPr>
        <p:sp>
          <p:nvSpPr>
            <p:cNvPr id="185" name="Direct Access Storage 184"/>
            <p:cNvSpPr/>
            <p:nvPr/>
          </p:nvSpPr>
          <p:spPr>
            <a:xfrm>
              <a:off x="8011114" y="438912"/>
              <a:ext cx="719007" cy="373542"/>
            </a:xfrm>
            <a:prstGeom prst="flowChartMagneticDru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32527" y="150995"/>
              <a:ext cx="1122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HubNet Queue</a:t>
              </a:r>
              <a:endParaRPr lang="en-US" sz="1200" dirty="0"/>
            </a:p>
          </p:txBody>
        </p:sp>
      </p:grpSp>
      <p:sp>
        <p:nvSpPr>
          <p:cNvPr id="252" name="Wave 251"/>
          <p:cNvSpPr/>
          <p:nvPr/>
        </p:nvSpPr>
        <p:spPr>
          <a:xfrm>
            <a:off x="6860149" y="2340342"/>
            <a:ext cx="672317" cy="504282"/>
          </a:xfrm>
          <a:prstGeom prst="wav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Exit</a:t>
            </a:r>
            <a:endParaRPr lang="en-US" sz="1200" dirty="0"/>
          </a:p>
        </p:txBody>
      </p:sp>
      <p:cxnSp>
        <p:nvCxnSpPr>
          <p:cNvPr id="254" name="Curved Connector 253"/>
          <p:cNvCxnSpPr>
            <a:stCxn id="30" idx="3"/>
            <a:endCxn id="252" idx="3"/>
          </p:cNvCxnSpPr>
          <p:nvPr/>
        </p:nvCxnSpPr>
        <p:spPr>
          <a:xfrm rot="5400000" flipH="1">
            <a:off x="7752433" y="2372517"/>
            <a:ext cx="8887" cy="448821"/>
          </a:xfrm>
          <a:prstGeom prst="curvedConnector4">
            <a:avLst>
              <a:gd name="adj1" fmla="val -2572297"/>
              <a:gd name="adj2" fmla="val 6904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stCxn id="252" idx="2"/>
            <a:endCxn id="28" idx="4"/>
          </p:cNvCxnSpPr>
          <p:nvPr/>
        </p:nvCxnSpPr>
        <p:spPr>
          <a:xfrm rot="16200000" flipH="1" flipV="1">
            <a:off x="2360434" y="1284897"/>
            <a:ext cx="3339183" cy="6332565"/>
          </a:xfrm>
          <a:prstGeom prst="curvedConnector5">
            <a:avLst>
              <a:gd name="adj1" fmla="val 49647"/>
              <a:gd name="adj2" fmla="val 47825"/>
              <a:gd name="adj3" fmla="val 106846"/>
            </a:avLst>
          </a:prstGeom>
          <a:ln>
            <a:solidFill>
              <a:schemeClr val="accent1">
                <a:alpha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041400" y="3293359"/>
            <a:ext cx="871161" cy="6723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Username Free?</a:t>
            </a:r>
            <a:endParaRPr lang="en-US" sz="1200" dirty="0"/>
          </a:p>
        </p:txBody>
      </p:sp>
      <p:cxnSp>
        <p:nvCxnSpPr>
          <p:cNvPr id="262" name="Straight Arrow Connector 261"/>
          <p:cNvCxnSpPr/>
          <p:nvPr/>
        </p:nvCxnSpPr>
        <p:spPr>
          <a:xfrm flipH="1" flipV="1">
            <a:off x="6042294" y="3004215"/>
            <a:ext cx="2610" cy="625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Explosion 2 264"/>
          <p:cNvSpPr/>
          <p:nvPr/>
        </p:nvSpPr>
        <p:spPr>
          <a:xfrm>
            <a:off x="6473998" y="2147289"/>
            <a:ext cx="1006650" cy="368258"/>
          </a:xfrm>
          <a:prstGeom prst="irregularSeal2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267" name="Explosion 2 266"/>
          <p:cNvSpPr/>
          <p:nvPr/>
        </p:nvSpPr>
        <p:spPr>
          <a:xfrm>
            <a:off x="170457" y="1466928"/>
            <a:ext cx="462788" cy="272084"/>
          </a:xfrm>
          <a:prstGeom prst="irregularSeal2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9" name="Straight Arrow Connector 268"/>
          <p:cNvCxnSpPr>
            <a:stCxn id="264" idx="1"/>
            <a:endCxn id="185" idx="4"/>
          </p:cNvCxnSpPr>
          <p:nvPr/>
        </p:nvCxnSpPr>
        <p:spPr>
          <a:xfrm flipH="1" flipV="1">
            <a:off x="6680196" y="633443"/>
            <a:ext cx="800452" cy="366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5" idx="0"/>
          </p:cNvCxnSpPr>
          <p:nvPr/>
        </p:nvCxnSpPr>
        <p:spPr>
          <a:xfrm flipH="1" flipV="1">
            <a:off x="6545769" y="820214"/>
            <a:ext cx="381315" cy="1359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1" idx="0"/>
            <a:endCxn id="185" idx="2"/>
          </p:cNvCxnSpPr>
          <p:nvPr/>
        </p:nvCxnSpPr>
        <p:spPr>
          <a:xfrm flipV="1">
            <a:off x="6110406" y="820214"/>
            <a:ext cx="210287" cy="1961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30" idx="0"/>
            <a:endCxn id="30" idx="6"/>
          </p:cNvCxnSpPr>
          <p:nvPr/>
        </p:nvCxnSpPr>
        <p:spPr>
          <a:xfrm rot="16200000" flipH="1">
            <a:off x="8398702" y="1616534"/>
            <a:ext cx="574127" cy="583609"/>
          </a:xfrm>
          <a:prstGeom prst="curvedConnector4">
            <a:avLst>
              <a:gd name="adj1" fmla="val -126025"/>
              <a:gd name="adj2" fmla="val 11037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Wave 154"/>
          <p:cNvSpPr/>
          <p:nvPr/>
        </p:nvSpPr>
        <p:spPr>
          <a:xfrm>
            <a:off x="8039106" y="962646"/>
            <a:ext cx="672317" cy="504282"/>
          </a:xfrm>
          <a:prstGeom prst="wav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</a:t>
            </a:r>
            <a:endParaRPr lang="en-US" sz="1200" dirty="0"/>
          </a:p>
        </p:txBody>
      </p:sp>
      <p:sp>
        <p:nvSpPr>
          <p:cNvPr id="264" name="Explosion 2 263"/>
          <p:cNvSpPr/>
          <p:nvPr/>
        </p:nvSpPr>
        <p:spPr>
          <a:xfrm>
            <a:off x="7480648" y="767345"/>
            <a:ext cx="1190062" cy="390601"/>
          </a:xfrm>
          <a:prstGeom prst="irregularSeal2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Activity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4" name="Wave 283"/>
          <p:cNvSpPr/>
          <p:nvPr/>
        </p:nvSpPr>
        <p:spPr>
          <a:xfrm>
            <a:off x="6473998" y="6071681"/>
            <a:ext cx="672317" cy="504282"/>
          </a:xfrm>
          <a:prstGeom prst="wav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Exit</a:t>
            </a:r>
            <a:endParaRPr lang="en-US" sz="1200" dirty="0"/>
          </a:p>
        </p:txBody>
      </p:sp>
      <p:cxnSp>
        <p:nvCxnSpPr>
          <p:cNvPr id="285" name="Curved Connector 284"/>
          <p:cNvCxnSpPr>
            <a:stCxn id="29" idx="4"/>
            <a:endCxn id="284" idx="3"/>
          </p:cNvCxnSpPr>
          <p:nvPr/>
        </p:nvCxnSpPr>
        <p:spPr>
          <a:xfrm rot="5400000">
            <a:off x="7370985" y="5989834"/>
            <a:ext cx="109318" cy="558658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urved Connector 288"/>
          <p:cNvCxnSpPr>
            <a:stCxn id="284" idx="1"/>
            <a:endCxn id="28" idx="5"/>
          </p:cNvCxnSpPr>
          <p:nvPr/>
        </p:nvCxnSpPr>
        <p:spPr>
          <a:xfrm rot="10800000">
            <a:off x="1296226" y="5952614"/>
            <a:ext cx="5177773" cy="371208"/>
          </a:xfrm>
          <a:prstGeom prst="curvedConnector2">
            <a:avLst/>
          </a:prstGeom>
          <a:ln>
            <a:solidFill>
              <a:schemeClr val="accent1">
                <a:alpha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Pentagon 145"/>
          <p:cNvSpPr/>
          <p:nvPr/>
        </p:nvSpPr>
        <p:spPr>
          <a:xfrm>
            <a:off x="6596042" y="3449657"/>
            <a:ext cx="936424" cy="771826"/>
          </a:xfrm>
          <a:prstGeom prst="homePlat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</a:t>
            </a:r>
          </a:p>
          <a:p>
            <a:pPr algn="ctr"/>
            <a:r>
              <a:rPr lang="en-US" sz="1400" dirty="0" smtClean="0"/>
              <a:t>Logged</a:t>
            </a:r>
          </a:p>
          <a:p>
            <a:pPr algn="ctr"/>
            <a:r>
              <a:rPr lang="en-US" sz="1400" dirty="0" smtClean="0"/>
              <a:t>In</a:t>
            </a:r>
            <a:endParaRPr lang="en-US" sz="1400" dirty="0"/>
          </a:p>
        </p:txBody>
      </p:sp>
      <p:cxnSp>
        <p:nvCxnSpPr>
          <p:cNvPr id="313" name="Curved Connector 312"/>
          <p:cNvCxnSpPr>
            <a:endCxn id="100" idx="5"/>
          </p:cNvCxnSpPr>
          <p:nvPr/>
        </p:nvCxnSpPr>
        <p:spPr>
          <a:xfrm rot="16200000" flipH="1">
            <a:off x="1141520" y="3768236"/>
            <a:ext cx="1107053" cy="714736"/>
          </a:xfrm>
          <a:prstGeom prst="curvedConnector4">
            <a:avLst>
              <a:gd name="adj1" fmla="val 31289"/>
              <a:gd name="adj2" fmla="val 132223"/>
            </a:avLst>
          </a:prstGeom>
          <a:ln>
            <a:solidFill>
              <a:schemeClr val="accent2">
                <a:alpha val="25000"/>
              </a:schemeClr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6" idx="2"/>
            <a:endCxn id="28" idx="6"/>
          </p:cNvCxnSpPr>
          <p:nvPr/>
        </p:nvCxnSpPr>
        <p:spPr>
          <a:xfrm flipH="1">
            <a:off x="1475365" y="5456000"/>
            <a:ext cx="362076" cy="90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100" idx="2"/>
            <a:endCxn id="28" idx="0"/>
          </p:cNvCxnSpPr>
          <p:nvPr/>
        </p:nvCxnSpPr>
        <p:spPr>
          <a:xfrm flipH="1">
            <a:off x="863743" y="4686298"/>
            <a:ext cx="204861" cy="286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594551" y="169817"/>
            <a:ext cx="107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Server State</a:t>
            </a:r>
            <a:endParaRPr lang="en-US" sz="1400" dirty="0"/>
          </a:p>
        </p:txBody>
      </p:sp>
      <p:sp>
        <p:nvSpPr>
          <p:cNvPr id="346" name="TextBox 345"/>
          <p:cNvSpPr txBox="1"/>
          <p:nvPr/>
        </p:nvSpPr>
        <p:spPr>
          <a:xfrm>
            <a:off x="600609" y="1151895"/>
            <a:ext cx="1290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Client Message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594551" y="808757"/>
            <a:ext cx="116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Server Action</a:t>
            </a:r>
            <a:endParaRPr lang="en-US" sz="1400" dirty="0"/>
          </a:p>
        </p:txBody>
      </p:sp>
      <p:sp>
        <p:nvSpPr>
          <p:cNvPr id="348" name="TextBox 347"/>
          <p:cNvSpPr txBox="1"/>
          <p:nvPr/>
        </p:nvSpPr>
        <p:spPr>
          <a:xfrm>
            <a:off x="564934" y="1431235"/>
            <a:ext cx="1356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Queue Message</a:t>
            </a:r>
            <a:endParaRPr lang="en-US" sz="1400" dirty="0"/>
          </a:p>
        </p:txBody>
      </p:sp>
      <p:sp>
        <p:nvSpPr>
          <p:cNvPr id="372" name="Rectangle 371"/>
          <p:cNvSpPr/>
          <p:nvPr/>
        </p:nvSpPr>
        <p:spPr>
          <a:xfrm>
            <a:off x="226456" y="562074"/>
            <a:ext cx="283479" cy="1850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3" name="TextBox 372"/>
          <p:cNvSpPr txBox="1"/>
          <p:nvPr/>
        </p:nvSpPr>
        <p:spPr>
          <a:xfrm>
            <a:off x="600609" y="479554"/>
            <a:ext cx="131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Server Decision</a:t>
            </a:r>
            <a:endParaRPr lang="en-US" sz="1400" dirty="0"/>
          </a:p>
        </p:txBody>
      </p:sp>
      <p:cxnSp>
        <p:nvCxnSpPr>
          <p:cNvPr id="375" name="Curved Connector 374"/>
          <p:cNvCxnSpPr>
            <a:stCxn id="28" idx="1"/>
            <a:endCxn id="5" idx="4"/>
          </p:cNvCxnSpPr>
          <p:nvPr/>
        </p:nvCxnSpPr>
        <p:spPr>
          <a:xfrm rot="5400000" flipH="1" flipV="1">
            <a:off x="78264" y="4464875"/>
            <a:ext cx="1028798" cy="32280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0" y="4224633"/>
            <a:ext cx="70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On </a:t>
            </a:r>
          </a:p>
          <a:p>
            <a:pPr algn="ctr"/>
            <a:r>
              <a:rPr lang="en-US" sz="1200" dirty="0" smtClean="0"/>
              <a:t>Connect</a:t>
            </a:r>
            <a:endParaRPr lang="en-US" sz="1200" dirty="0"/>
          </a:p>
        </p:txBody>
      </p:sp>
      <p:sp>
        <p:nvSpPr>
          <p:cNvPr id="377" name="TextBox 376"/>
          <p:cNvSpPr txBox="1"/>
          <p:nvPr/>
        </p:nvSpPr>
        <p:spPr>
          <a:xfrm>
            <a:off x="2273229" y="218665"/>
            <a:ext cx="331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 Side Connection</a:t>
            </a:r>
          </a:p>
          <a:p>
            <a:pPr algn="ctr"/>
            <a:r>
              <a:rPr lang="en-US" sz="2400" dirty="0" smtClean="0"/>
              <a:t>State Machine</a:t>
            </a:r>
            <a:endParaRPr lang="en-US" sz="2400" dirty="0"/>
          </a:p>
        </p:txBody>
      </p:sp>
      <p:sp>
        <p:nvSpPr>
          <p:cNvPr id="384" name="TextBox 383"/>
          <p:cNvSpPr txBox="1"/>
          <p:nvPr/>
        </p:nvSpPr>
        <p:spPr>
          <a:xfrm>
            <a:off x="4241052" y="3572076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86" name="Curved Connector 385"/>
          <p:cNvCxnSpPr>
            <a:stCxn id="138" idx="2"/>
            <a:endCxn id="36" idx="5"/>
          </p:cNvCxnSpPr>
          <p:nvPr/>
        </p:nvCxnSpPr>
        <p:spPr>
          <a:xfrm rot="5400000">
            <a:off x="3407567" y="3379419"/>
            <a:ext cx="1483098" cy="265573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494870" y="5380174"/>
            <a:ext cx="921441" cy="6723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Teacher</a:t>
            </a:r>
          </a:p>
          <a:p>
            <a:pPr algn="ctr"/>
            <a:r>
              <a:rPr lang="en-US" sz="1200" dirty="0" smtClean="0"/>
              <a:t>Connected?</a:t>
            </a:r>
            <a:endParaRPr lang="en-US" sz="1200" dirty="0"/>
          </a:p>
        </p:txBody>
      </p:sp>
      <p:sp>
        <p:nvSpPr>
          <p:cNvPr id="389" name="TextBox 388"/>
          <p:cNvSpPr txBox="1"/>
          <p:nvPr/>
        </p:nvSpPr>
        <p:spPr>
          <a:xfrm>
            <a:off x="5086956" y="3967039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90" name="TextBox 389"/>
          <p:cNvSpPr txBox="1"/>
          <p:nvPr/>
        </p:nvSpPr>
        <p:spPr>
          <a:xfrm>
            <a:off x="6042294" y="3355205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51" name="Explosion 2 250"/>
          <p:cNvSpPr/>
          <p:nvPr/>
        </p:nvSpPr>
        <p:spPr>
          <a:xfrm>
            <a:off x="5657320" y="2754873"/>
            <a:ext cx="1006650" cy="306450"/>
          </a:xfrm>
          <a:prstGeom prst="irregularSeal2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9" name="Wave 418"/>
          <p:cNvSpPr/>
          <p:nvPr/>
        </p:nvSpPr>
        <p:spPr>
          <a:xfrm>
            <a:off x="1602371" y="3705287"/>
            <a:ext cx="577050" cy="504282"/>
          </a:xfrm>
          <a:prstGeom prst="wave">
            <a:avLst>
              <a:gd name="adj1" fmla="val 20000"/>
              <a:gd name="adj2" fmla="val 0"/>
            </a:avLst>
          </a:prstGeom>
          <a:solidFill>
            <a:srgbClr val="C0504D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</a:t>
            </a:r>
            <a:endParaRPr lang="en-US" sz="1200" dirty="0"/>
          </a:p>
        </p:txBody>
      </p:sp>
      <p:sp>
        <p:nvSpPr>
          <p:cNvPr id="420" name="Half Frame 419"/>
          <p:cNvSpPr/>
          <p:nvPr/>
        </p:nvSpPr>
        <p:spPr>
          <a:xfrm>
            <a:off x="301184" y="6099697"/>
            <a:ext cx="333783" cy="308172"/>
          </a:xfrm>
          <a:prstGeom prst="halfFrame">
            <a:avLst/>
          </a:prstGeom>
          <a:scene3d>
            <a:camera prst="orthographicFront">
              <a:rot lat="0" lon="0" rev="171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9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91</Words>
  <Application>Microsoft Macintosh PowerPoint</Application>
  <PresentationFormat>On-screen Show (4:3)</PresentationFormat>
  <Paragraphs>68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School of Education and Social Policy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Northwestern University</dc:creator>
  <cp:lastModifiedBy>Northwestern University</cp:lastModifiedBy>
  <cp:revision>29</cp:revision>
  <dcterms:created xsi:type="dcterms:W3CDTF">2011-01-21T16:53:47Z</dcterms:created>
  <dcterms:modified xsi:type="dcterms:W3CDTF">2011-01-21T20:30:46Z</dcterms:modified>
</cp:coreProperties>
</file>