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88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Paradox Billiards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Dark SOLZ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8806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/>
              <a:t>Mat Schweigardt, Mark Obeldobel, Daniel Lowery, Luke Zetterlund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Reminder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-Billiards Board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-Physics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-Simulation</a:t>
            </a:r>
          </a:p>
        </p:txBody>
      </p:sp>
      <p:pic>
        <p:nvPicPr>
          <p:cNvPr descr="D91_3_177_0004_600.jp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550" y="1190050"/>
            <a:ext cx="5308075" cy="29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We Are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3427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-Synchronized Swimming Zombies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-Feels clean, but not as much progress as we’d hoped.</a:t>
            </a:r>
          </a:p>
        </p:txBody>
      </p:sp>
      <p:pic>
        <p:nvPicPr>
          <p:cNvPr descr="synchronized_swimming_zombies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899" y="1105400"/>
            <a:ext cx="5268173" cy="27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Now?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-Well, a lot!</a:t>
            </a:r>
            <a:br>
              <a:rPr lang="en"/>
            </a:br>
            <a:r>
              <a:rPr lang="en"/>
              <a:t>-Set the scene: lighting, skybox, models</a:t>
            </a:r>
            <a:br>
              <a:rPr lang="en"/>
            </a:br>
            <a:r>
              <a:rPr lang="en"/>
              <a:t>-Add much more user functionality</a:t>
            </a:r>
            <a:br>
              <a:rPr lang="en"/>
            </a:br>
            <a:r>
              <a:rPr lang="en"/>
              <a:t>-Start on ball physics</a:t>
            </a:r>
          </a:p>
        </p:txBody>
      </p:sp>
      <p:pic>
        <p:nvPicPr>
          <p:cNvPr descr="aid245149-v4-728px-Play-8-Ball-Pool-Step-9-Version-2.jp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349" y="1271512"/>
            <a:ext cx="4237749" cy="317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