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A5942E2-8BCE-475A-810B-F0E2D0656B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11175346-B377-400B-B20F-06CB43A0F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8bf49f678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8bf49f678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8bf49f678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8bf49f678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8bf49f678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8bf49f678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bf49f678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bf49f678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99912f72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99912f72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8bf49f678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8bf49f678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8c95a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8c95a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8bf49f678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8bf49f678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8bf49f678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8bf49f678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8bf49f678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8bf49f678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bf49f678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bf49f678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bf49f678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bf49f678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bf49f678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bf49f678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8bf49f678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8bf49f678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/>
              <a:t>Soal LKS Artificial Intelligence (AI) SMK Kota Malang</a:t>
            </a:r>
            <a:endParaRPr sz="3880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 Februari 2023 @ SMK Telkom Malang</a:t>
            </a:r>
            <a:endParaRPr lang="en-GB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77225" y="0"/>
            <a:ext cx="2389552" cy="179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Hints : Data Preparation (1 Jam)</a:t>
            </a:r>
            <a:endParaRPr lang="en-GB"/>
          </a:p>
        </p:txBody>
      </p:sp>
      <p:sp>
        <p:nvSpPr>
          <p:cNvPr id="119" name="Google Shape;119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Data CSV ke IDE python (Jupyter Notebook or Visual Studio Code)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Lakukan Inspeksi data : apakah datanya hilang ? apakah datanya lengkap ? dll.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Lakukan Cleaning Data jika diperlukan (menghilangkan beberapa bagian data yang mungkin tidak diperlukan)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Dan langkah lain yang diperlukan.</a:t>
            </a:r>
            <a:endParaRPr lang="en-GB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Hints : Exploratory Data Analysis (1 Jam)</a:t>
            </a:r>
            <a:endParaRPr lang="en-GB"/>
          </a:p>
        </p:txBody>
      </p:sp>
      <p:sp>
        <p:nvSpPr>
          <p:cNvPr id="126" name="Google Shape;126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Temukan Karakteristik Data dengan cara membuat visualisasi data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Visualisasi berupa berbagai macam chart dan boxplot.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Bisa menggunakan library Matplotlib atau seaborn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Jangan lupa berikan comment, apa yang anda temukan dari visualisasi data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Langkah lain yang diperlukan</a:t>
            </a:r>
            <a:endParaRPr lang="en-GB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Hints: Pemodelan Data (3 Jam) </a:t>
            </a:r>
            <a:endParaRPr lang="en-GB"/>
          </a:p>
        </p:txBody>
      </p:sp>
      <p:sp>
        <p:nvSpPr>
          <p:cNvPr id="133" name="Google Shape;133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208075"/>
            <a:ext cx="662940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Hints: Evaluasi Model Prediksi (1 Jam)</a:t>
            </a:r>
            <a:endParaRPr lang="en-GB"/>
          </a:p>
        </p:txBody>
      </p:sp>
      <p:sp>
        <p:nvSpPr>
          <p:cNvPr id="141" name="Google Shape;141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Jika diketahui jumlah data sebesar 100% , maka bagi dua (split) data menjadi 80 % training, 20 % testing. Maka berapa akurasi prediksi dari model yang anda lakukan ?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Jika ada grafis prediksi akan mendapatkan nilai tambah.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Note : Anda boleh menggunakan metode perhitungan akurasi lain.</a:t>
            </a:r>
            <a:endParaRPr lang="en-GB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8113" y="171450"/>
            <a:ext cx="88677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Selamat Mengerjakan :)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Selamat mengeksplorasi data…</a:t>
            </a:r>
            <a:endParaRPr lang="en-GB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62325" y="1484375"/>
            <a:ext cx="2481676" cy="18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 Kita Prediksi Harga …</a:t>
            </a:r>
            <a:endParaRPr lang="en-GB"/>
          </a:p>
        </p:txBody>
      </p:sp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1"/>
          <a:srcRect t="14748"/>
          <a:stretch>
            <a:fillRect/>
          </a:stretch>
        </p:blipFill>
        <p:spPr>
          <a:xfrm>
            <a:off x="0" y="759449"/>
            <a:ext cx="9144001" cy="43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90250" y="450150"/>
            <a:ext cx="7414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20"/>
              <a:t>Studi Kasus :</a:t>
            </a:r>
            <a:endParaRPr sz="3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20"/>
              <a:t>Sebuah Perusahaan Elektronik Internet ingin anda memprediksi harga jual produk dengan SKU </a:t>
            </a:r>
            <a:r>
              <a:rPr lang="en-GB" sz="3820"/>
              <a:t>(TLWR840N) di</a:t>
            </a:r>
            <a:r>
              <a:rPr lang="en-GB" sz="3820"/>
              <a:t> Platform Tokopedia.</a:t>
            </a:r>
            <a:endParaRPr sz="382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Proses Pengambilan Data (Crawling)</a:t>
            </a:r>
            <a:endParaRPr lang="en-GB"/>
          </a:p>
        </p:txBody>
      </p:sp>
      <p:sp>
        <p:nvSpPr>
          <p:cNvPr id="76" name="Google Shape;76;p16"/>
          <p:cNvSpPr txBox="1"/>
          <p:nvPr>
            <p:ph type="body" idx="1"/>
          </p:nvPr>
        </p:nvSpPr>
        <p:spPr>
          <a:xfrm>
            <a:off x="311700" y="1152475"/>
            <a:ext cx="4693800" cy="3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diambil dari platform Tokopedia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Proses pengambilan data menggunakan proses Crawling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Crawling dilakukan dengan menginputkan Keyword "TLWR80N" di Search Bar dan mengambil semua data yang ada di list.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Crawler mengambil semua data yg tampil di list dan menyimpan ke dalam Database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Proses Crawling dilakukan setiap hari, jika ada list yang sama. Maka data akan di Update</a:t>
            </a:r>
            <a:endParaRPr lang="en-GB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1"/>
          <a:srcRect l="8420" t="16151" r="50958" b="9243"/>
          <a:stretch>
            <a:fillRect/>
          </a:stretch>
        </p:blipFill>
        <p:spPr>
          <a:xfrm>
            <a:off x="5166525" y="1152475"/>
            <a:ext cx="3716676" cy="38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Kamus Data</a:t>
            </a:r>
            <a:endParaRPr lang="en-GB"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311700" y="1279050"/>
          <a:ext cx="8520600" cy="3429000"/>
        </p:xfrm>
        <a:graphic>
          <a:graphicData uri="http://schemas.openxmlformats.org/drawingml/2006/table">
            <a:tbl>
              <a:tblPr>
                <a:noFill/>
                <a:tableStyleId>{AA5942E2-8BCE-475A-810B-F0E2D0656B73}</a:tableStyleId>
              </a:tblPr>
              <a:tblGrid>
                <a:gridCol w="1912925"/>
                <a:gridCol w="66076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Waktu Pengambilan Data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Last Crawling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Waktu Update Data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SKU Name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 Produk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Product Name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Nama Produk (Title) yang tertera di Ecommerce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URL Product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URL produk di ECommerce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Seller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Nama Toko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Merchant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Nama E Commerce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Stock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Status Ketersediaan barang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 Condition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Baru / Bekas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92" name="Google Shape;9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Kamus Data (2)</a:t>
            </a:r>
            <a:endParaRPr lang="en-GB"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480725" y="1133400"/>
          <a:ext cx="8234350" cy="3429000"/>
        </p:xfrm>
        <a:graphic>
          <a:graphicData uri="http://schemas.openxmlformats.org/drawingml/2006/table">
            <a:tbl>
              <a:tblPr>
                <a:noFill/>
                <a:tableStyleId>{AA5942E2-8BCE-475A-810B-F0E2D0656B73}</a:tableStyleId>
              </a:tblPr>
              <a:tblGrid>
                <a:gridCol w="1643225"/>
                <a:gridCol w="65911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Filter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Apakah Harga diatas bottom price ?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Flag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Keterangan Tambahan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Bottom Price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Harga Grosir (Beli dari Pabrik)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Original Price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Harga yang di set oleh toko di awal penjualan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Discount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Besaran diskon yang diberikan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Selling Price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Harga Penjualan setelah diberikan diskon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Discrepancy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Perbedaan harga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Sales Quantity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Jumlah barang terjual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Sales Revenue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Jumlah pendapatan dari barang terjual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99" name="Google Shape;99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SOAL</a:t>
            </a:r>
            <a:endParaRPr sz="7000"/>
          </a:p>
        </p:txBody>
      </p:sp>
      <p:sp>
        <p:nvSpPr>
          <p:cNvPr id="105" name="Google Shape;105;p20"/>
          <p:cNvSpPr txBox="1"/>
          <p:nvPr>
            <p:ph type="subTitle" idx="1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2870"/>
              <a:t>Buatlah Pemodelan data yang meramalkan produk TL WR80N dengan menggunakan metode Simple Linear Regression !</a:t>
            </a:r>
            <a:endParaRPr sz="287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05100" y="0"/>
            <a:ext cx="1238900" cy="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Tahapan Pengerjaan</a:t>
            </a:r>
            <a:endParaRPr lang="en-GB"/>
          </a:p>
        </p:txBody>
      </p:sp>
      <p:sp>
        <p:nvSpPr>
          <p:cNvPr id="112" name="Google Shape;112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0" y="1228725"/>
          <a:ext cx="9134475" cy="3914775"/>
        </p:xfrm>
        <a:graphic>
          <a:graphicData uri="http://schemas.openxmlformats.org/drawingml/2006/table">
            <a:tbl>
              <a:tblPr>
                <a:noFill/>
                <a:tableStyleId>{11175346-B377-400B-B20F-06CB43A0FA79}</a:tableStyleId>
              </a:tblPr>
              <a:tblGrid>
                <a:gridCol w="781050"/>
                <a:gridCol w="1190625"/>
                <a:gridCol w="5124450"/>
                <a:gridCol w="1019175"/>
                <a:gridCol w="1019175"/>
              </a:tblGrid>
              <a:tr h="657225">
                <a:tc>
                  <a:txBody>
                    <a:bodyPr/>
                    <a:lstStyle/>
                    <a:p>
                      <a:pPr marL="50800" marR="635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Modul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>
                  <a:txBody>
                    <a:bodyPr/>
                    <a:lstStyle/>
                    <a:p>
                      <a:pPr marL="7620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Kriteria/Sub-Kriteria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810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810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FFFFFF"/>
                          </a:solidFill>
                        </a:rPr>
                        <a:t>Durasi (jam)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A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  <a:tc>
                  <a:txBody>
                    <a:bodyPr/>
                    <a:lstStyle/>
                    <a:p>
                      <a:pPr marL="7620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Data Preparation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15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4285F4"/>
                          </a:solidFill>
                        </a:rPr>
                        <a:t>1</a:t>
                      </a:r>
                      <a:endParaRPr sz="16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B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Exploratory Data Analysis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15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4285F4"/>
                          </a:solidFill>
                        </a:rPr>
                        <a:t>1</a:t>
                      </a:r>
                      <a:endParaRPr sz="16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4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C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  Pemodelan Data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81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40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81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4285F4"/>
                          </a:solidFill>
                        </a:rPr>
                        <a:t>3</a:t>
                      </a:r>
                      <a:endParaRPr sz="16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7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D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Evaluasi Model Prediksi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81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30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81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4285F4"/>
                          </a:solidFill>
                        </a:rPr>
                        <a:t>1</a:t>
                      </a:r>
                      <a:endParaRPr sz="16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4"/>
                    </a:solidFill>
                  </a:tcPr>
                </a:tc>
              </a:tr>
              <a:tr h="657225">
                <a:tc gridSpan="3">
                  <a:txBody>
                    <a:bodyPr/>
                    <a:lstStyle/>
                    <a:p>
                      <a:pPr marL="1485900" marR="142240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77B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50800" marR="3810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285F4"/>
                          </a:solidFill>
                        </a:rPr>
                        <a:t>100</a:t>
                      </a:r>
                      <a:endParaRPr sz="18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810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4285F4"/>
                          </a:solidFill>
                        </a:rPr>
                        <a:t>6</a:t>
                      </a:r>
                      <a:endParaRPr sz="1600">
                        <a:solidFill>
                          <a:srgbClr val="4285F4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2612</Words>
  <Application>WPS Presentation</Application>
  <PresentationFormat/>
  <Paragraphs>188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Soal LKS Artificial Intelligence (AI) SMK Kota Malang</vt:lpstr>
      <vt:lpstr>Mari Kita Prediksi Harga …</vt:lpstr>
      <vt:lpstr>Sebuah Perusahaan Elektronik Internet ingin anda memprediksi harga jual produk dengan SKU (TLWR840N) di Platform Tokopedia.</vt:lpstr>
      <vt:lpstr>Proses Pengambilan Data (Crawling)</vt:lpstr>
      <vt:lpstr>PowerPoint 演示文稿</vt:lpstr>
      <vt:lpstr>Kamus Data</vt:lpstr>
      <vt:lpstr>Kamus Data (2)</vt:lpstr>
      <vt:lpstr>SOAL</vt:lpstr>
      <vt:lpstr>Tahapan Pengerjaan</vt:lpstr>
      <vt:lpstr>Hints : Data Preparation (1 Jam)</vt:lpstr>
      <vt:lpstr>Hints : Exploratory Data Analysis (1 Jam)</vt:lpstr>
      <vt:lpstr>Hints: Pemodelan Data (3 Jam) </vt:lpstr>
      <vt:lpstr>Hints: Evaluasi Model Prediksi (1 Jam)</vt:lpstr>
      <vt:lpstr>PowerPoint 演示文稿</vt:lpstr>
      <vt:lpstr>Selamat mengeksplorasi data…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LKS Artificial Intelligence (AI) SMK Kota Malang</dc:title>
  <dc:creator/>
  <cp:lastModifiedBy>Ridho A</cp:lastModifiedBy>
  <cp:revision>1</cp:revision>
  <dcterms:created xsi:type="dcterms:W3CDTF">2024-02-19T00:55:57Z</dcterms:created>
  <dcterms:modified xsi:type="dcterms:W3CDTF">2024-02-19T00:55:58Z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38B7DFF0156D4381B346F45F161E87E2</vt:lpwstr>
  </property>
  <property fmtid="{D5CDD505-2E9C-101B-9397-08002B2CF9AE}" pid="3" name="KSOProductBuildVer">
    <vt:lpwstr>1033-11.2.0.11225</vt:lpwstr>
  </property>
</Properties>
</file>