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63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940487"/>
            <a:ext cx="12455485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Ransomware</a:t>
            </a:r>
            <a:endParaRPr lang="en-US" sz="6707" dirty="0"/>
          </a:p>
        </p:txBody>
      </p:sp>
      <p:sp>
        <p:nvSpPr>
          <p:cNvPr id="5" name="Text 3"/>
          <p:cNvSpPr/>
          <p:nvPr/>
        </p:nvSpPr>
        <p:spPr>
          <a:xfrm>
            <a:off x="864037" y="4498896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is a type of malicious software that targets individuals and organizations. Its primary goal is to encrypt a victim's data and hold it hostage for a ransom payment.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06398"/>
            <a:ext cx="785169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How Ransomware Works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1209675" y="1971675"/>
            <a:ext cx="49292" cy="5551408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6" name="Shape 4"/>
          <p:cNvSpPr/>
          <p:nvPr/>
        </p:nvSpPr>
        <p:spPr>
          <a:xfrm>
            <a:off x="1512034" y="2502337"/>
            <a:ext cx="864037" cy="49292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5"/>
          <p:cNvSpPr/>
          <p:nvPr/>
        </p:nvSpPr>
        <p:spPr>
          <a:xfrm>
            <a:off x="956608" y="224932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8" name="Text 6"/>
          <p:cNvSpPr/>
          <p:nvPr/>
        </p:nvSpPr>
        <p:spPr>
          <a:xfrm>
            <a:off x="1149965" y="2341840"/>
            <a:ext cx="16859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2592110" y="221849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Infection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2592110" y="2752368"/>
            <a:ext cx="111742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typically enters a system through various methods, including malicious emails, compromised websites, or exploiting software vulnerabilities.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1512034" y="4566761"/>
            <a:ext cx="864037" cy="49292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2" name="Shape 10"/>
          <p:cNvSpPr/>
          <p:nvPr/>
        </p:nvSpPr>
        <p:spPr>
          <a:xfrm>
            <a:off x="956608" y="431375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1109841" y="4406265"/>
            <a:ext cx="2488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2592110" y="428291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Encryption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2592110" y="4816793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Once inside, ransomware encrypts files on the device, rendering them inaccessible to the user.</a:t>
            </a:r>
            <a:endParaRPr lang="en-US" sz="1944" dirty="0"/>
          </a:p>
        </p:txBody>
      </p:sp>
      <p:sp>
        <p:nvSpPr>
          <p:cNvPr id="16" name="Shape 14"/>
          <p:cNvSpPr/>
          <p:nvPr/>
        </p:nvSpPr>
        <p:spPr>
          <a:xfrm>
            <a:off x="1512034" y="6236137"/>
            <a:ext cx="864037" cy="49292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7" name="Shape 15"/>
          <p:cNvSpPr/>
          <p:nvPr/>
        </p:nvSpPr>
        <p:spPr>
          <a:xfrm>
            <a:off x="956608" y="598312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1110555" y="6075640"/>
            <a:ext cx="24741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2592110" y="595229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 Demand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2592110" y="6486168"/>
            <a:ext cx="111742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attackers then present the victim with a demand for payment, often in cryptocurrency, in exchange for a decryption key.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03258"/>
            <a:ext cx="872204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Common Infection Methods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8461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1057394" y="2938701"/>
            <a:ext cx="16859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846189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Malicious Email Attachments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765828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can be hidden within email attachments that appear legitimate but contain malicious code.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5247084" y="28461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10" name="Text 8"/>
          <p:cNvSpPr/>
          <p:nvPr/>
        </p:nvSpPr>
        <p:spPr>
          <a:xfrm>
            <a:off x="5400318" y="2938701"/>
            <a:ext cx="2488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2846189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Compromised Websites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6049328" y="3765828"/>
            <a:ext cx="3333988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Visiting a compromised website can lead to ransomware infections, particularly if the website contains malicious scripts or exploits vulnerabilities in the user's browser or software.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630132" y="28461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14" name="Text 12"/>
          <p:cNvSpPr/>
          <p:nvPr/>
        </p:nvSpPr>
        <p:spPr>
          <a:xfrm>
            <a:off x="9784080" y="2938701"/>
            <a:ext cx="24741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2846189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Software Vulnerabilities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0432375" y="3765828"/>
            <a:ext cx="333398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can exploit vulnerabilities in software applications, such as outdated operating systems, to gain access to a device and spread throughout a network.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1196732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Targeting Networks and Organizations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Network Spread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can rapidly spread across a network, infecting devices and systems, including databases, file servers, and workstations.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Encryption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can encrypt critical data, leading to significant disruptions in operations, productivity, and revenue.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50127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Organizational Impact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Ransomware attacks can paralyze organizations, causing financial losses, reputational damage, and long-term recovery efforts.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32228"/>
            <a:ext cx="1266789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Types of Ransomware: Locker vs. Crypto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897505"/>
            <a:ext cx="12902327" cy="706517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1110972" y="3053239"/>
            <a:ext cx="380416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Type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16391" y="3053239"/>
            <a:ext cx="379904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Description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9716691" y="3053239"/>
            <a:ext cx="380285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Impact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1110972" y="3759756"/>
            <a:ext cx="380416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Locker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5416391" y="3759756"/>
            <a:ext cx="37990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Prevents access to the system, often locking the screen or displaying a ransom message.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9716691" y="3759756"/>
            <a:ext cx="380285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May lock the user out but might not encrypt files.</a:t>
            </a:r>
            <a:endParaRPr lang="en-US" sz="1944" dirty="0"/>
          </a:p>
        </p:txBody>
      </p:sp>
      <p:sp>
        <p:nvSpPr>
          <p:cNvPr id="12" name="Shape 10"/>
          <p:cNvSpPr/>
          <p:nvPr/>
        </p:nvSpPr>
        <p:spPr>
          <a:xfrm>
            <a:off x="864037" y="5100638"/>
            <a:ext cx="12902327" cy="1496616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1110972" y="5256371"/>
            <a:ext cx="380416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Crypto</a:t>
            </a: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5416391" y="5256371"/>
            <a:ext cx="37990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Encrypts files, making them inaccessible to the user without a decryption key.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9716691" y="5256371"/>
            <a:ext cx="380285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becomes unusable without paying the ransom.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48571"/>
            <a:ext cx="1013543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Protecting Against Ransomware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213848"/>
            <a:ext cx="4136231" cy="2607707"/>
          </a:xfrm>
          <a:prstGeom prst="roundRect">
            <a:avLst>
              <a:gd name="adj" fmla="val 5681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Backups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2994541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regular backups of critical data to ensure recovery in case of infection.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2213848"/>
            <a:ext cx="4136231" cy="2607707"/>
          </a:xfrm>
          <a:prstGeom prst="roundRect">
            <a:avLst>
              <a:gd name="adj" fmla="val 5681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5493901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Security Software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493901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comprehensive antivirus and anti-malware software to detect and block ransomware threats.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2213848"/>
            <a:ext cx="4136231" cy="2607707"/>
          </a:xfrm>
          <a:prstGeom prst="roundRect">
            <a:avLst>
              <a:gd name="adj" fmla="val 5681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9876949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Software Updates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9876949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Keep operating systems and software up to date with the latest security patches to address vulnerabilities.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864037" y="5068372"/>
            <a:ext cx="6327815" cy="2212657"/>
          </a:xfrm>
          <a:prstGeom prst="roundRect">
            <a:avLst>
              <a:gd name="adj" fmla="val 6695"/>
            </a:avLst>
          </a:prstGeom>
          <a:solidFill>
            <a:srgbClr val="EA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1110853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Backup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110853" y="5849064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backups of critical data are essential for recovery 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068372"/>
            <a:ext cx="6327815" cy="2212657"/>
          </a:xfrm>
          <a:prstGeom prst="roundRect">
            <a:avLst>
              <a:gd name="adj" fmla="val 6695"/>
            </a:avLst>
          </a:prstGeom>
          <a:solidFill>
            <a:srgbClr val="EA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7685484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Proactive Security</a:t>
            </a:r>
            <a:endParaRPr lang="en-US" sz="2430" dirty="0"/>
          </a:p>
        </p:txBody>
      </p:sp>
      <p:sp>
        <p:nvSpPr>
          <p:cNvPr id="19" name="Text 17"/>
          <p:cNvSpPr/>
          <p:nvPr/>
        </p:nvSpPr>
        <p:spPr>
          <a:xfrm>
            <a:off x="7685484" y="5849064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Implementing robust security measures and staying vigilant is crucial to preventing ransomware infections.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Rose Chhetri</cp:lastModifiedBy>
  <cp:revision>2</cp:revision>
  <dcterms:created xsi:type="dcterms:W3CDTF">2024-07-09T05:51:26Z</dcterms:created>
  <dcterms:modified xsi:type="dcterms:W3CDTF">2024-07-09T05:54:08Z</dcterms:modified>
</cp:coreProperties>
</file>