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942465" y="2687320"/>
            <a:ext cx="7891780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69975" y="2068195"/>
            <a:ext cx="87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69975" y="2964180"/>
            <a:ext cx="87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Native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272030" y="1769110"/>
            <a:ext cx="182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BinderProxy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94785" y="1400810"/>
            <a:ext cx="3462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private final long mNativeData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3742055" y="1278890"/>
            <a:ext cx="102870" cy="1348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38295" y="3653155"/>
            <a:ext cx="2731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BinderProxyNativeData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9" idx="2"/>
            <a:endCxn id="11" idx="0"/>
          </p:cNvCxnSpPr>
          <p:nvPr/>
        </p:nvCxnSpPr>
        <p:spPr>
          <a:xfrm flipH="1">
            <a:off x="5504180" y="1769110"/>
            <a:ext cx="221615" cy="188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04990" y="3429000"/>
            <a:ext cx="245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sp&lt;IBinder&gt; mObject;</a:t>
            </a:r>
            <a:endParaRPr lang="zh-CN" altLang="en-US"/>
          </a:p>
        </p:txBody>
      </p:sp>
      <p:sp>
        <p:nvSpPr>
          <p:cNvPr id="14" name="左大括号 13"/>
          <p:cNvSpPr/>
          <p:nvPr>
            <p:custDataLst>
              <p:tags r:id="rId2"/>
            </p:custDataLst>
          </p:nvPr>
        </p:nvSpPr>
        <p:spPr>
          <a:xfrm>
            <a:off x="6706235" y="3162935"/>
            <a:ext cx="102870" cy="1348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93000" y="5457190"/>
            <a:ext cx="1188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BpBinder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3" idx="2"/>
            <a:endCxn id="15" idx="0"/>
          </p:cNvCxnSpPr>
          <p:nvPr/>
        </p:nvCxnSpPr>
        <p:spPr>
          <a:xfrm flipH="1">
            <a:off x="8087360" y="3797300"/>
            <a:ext cx="45720" cy="165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ODA5M2RkOTQyYjhiMDYzNWE1ZDI4YjQ2YWU1MzZlOW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14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178</cp:revision>
  <dcterms:created xsi:type="dcterms:W3CDTF">2019-06-19T02:08:00Z</dcterms:created>
  <dcterms:modified xsi:type="dcterms:W3CDTF">2023-06-20T07:02:48Z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BB2272CDEF614488B7C15197E5FD9A31_11</vt:lpwstr>
  </property>
</Properties>
</file>