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8" r:id="rId3"/>
    <p:sldId id="263" r:id="rId4"/>
    <p:sldId id="272" r:id="rId5"/>
    <p:sldId id="270" r:id="rId6"/>
    <p:sldId id="290" r:id="rId7"/>
    <p:sldId id="291" r:id="rId8"/>
    <p:sldId id="292" r:id="rId9"/>
    <p:sldId id="274" r:id="rId10"/>
    <p:sldId id="273" r:id="rId11"/>
    <p:sldId id="264" r:id="rId12"/>
    <p:sldId id="280" r:id="rId13"/>
    <p:sldId id="279" r:id="rId14"/>
    <p:sldId id="293" r:id="rId15"/>
    <p:sldId id="276" r:id="rId16"/>
    <p:sldId id="294" r:id="rId17"/>
    <p:sldId id="282" r:id="rId18"/>
    <p:sldId id="26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0C7"/>
    <a:srgbClr val="F9B298"/>
    <a:srgbClr val="F8F6F2"/>
    <a:srgbClr val="00356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3EB737-E6F1-4607-BAF2-AAFDE4F91969}" v="114" dt="2022-05-30T18:10:48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72" y="8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지혜" userId="02bf4234c458873d" providerId="LiveId" clId="{2E3EB737-E6F1-4607-BAF2-AAFDE4F91969}"/>
    <pc:docChg chg="undo redo custSel addSld delSld modSld">
      <pc:chgData name="최 지혜" userId="02bf4234c458873d" providerId="LiveId" clId="{2E3EB737-E6F1-4607-BAF2-AAFDE4F91969}" dt="2022-05-30T18:11:16.138" v="1454" actId="14100"/>
      <pc:docMkLst>
        <pc:docMk/>
      </pc:docMkLst>
      <pc:sldChg chg="del">
        <pc:chgData name="최 지혜" userId="02bf4234c458873d" providerId="LiveId" clId="{2E3EB737-E6F1-4607-BAF2-AAFDE4F91969}" dt="2022-05-30T18:07:54.059" v="1399" actId="2696"/>
        <pc:sldMkLst>
          <pc:docMk/>
          <pc:sldMk cId="1432658614" sldId="262"/>
        </pc:sldMkLst>
      </pc:sldChg>
      <pc:sldChg chg="modSp mod">
        <pc:chgData name="최 지혜" userId="02bf4234c458873d" providerId="LiveId" clId="{2E3EB737-E6F1-4607-BAF2-AAFDE4F91969}" dt="2022-05-30T18:01:06.741" v="481" actId="1076"/>
        <pc:sldMkLst>
          <pc:docMk/>
          <pc:sldMk cId="2972657456" sldId="264"/>
        </pc:sldMkLst>
        <pc:spChg chg="mod">
          <ac:chgData name="최 지혜" userId="02bf4234c458873d" providerId="LiveId" clId="{2E3EB737-E6F1-4607-BAF2-AAFDE4F91969}" dt="2022-05-30T18:01:06.741" v="481" actId="1076"/>
          <ac:spMkLst>
            <pc:docMk/>
            <pc:sldMk cId="2972657456" sldId="264"/>
            <ac:spMk id="5" creationId="{20ADE28E-A43F-4523-968B-8456C7C73DC1}"/>
          </ac:spMkLst>
        </pc:spChg>
        <pc:spChg chg="mod">
          <ac:chgData name="최 지혜" userId="02bf4234c458873d" providerId="LiveId" clId="{2E3EB737-E6F1-4607-BAF2-AAFDE4F91969}" dt="2022-05-30T18:01:06.741" v="481" actId="1076"/>
          <ac:spMkLst>
            <pc:docMk/>
            <pc:sldMk cId="2972657456" sldId="264"/>
            <ac:spMk id="6" creationId="{E47BAFCE-2CE1-4A53-B456-0B89E4FFCC2C}"/>
          </ac:spMkLst>
        </pc:spChg>
        <pc:spChg chg="mod">
          <ac:chgData name="최 지혜" userId="02bf4234c458873d" providerId="LiveId" clId="{2E3EB737-E6F1-4607-BAF2-AAFDE4F91969}" dt="2022-05-30T18:01:06.741" v="481" actId="1076"/>
          <ac:spMkLst>
            <pc:docMk/>
            <pc:sldMk cId="2972657456" sldId="264"/>
            <ac:spMk id="8" creationId="{08090401-B0D1-48FE-8FD1-A8FD1269356C}"/>
          </ac:spMkLst>
        </pc:spChg>
        <pc:spChg chg="mod">
          <ac:chgData name="최 지혜" userId="02bf4234c458873d" providerId="LiveId" clId="{2E3EB737-E6F1-4607-BAF2-AAFDE4F91969}" dt="2022-05-30T18:01:06.741" v="481" actId="1076"/>
          <ac:spMkLst>
            <pc:docMk/>
            <pc:sldMk cId="2972657456" sldId="264"/>
            <ac:spMk id="9" creationId="{9D1D5C9F-50A1-23BC-95CD-3EC84C1D8B34}"/>
          </ac:spMkLst>
        </pc:spChg>
        <pc:spChg chg="mod">
          <ac:chgData name="최 지혜" userId="02bf4234c458873d" providerId="LiveId" clId="{2E3EB737-E6F1-4607-BAF2-AAFDE4F91969}" dt="2022-05-30T18:01:06.741" v="481" actId="1076"/>
          <ac:spMkLst>
            <pc:docMk/>
            <pc:sldMk cId="2972657456" sldId="264"/>
            <ac:spMk id="10" creationId="{52B427D3-96B8-B659-81AF-B70CF6822894}"/>
          </ac:spMkLst>
        </pc:spChg>
      </pc:sldChg>
      <pc:sldChg chg="del">
        <pc:chgData name="최 지혜" userId="02bf4234c458873d" providerId="LiveId" clId="{2E3EB737-E6F1-4607-BAF2-AAFDE4F91969}" dt="2022-05-30T18:07:54.059" v="1399" actId="2696"/>
        <pc:sldMkLst>
          <pc:docMk/>
          <pc:sldMk cId="1491742621" sldId="265"/>
        </pc:sldMkLst>
      </pc:sldChg>
      <pc:sldChg chg="modSp mod">
        <pc:chgData name="최 지혜" userId="02bf4234c458873d" providerId="LiveId" clId="{2E3EB737-E6F1-4607-BAF2-AAFDE4F91969}" dt="2022-05-30T18:08:08.807" v="1422" actId="20577"/>
        <pc:sldMkLst>
          <pc:docMk/>
          <pc:sldMk cId="2063014104" sldId="266"/>
        </pc:sldMkLst>
        <pc:spChg chg="mod">
          <ac:chgData name="최 지혜" userId="02bf4234c458873d" providerId="LiveId" clId="{2E3EB737-E6F1-4607-BAF2-AAFDE4F91969}" dt="2022-05-30T18:08:08.807" v="1422" actId="20577"/>
          <ac:spMkLst>
            <pc:docMk/>
            <pc:sldMk cId="2063014104" sldId="266"/>
            <ac:spMk id="5" creationId="{EEBFCE18-AE6A-46A4-89E6-FE0D746FE556}"/>
          </ac:spMkLst>
        </pc:spChg>
      </pc:sldChg>
      <pc:sldChg chg="modSp mod">
        <pc:chgData name="최 지혜" userId="02bf4234c458873d" providerId="LiveId" clId="{2E3EB737-E6F1-4607-BAF2-AAFDE4F91969}" dt="2022-05-30T18:09:11.318" v="1427" actId="20577"/>
        <pc:sldMkLst>
          <pc:docMk/>
          <pc:sldMk cId="3930017634" sldId="268"/>
        </pc:sldMkLst>
        <pc:spChg chg="mod">
          <ac:chgData name="최 지혜" userId="02bf4234c458873d" providerId="LiveId" clId="{2E3EB737-E6F1-4607-BAF2-AAFDE4F91969}" dt="2022-05-30T18:09:11.318" v="1427" actId="20577"/>
          <ac:spMkLst>
            <pc:docMk/>
            <pc:sldMk cId="3930017634" sldId="268"/>
            <ac:spMk id="32" creationId="{522AB423-EA83-4561-AFAE-91EE9CC7F726}"/>
          </ac:spMkLst>
        </pc:spChg>
      </pc:sldChg>
      <pc:sldChg chg="addSp delSp modSp mod">
        <pc:chgData name="최 지혜" userId="02bf4234c458873d" providerId="LiveId" clId="{2E3EB737-E6F1-4607-BAF2-AAFDE4F91969}" dt="2022-05-30T18:11:16.138" v="1454" actId="14100"/>
        <pc:sldMkLst>
          <pc:docMk/>
          <pc:sldMk cId="950064073" sldId="270"/>
        </pc:sldMkLst>
        <pc:spChg chg="mod">
          <ac:chgData name="최 지혜" userId="02bf4234c458873d" providerId="LiveId" clId="{2E3EB737-E6F1-4607-BAF2-AAFDE4F91969}" dt="2022-05-30T18:09:33.012" v="1428" actId="1076"/>
          <ac:spMkLst>
            <pc:docMk/>
            <pc:sldMk cId="950064073" sldId="270"/>
            <ac:spMk id="19" creationId="{F2B0B254-DBF6-819C-E2EA-6D97982D19FD}"/>
          </ac:spMkLst>
        </pc:spChg>
        <pc:spChg chg="mod">
          <ac:chgData name="최 지혜" userId="02bf4234c458873d" providerId="LiveId" clId="{2E3EB737-E6F1-4607-BAF2-AAFDE4F91969}" dt="2022-05-30T18:09:35.555" v="1429" actId="1076"/>
          <ac:spMkLst>
            <pc:docMk/>
            <pc:sldMk cId="950064073" sldId="270"/>
            <ac:spMk id="20" creationId="{8847DD11-6A37-4D24-B48B-9267865AA95E}"/>
          </ac:spMkLst>
        </pc:spChg>
        <pc:spChg chg="add del mod">
          <ac:chgData name="최 지혜" userId="02bf4234c458873d" providerId="LiveId" clId="{2E3EB737-E6F1-4607-BAF2-AAFDE4F91969}" dt="2022-05-30T18:10:57.604" v="1449" actId="21"/>
          <ac:spMkLst>
            <pc:docMk/>
            <pc:sldMk cId="950064073" sldId="270"/>
            <ac:spMk id="27" creationId="{0CA233AD-62D1-9491-3E3F-77FD3417159F}"/>
          </ac:spMkLst>
        </pc:spChg>
        <pc:picChg chg="mod">
          <ac:chgData name="최 지혜" userId="02bf4234c458873d" providerId="LiveId" clId="{2E3EB737-E6F1-4607-BAF2-AAFDE4F91969}" dt="2022-05-30T18:11:16.138" v="1454" actId="14100"/>
          <ac:picMkLst>
            <pc:docMk/>
            <pc:sldMk cId="950064073" sldId="270"/>
            <ac:picMk id="24" creationId="{F06A413D-06AD-8C71-2A45-5A67AC839C47}"/>
          </ac:picMkLst>
        </pc:picChg>
        <pc:cxnChg chg="mod">
          <ac:chgData name="최 지혜" userId="02bf4234c458873d" providerId="LiveId" clId="{2E3EB737-E6F1-4607-BAF2-AAFDE4F91969}" dt="2022-05-30T18:09:53.659" v="1432" actId="14100"/>
          <ac:cxnSpMkLst>
            <pc:docMk/>
            <pc:sldMk cId="950064073" sldId="270"/>
            <ac:cxnSpMk id="17" creationId="{C2FEBD2A-9FA7-30CF-BC5A-3569438DD03F}"/>
          </ac:cxnSpMkLst>
        </pc:cxnChg>
        <pc:cxnChg chg="mod">
          <ac:chgData name="최 지혜" userId="02bf4234c458873d" providerId="LiveId" clId="{2E3EB737-E6F1-4607-BAF2-AAFDE4F91969}" dt="2022-05-30T18:09:54.062" v="1433" actId="14100"/>
          <ac:cxnSpMkLst>
            <pc:docMk/>
            <pc:sldMk cId="950064073" sldId="270"/>
            <ac:cxnSpMk id="18" creationId="{820E571B-1D35-9F8B-8212-777DE5E951EA}"/>
          </ac:cxnSpMkLst>
        </pc:cxnChg>
      </pc:sldChg>
      <pc:sldChg chg="modSp mod">
        <pc:chgData name="최 지혜" userId="02bf4234c458873d" providerId="LiveId" clId="{2E3EB737-E6F1-4607-BAF2-AAFDE4F91969}" dt="2022-05-30T18:10:32.390" v="1445" actId="14100"/>
        <pc:sldMkLst>
          <pc:docMk/>
          <pc:sldMk cId="4143482331" sldId="272"/>
        </pc:sldMkLst>
        <pc:picChg chg="mod">
          <ac:chgData name="최 지혜" userId="02bf4234c458873d" providerId="LiveId" clId="{2E3EB737-E6F1-4607-BAF2-AAFDE4F91969}" dt="2022-05-30T18:10:32.390" v="1445" actId="14100"/>
          <ac:picMkLst>
            <pc:docMk/>
            <pc:sldMk cId="4143482331" sldId="272"/>
            <ac:picMk id="3" creationId="{2E457FAB-D598-A79B-2F2B-593AD39CF7A2}"/>
          </ac:picMkLst>
        </pc:picChg>
      </pc:sldChg>
      <pc:sldChg chg="delSp">
        <pc:chgData name="최 지혜" userId="02bf4234c458873d" providerId="LiveId" clId="{2E3EB737-E6F1-4607-BAF2-AAFDE4F91969}" dt="2022-05-30T17:52:56.912" v="3"/>
        <pc:sldMkLst>
          <pc:docMk/>
          <pc:sldMk cId="129059916" sldId="276"/>
        </pc:sldMkLst>
        <pc:picChg chg="del">
          <ac:chgData name="최 지혜" userId="02bf4234c458873d" providerId="LiveId" clId="{2E3EB737-E6F1-4607-BAF2-AAFDE4F91969}" dt="2022-05-30T17:52:56.912" v="3"/>
          <ac:picMkLst>
            <pc:docMk/>
            <pc:sldMk cId="129059916" sldId="276"/>
            <ac:picMk id="2" creationId="{52606D70-BA05-8E9B-EF3D-A96EB9B6C731}"/>
          </ac:picMkLst>
        </pc:picChg>
      </pc:sldChg>
      <pc:sldChg chg="del">
        <pc:chgData name="최 지혜" userId="02bf4234c458873d" providerId="LiveId" clId="{2E3EB737-E6F1-4607-BAF2-AAFDE4F91969}" dt="2022-05-30T18:07:56.185" v="1400" actId="2696"/>
        <pc:sldMkLst>
          <pc:docMk/>
          <pc:sldMk cId="2575238758" sldId="277"/>
        </pc:sldMkLst>
      </pc:sldChg>
      <pc:sldChg chg="del">
        <pc:chgData name="최 지혜" userId="02bf4234c458873d" providerId="LiveId" clId="{2E3EB737-E6F1-4607-BAF2-AAFDE4F91969}" dt="2022-05-30T18:07:58.585" v="1401" actId="2696"/>
        <pc:sldMkLst>
          <pc:docMk/>
          <pc:sldMk cId="1372364737" sldId="278"/>
        </pc:sldMkLst>
      </pc:sldChg>
      <pc:sldChg chg="del">
        <pc:chgData name="최 지혜" userId="02bf4234c458873d" providerId="LiveId" clId="{2E3EB737-E6F1-4607-BAF2-AAFDE4F91969}" dt="2022-05-30T18:07:54.059" v="1399" actId="2696"/>
        <pc:sldMkLst>
          <pc:docMk/>
          <pc:sldMk cId="2601892506" sldId="281"/>
        </pc:sldMkLst>
      </pc:sldChg>
      <pc:sldChg chg="addSp delSp modSp mod">
        <pc:chgData name="최 지혜" userId="02bf4234c458873d" providerId="LiveId" clId="{2E3EB737-E6F1-4607-BAF2-AAFDE4F91969}" dt="2022-05-30T18:07:35.493" v="1398" actId="1076"/>
        <pc:sldMkLst>
          <pc:docMk/>
          <pc:sldMk cId="4166189642" sldId="282"/>
        </pc:sldMkLst>
        <pc:spChg chg="mod">
          <ac:chgData name="최 지혜" userId="02bf4234c458873d" providerId="LiveId" clId="{2E3EB737-E6F1-4607-BAF2-AAFDE4F91969}" dt="2022-05-30T17:59:39.334" v="467"/>
          <ac:spMkLst>
            <pc:docMk/>
            <pc:sldMk cId="4166189642" sldId="282"/>
            <ac:spMk id="7" creationId="{EEAD13DC-B1B2-4447-A60D-5C2541B81E98}"/>
          </ac:spMkLst>
        </pc:spChg>
        <pc:spChg chg="del">
          <ac:chgData name="최 지혜" userId="02bf4234c458873d" providerId="LiveId" clId="{2E3EB737-E6F1-4607-BAF2-AAFDE4F91969}" dt="2022-05-30T17:59:46.776" v="468" actId="21"/>
          <ac:spMkLst>
            <pc:docMk/>
            <pc:sldMk cId="4166189642" sldId="282"/>
            <ac:spMk id="31" creationId="{04CC2409-53F7-4097-94B0-7D80DC00AADB}"/>
          </ac:spMkLst>
        </pc:spChg>
        <pc:spChg chg="del">
          <ac:chgData name="최 지혜" userId="02bf4234c458873d" providerId="LiveId" clId="{2E3EB737-E6F1-4607-BAF2-AAFDE4F91969}" dt="2022-05-30T17:56:36.138" v="320" actId="21"/>
          <ac:spMkLst>
            <pc:docMk/>
            <pc:sldMk cId="4166189642" sldId="282"/>
            <ac:spMk id="32" creationId="{B33543B3-2F0E-40A3-8402-853EA5B6C00C}"/>
          </ac:spMkLst>
        </pc:spChg>
        <pc:spChg chg="del">
          <ac:chgData name="최 지혜" userId="02bf4234c458873d" providerId="LiveId" clId="{2E3EB737-E6F1-4607-BAF2-AAFDE4F91969}" dt="2022-05-30T17:59:49.387" v="469" actId="21"/>
          <ac:spMkLst>
            <pc:docMk/>
            <pc:sldMk cId="4166189642" sldId="282"/>
            <ac:spMk id="33" creationId="{93084B0C-4A7A-4E29-A5C6-0E34B7338798}"/>
          </ac:spMkLst>
        </pc:spChg>
        <pc:spChg chg="del">
          <ac:chgData name="최 지혜" userId="02bf4234c458873d" providerId="LiveId" clId="{2E3EB737-E6F1-4607-BAF2-AAFDE4F91969}" dt="2022-05-30T17:56:42.214" v="321" actId="21"/>
          <ac:spMkLst>
            <pc:docMk/>
            <pc:sldMk cId="4166189642" sldId="282"/>
            <ac:spMk id="34" creationId="{1AF935C3-7A1D-415D-B8B3-C4642371BCC6}"/>
          </ac:spMkLst>
        </pc:spChg>
        <pc:spChg chg="mod">
          <ac:chgData name="최 지혜" userId="02bf4234c458873d" providerId="LiveId" clId="{2E3EB737-E6F1-4607-BAF2-AAFDE4F91969}" dt="2022-05-30T18:07:33.798" v="1396" actId="14100"/>
          <ac:spMkLst>
            <pc:docMk/>
            <pc:sldMk cId="4166189642" sldId="282"/>
            <ac:spMk id="35" creationId="{4EC5918C-DF24-4B66-A110-D34088274635}"/>
          </ac:spMkLst>
        </pc:spChg>
        <pc:spChg chg="del">
          <ac:chgData name="최 지혜" userId="02bf4234c458873d" providerId="LiveId" clId="{2E3EB737-E6F1-4607-BAF2-AAFDE4F91969}" dt="2022-05-30T17:56:29.530" v="318" actId="21"/>
          <ac:spMkLst>
            <pc:docMk/>
            <pc:sldMk cId="4166189642" sldId="282"/>
            <ac:spMk id="36" creationId="{6DC8359E-6D0A-485D-AC61-27F6A75A80CD}"/>
          </ac:spMkLst>
        </pc:spChg>
        <pc:spChg chg="del mod">
          <ac:chgData name="최 지혜" userId="02bf4234c458873d" providerId="LiveId" clId="{2E3EB737-E6F1-4607-BAF2-AAFDE4F91969}" dt="2022-05-30T18:06:09.180" v="1389" actId="21"/>
          <ac:spMkLst>
            <pc:docMk/>
            <pc:sldMk cId="4166189642" sldId="282"/>
            <ac:spMk id="37" creationId="{7A44B3CE-746D-42AF-AA91-A65164E9D849}"/>
          </ac:spMkLst>
        </pc:spChg>
        <pc:spChg chg="del">
          <ac:chgData name="최 지혜" userId="02bf4234c458873d" providerId="LiveId" clId="{2E3EB737-E6F1-4607-BAF2-AAFDE4F91969}" dt="2022-05-30T17:56:31.727" v="319" actId="21"/>
          <ac:spMkLst>
            <pc:docMk/>
            <pc:sldMk cId="4166189642" sldId="282"/>
            <ac:spMk id="38" creationId="{6937DD2B-0808-42CE-9869-791B82F6F1DD}"/>
          </ac:spMkLst>
        </pc:spChg>
        <pc:spChg chg="add mod">
          <ac:chgData name="최 지혜" userId="02bf4234c458873d" providerId="LiveId" clId="{2E3EB737-E6F1-4607-BAF2-AAFDE4F91969}" dt="2022-05-30T18:07:35.493" v="1398" actId="1076"/>
          <ac:spMkLst>
            <pc:docMk/>
            <pc:sldMk cId="4166189642" sldId="282"/>
            <ac:spMk id="39" creationId="{D331C76F-3511-F2DD-4BD9-02B44C5A6057}"/>
          </ac:spMkLst>
        </pc:spChg>
        <pc:grpChg chg="del">
          <ac:chgData name="최 지혜" userId="02bf4234c458873d" providerId="LiveId" clId="{2E3EB737-E6F1-4607-BAF2-AAFDE4F91969}" dt="2022-05-30T17:59:54.104" v="470" actId="21"/>
          <ac:grpSpMkLst>
            <pc:docMk/>
            <pc:sldMk cId="4166189642" sldId="282"/>
            <ac:grpSpMk id="11" creationId="{58DE1224-0C20-4F5B-BA87-059200D99691}"/>
          </ac:grpSpMkLst>
        </pc:grpChg>
        <pc:grpChg chg="del">
          <ac:chgData name="최 지혜" userId="02bf4234c458873d" providerId="LiveId" clId="{2E3EB737-E6F1-4607-BAF2-AAFDE4F91969}" dt="2022-05-30T17:59:59.544" v="471" actId="21"/>
          <ac:grpSpMkLst>
            <pc:docMk/>
            <pc:sldMk cId="4166189642" sldId="282"/>
            <ac:grpSpMk id="19" creationId="{AAAFDDF5-8C7A-422E-9E4E-BB9BD8B08B87}"/>
          </ac:grpSpMkLst>
        </pc:grpChg>
        <pc:grpChg chg="del">
          <ac:chgData name="최 지혜" userId="02bf4234c458873d" providerId="LiveId" clId="{2E3EB737-E6F1-4607-BAF2-AAFDE4F91969}" dt="2022-05-30T17:59:59.544" v="471" actId="21"/>
          <ac:grpSpMkLst>
            <pc:docMk/>
            <pc:sldMk cId="4166189642" sldId="282"/>
            <ac:grpSpMk id="23" creationId="{3B2C90E3-A59B-4C8B-B12B-44121464F80E}"/>
          </ac:grpSpMkLst>
        </pc:grpChg>
        <pc:grpChg chg="del">
          <ac:chgData name="최 지혜" userId="02bf4234c458873d" providerId="LiveId" clId="{2E3EB737-E6F1-4607-BAF2-AAFDE4F91969}" dt="2022-05-30T17:59:59.544" v="471" actId="21"/>
          <ac:grpSpMkLst>
            <pc:docMk/>
            <pc:sldMk cId="4166189642" sldId="282"/>
            <ac:grpSpMk id="27" creationId="{63D0AA7C-0CC5-4298-9A89-6AB195CDD63F}"/>
          </ac:grpSpMkLst>
        </pc:grpChg>
      </pc:sldChg>
      <pc:sldChg chg="del">
        <pc:chgData name="최 지혜" userId="02bf4234c458873d" providerId="LiveId" clId="{2E3EB737-E6F1-4607-BAF2-AAFDE4F91969}" dt="2022-05-30T17:50:41.159" v="0" actId="2696"/>
        <pc:sldMkLst>
          <pc:docMk/>
          <pc:sldMk cId="1096484371" sldId="283"/>
        </pc:sldMkLst>
      </pc:sldChg>
      <pc:sldChg chg="del">
        <pc:chgData name="최 지혜" userId="02bf4234c458873d" providerId="LiveId" clId="{2E3EB737-E6F1-4607-BAF2-AAFDE4F91969}" dt="2022-05-30T18:07:54.059" v="1399" actId="2696"/>
        <pc:sldMkLst>
          <pc:docMk/>
          <pc:sldMk cId="3885764157" sldId="284"/>
        </pc:sldMkLst>
      </pc:sldChg>
      <pc:sldChg chg="del">
        <pc:chgData name="최 지혜" userId="02bf4234c458873d" providerId="LiveId" clId="{2E3EB737-E6F1-4607-BAF2-AAFDE4F91969}" dt="2022-05-30T18:07:54.059" v="1399" actId="2696"/>
        <pc:sldMkLst>
          <pc:docMk/>
          <pc:sldMk cId="2152490550" sldId="285"/>
        </pc:sldMkLst>
      </pc:sldChg>
      <pc:sldChg chg="delSp modSp add mod setBg">
        <pc:chgData name="최 지혜" userId="02bf4234c458873d" providerId="LiveId" clId="{2E3EB737-E6F1-4607-BAF2-AAFDE4F91969}" dt="2022-05-30T17:59:00.889" v="437" actId="1076"/>
        <pc:sldMkLst>
          <pc:docMk/>
          <pc:sldMk cId="1444268898" sldId="294"/>
        </pc:sldMkLst>
        <pc:spChg chg="mod">
          <ac:chgData name="최 지혜" userId="02bf4234c458873d" providerId="LiveId" clId="{2E3EB737-E6F1-4607-BAF2-AAFDE4F91969}" dt="2022-05-30T17:59:00.889" v="437" actId="1076"/>
          <ac:spMkLst>
            <pc:docMk/>
            <pc:sldMk cId="1444268898" sldId="294"/>
            <ac:spMk id="6" creationId="{E47BAFCE-2CE1-4A53-B456-0B89E4FFCC2C}"/>
          </ac:spMkLst>
        </pc:spChg>
        <pc:spChg chg="mod">
          <ac:chgData name="최 지혜" userId="02bf4234c458873d" providerId="LiveId" clId="{2E3EB737-E6F1-4607-BAF2-AAFDE4F91969}" dt="2022-05-30T17:59:00.889" v="437" actId="1076"/>
          <ac:spMkLst>
            <pc:docMk/>
            <pc:sldMk cId="1444268898" sldId="294"/>
            <ac:spMk id="8" creationId="{08090401-B0D1-48FE-8FD1-A8FD1269356C}"/>
          </ac:spMkLst>
        </pc:spChg>
        <pc:spChg chg="del">
          <ac:chgData name="최 지혜" userId="02bf4234c458873d" providerId="LiveId" clId="{2E3EB737-E6F1-4607-BAF2-AAFDE4F91969}" dt="2022-05-30T17:55:19.429" v="316" actId="21"/>
          <ac:spMkLst>
            <pc:docMk/>
            <pc:sldMk cId="1444268898" sldId="294"/>
            <ac:spMk id="9" creationId="{9D1D5C9F-50A1-23BC-95CD-3EC84C1D8B34}"/>
          </ac:spMkLst>
        </pc:spChg>
        <pc:spChg chg="del">
          <ac:chgData name="최 지혜" userId="02bf4234c458873d" providerId="LiveId" clId="{2E3EB737-E6F1-4607-BAF2-AAFDE4F91969}" dt="2022-05-30T17:55:19.429" v="316" actId="21"/>
          <ac:spMkLst>
            <pc:docMk/>
            <pc:sldMk cId="1444268898" sldId="294"/>
            <ac:spMk id="10" creationId="{52B427D3-96B8-B659-81AF-B70CF6822894}"/>
          </ac:spMkLst>
        </pc:spChg>
      </pc:sldChg>
      <pc:sldChg chg="add del setBg">
        <pc:chgData name="최 지혜" userId="02bf4234c458873d" providerId="LiveId" clId="{2E3EB737-E6F1-4607-BAF2-AAFDE4F91969}" dt="2022-05-30T17:52:38.634" v="2" actId="2696"/>
        <pc:sldMkLst>
          <pc:docMk/>
          <pc:sldMk cId="4076572367" sldId="29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ED640-2A2B-41E2-AB1A-2A9B2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60FCBB-74D1-4934-9315-C0912B5EF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86D18-69A0-4C48-9766-3290BD81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25D46-2DEA-4024-A500-D07DE777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8ADEB-B9D1-4B13-B548-13FFCB4C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D265-AA87-4FC5-9A56-12446F39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42CDF6-EC77-4FE2-B43F-6B7DDE3A3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130CE-5363-48CB-A340-0F0493EC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33B3F-F69B-4A0F-B85F-5EEC5C2E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2582E-10D0-4F57-B41B-7BC86F5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4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B77D58-5D45-4986-9735-A8BCF7589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CE1AA-D2E3-4F6E-807B-1BC99D2FD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CB4F6-10F4-4A43-9EDD-10822AEB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8C7BF-F87C-4DD4-A764-DA24BBD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9CD3B-5C66-464D-9770-FC83699E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B2C1A-03F4-4194-B2FF-52CEE01D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7A8CC-C4C9-41DF-9E73-115DA82F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683D0-42B0-45C1-8E15-D648E076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AB831-851A-4453-B5AE-4BD708A4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560B2-CCC8-42CC-9754-69F08BBA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91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F80FF-C6A2-494D-B2B5-DCED81A4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B49E0-2ED4-4ED6-9525-651A00DD6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70E02-DBEA-4EAA-A963-09D5CD65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A1F08-AC83-4710-87FC-BA284591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6418F-E4E5-4E49-8867-86DD936F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8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095B1-6867-4341-BB7A-B1192E10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FCF58-073E-4332-A193-A5C728DCB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12EDE3-5F22-459C-B14E-0E9E4D947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47649-78BE-48C3-9619-1393EC25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63AF48-1D8D-43CE-B4EF-EA283C34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E8652-6E13-462A-BA65-CE492BB7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21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C0A6B-6C98-49D9-A1C8-B1C3AE70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181C6-4AD0-4DF9-AFA1-3ECD807D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7CC88-A24C-42F5-BAB7-8668B1596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E3DD69-B51F-44CB-8A7F-9C916C9D3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93277A-5D98-4489-903E-F54234DD7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5922D4-5778-464C-9D4B-53441E81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2B1A9-4C55-4C24-96B8-CDA69006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9758BE-1158-45B0-888E-FBF36F80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9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DACC5-7103-41D4-928B-EA6EEA40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AA7162-D5F1-4233-B44B-2A519568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707E3F-284F-40F6-9E4A-F11A61BE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D266D2-4B7E-4B5C-BBF0-36CF7A95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5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AF4FE7-090A-4B5B-BCB1-309C8B80A7D7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7F7AA4-209D-4689-AA02-D04B4EDE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5722C-8A72-448E-8B83-EF7C5AF9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24A6E7-8728-4C8A-82A6-A6C3CA90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34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FCA1F-DBEC-4F64-A69D-D6908007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1CC70-5093-42C4-8978-1F2D7363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786617-699B-488F-8721-F3B668462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FC728-03B7-400E-B1AE-2A5B4D18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97A1CA-2B06-47D1-87BB-6FA3AB17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A3FAE-923B-44C6-A3D4-934B76B4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0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06F8E-3219-4BC9-AC48-C3DC6CFC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04C55E-16F2-4CAF-9384-FC1D4F080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AD510D-2B1E-4164-AED3-22DE5492E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7433D4-FB86-4AFF-B6A8-F8E3F1BE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CFB19-C751-424E-B3D4-EEB9597C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B9F28-5458-46D5-A25A-B0BBEAA7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2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AB1C4B-3767-46EA-A3DE-A1B389DE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96137-0F59-4406-87C1-C506DAFF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FC2BC-E05F-4E79-B480-7DC4C5E52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C401-CFCF-4CBF-8250-0F6535AAC3D8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E4EED-EEA6-4898-9A84-042E4F271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F8E61-8F4C-46F9-B605-3C0D16F5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81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7A65AD-DFB0-4E72-9BBD-05217128E1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1660E10-9865-4A2A-A842-5CF8813FC684}"/>
              </a:ext>
            </a:extLst>
          </p:cNvPr>
          <p:cNvCxnSpPr>
            <a:cxnSpLocks/>
          </p:cNvCxnSpPr>
          <p:nvPr/>
        </p:nvCxnSpPr>
        <p:spPr>
          <a:xfrm>
            <a:off x="1333500" y="5130800"/>
            <a:ext cx="10858500" cy="0"/>
          </a:xfrm>
          <a:prstGeom prst="line">
            <a:avLst/>
          </a:prstGeom>
          <a:ln w="254000">
            <a:solidFill>
              <a:srgbClr val="018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40D276-71EF-46F9-AFDA-7F49C2F9775D}"/>
              </a:ext>
            </a:extLst>
          </p:cNvPr>
          <p:cNvSpPr txBox="1"/>
          <p:nvPr/>
        </p:nvSpPr>
        <p:spPr>
          <a:xfrm>
            <a:off x="1333500" y="1077192"/>
            <a:ext cx="8594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rgbClr val="0187FB"/>
                </a:solidFill>
              </a:rPr>
              <a:t>시스템 분석 설계</a:t>
            </a:r>
            <a:endParaRPr lang="en-US" altLang="ko-KR" sz="4800" b="1" dirty="0">
              <a:solidFill>
                <a:srgbClr val="0187FB"/>
              </a:solidFill>
            </a:endParaRPr>
          </a:p>
          <a:p>
            <a:r>
              <a:rPr lang="ko-KR" altLang="en-US" sz="4800" b="1" dirty="0">
                <a:solidFill>
                  <a:srgbClr val="0187FB"/>
                </a:solidFill>
              </a:rPr>
              <a:t>개인 포트폴리오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D38E18-38C2-4110-B4B0-DAC311AE9A8B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E999C16-7FF9-4F42-8224-49ABB603793A}"/>
              </a:ext>
            </a:extLst>
          </p:cNvPr>
          <p:cNvGrpSpPr/>
          <p:nvPr/>
        </p:nvGrpSpPr>
        <p:grpSpPr>
          <a:xfrm>
            <a:off x="1333500" y="2720707"/>
            <a:ext cx="6912142" cy="1003338"/>
            <a:chOff x="1333500" y="3023567"/>
            <a:chExt cx="7632080" cy="146119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DBDF0E2-A07C-43CB-ACFC-C059E066074A}"/>
                </a:ext>
              </a:extLst>
            </p:cNvPr>
            <p:cNvSpPr/>
            <p:nvPr/>
          </p:nvSpPr>
          <p:spPr>
            <a:xfrm>
              <a:off x="1333500" y="3023567"/>
              <a:ext cx="7632080" cy="1461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586C36-8EF7-47D8-9D9B-639F19D27116}"/>
                </a:ext>
              </a:extLst>
            </p:cNvPr>
            <p:cNvSpPr txBox="1"/>
            <p:nvPr/>
          </p:nvSpPr>
          <p:spPr>
            <a:xfrm>
              <a:off x="1565866" y="3090473"/>
              <a:ext cx="62247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spc="-300" dirty="0">
                  <a:solidFill>
                    <a:schemeClr val="bg1"/>
                  </a:solidFill>
                </a:rPr>
                <a:t>컴퓨터정보공학과 </a:t>
              </a:r>
              <a:r>
                <a:rPr lang="en-US" altLang="ko-KR" sz="3200" b="1" spc="-300" dirty="0">
                  <a:solidFill>
                    <a:schemeClr val="bg1"/>
                  </a:solidFill>
                </a:rPr>
                <a:t>PB 20214207 </a:t>
              </a:r>
              <a:r>
                <a:rPr lang="ko-KR" altLang="en-US" sz="3200" b="1" spc="-300" dirty="0">
                  <a:solidFill>
                    <a:schemeClr val="bg1"/>
                  </a:solidFill>
                </a:rPr>
                <a:t>최 지혜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8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2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3134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깃과 </a:t>
            </a:r>
            <a:r>
              <a:rPr lang="ko-KR" altLang="en-US" sz="4400" b="1" dirty="0" err="1">
                <a:solidFill>
                  <a:schemeClr val="bg1"/>
                </a:solidFill>
              </a:rPr>
              <a:t>깃허브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77F11C-CA8F-4F46-9933-034DFBAF5A01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6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5D36A6AB-2624-4F31-AFEC-07E4C8B3839E}"/>
              </a:ext>
            </a:extLst>
          </p:cNvPr>
          <p:cNvSpPr/>
          <p:nvPr/>
        </p:nvSpPr>
        <p:spPr>
          <a:xfrm>
            <a:off x="-2074111" y="466725"/>
            <a:ext cx="5924550" cy="5924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3FD6537-5440-4AD3-9021-9EC3F2BAA361}"/>
              </a:ext>
            </a:extLst>
          </p:cNvPr>
          <p:cNvSpPr/>
          <p:nvPr/>
        </p:nvSpPr>
        <p:spPr>
          <a:xfrm>
            <a:off x="3850439" y="155437"/>
            <a:ext cx="3054350" cy="30543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D9222BE-B512-4745-9159-1DE679AFF200}"/>
              </a:ext>
            </a:extLst>
          </p:cNvPr>
          <p:cNvSpPr/>
          <p:nvPr/>
        </p:nvSpPr>
        <p:spPr>
          <a:xfrm>
            <a:off x="3873633" y="3906758"/>
            <a:ext cx="2324096" cy="232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DE28E-A43F-4523-968B-8456C7C73DC1}"/>
              </a:ext>
            </a:extLst>
          </p:cNvPr>
          <p:cNvSpPr txBox="1"/>
          <p:nvPr/>
        </p:nvSpPr>
        <p:spPr>
          <a:xfrm>
            <a:off x="9774989" y="6115438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BAFCE-2CE1-4A53-B456-0B89E4FFCC2C}"/>
              </a:ext>
            </a:extLst>
          </p:cNvPr>
          <p:cNvSpPr txBox="1"/>
          <p:nvPr/>
        </p:nvSpPr>
        <p:spPr>
          <a:xfrm>
            <a:off x="7095810" y="387738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Git</a:t>
            </a:r>
            <a:r>
              <a:rPr lang="ko-KR" altLang="en-US" sz="3600" b="1" dirty="0">
                <a:solidFill>
                  <a:schemeClr val="bg1"/>
                </a:solidFill>
              </a:rPr>
              <a:t>이란</a:t>
            </a:r>
            <a:r>
              <a:rPr lang="en-US" altLang="ko-KR" sz="3600" b="1" dirty="0">
                <a:solidFill>
                  <a:schemeClr val="bg1"/>
                </a:solidFill>
              </a:rPr>
              <a:t>?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90401-B0D1-48FE-8FD1-A8FD1269356C}"/>
              </a:ext>
            </a:extLst>
          </p:cNvPr>
          <p:cNvSpPr txBox="1"/>
          <p:nvPr/>
        </p:nvSpPr>
        <p:spPr>
          <a:xfrm>
            <a:off x="7095810" y="1211869"/>
            <a:ext cx="455107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버전 관리 시스템</a:t>
            </a:r>
            <a:r>
              <a:rPr lang="en-US" altLang="ko-KR" dirty="0">
                <a:solidFill>
                  <a:schemeClr val="bg1"/>
                </a:solidFill>
              </a:rPr>
              <a:t>(VCS ; Version Control System)</a:t>
            </a:r>
            <a:r>
              <a:rPr lang="ko-KR" altLang="en-US" dirty="0">
                <a:solidFill>
                  <a:schemeClr val="bg1"/>
                </a:solidFill>
              </a:rPr>
              <a:t>으로 파일 변화를 시간에 따라 기록했다가 나중에 특정 시점의 버전을 다시 꺼내 올 수 있는 시스템</a:t>
            </a:r>
            <a:endParaRPr lang="en-US" altLang="ko-KR" dirty="0">
              <a:solidFill>
                <a:schemeClr val="bg1"/>
              </a:solidFill>
            </a:endParaRPr>
          </a:p>
          <a:p>
            <a:pPr algn="just"/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1D5C9F-50A1-23BC-95CD-3EC84C1D8B34}"/>
              </a:ext>
            </a:extLst>
          </p:cNvPr>
          <p:cNvSpPr txBox="1"/>
          <p:nvPr/>
        </p:nvSpPr>
        <p:spPr>
          <a:xfrm>
            <a:off x="7095810" y="2774405"/>
            <a:ext cx="2173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chemeClr val="bg1"/>
                </a:solidFill>
              </a:rPr>
              <a:t>Github</a:t>
            </a:r>
            <a:r>
              <a:rPr lang="ko-KR" altLang="en-US" sz="3600" b="1" dirty="0">
                <a:solidFill>
                  <a:schemeClr val="bg1"/>
                </a:solidFill>
              </a:rPr>
              <a:t>란</a:t>
            </a:r>
            <a:r>
              <a:rPr lang="en-US" altLang="ko-KR" sz="3600" b="1" dirty="0">
                <a:solidFill>
                  <a:schemeClr val="bg1"/>
                </a:solidFill>
              </a:rPr>
              <a:t>?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427D3-96B8-B659-81AF-B70CF6822894}"/>
              </a:ext>
            </a:extLst>
          </p:cNvPr>
          <p:cNvSpPr txBox="1"/>
          <p:nvPr/>
        </p:nvSpPr>
        <p:spPr>
          <a:xfrm>
            <a:off x="7095810" y="3598536"/>
            <a:ext cx="45510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클라우드 방식으로 관리되는 버전 관리 시스템</a:t>
            </a:r>
            <a:r>
              <a:rPr lang="en-US" altLang="ko-KR" dirty="0">
                <a:solidFill>
                  <a:schemeClr val="bg1"/>
                </a:solidFill>
              </a:rPr>
              <a:t>(VCS)</a:t>
            </a:r>
          </a:p>
          <a:p>
            <a:pPr algn="just"/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자체 구축이 아닌 </a:t>
            </a:r>
            <a:r>
              <a:rPr lang="ko-KR" altLang="en-US" dirty="0" err="1">
                <a:solidFill>
                  <a:schemeClr val="bg1"/>
                </a:solidFill>
              </a:rPr>
              <a:t>빌려쓰는</a:t>
            </a:r>
            <a:r>
              <a:rPr lang="ko-KR" altLang="en-US" dirty="0">
                <a:solidFill>
                  <a:schemeClr val="bg1"/>
                </a:solidFill>
              </a:rPr>
              <a:t> 클라우드 개념을 말한다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오픈소스는 일정 부분 무료로 저장이 가능하고 아닌 경우에는 유료로 사용해야 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5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>
            <a:extLst>
              <a:ext uri="{FF2B5EF4-FFF2-40B4-BE49-F238E27FC236}">
                <a16:creationId xmlns:a16="http://schemas.microsoft.com/office/drawing/2014/main" id="{CC299311-F83E-2C64-24C4-C8A04539DC5A}"/>
              </a:ext>
            </a:extLst>
          </p:cNvPr>
          <p:cNvSpPr/>
          <p:nvPr/>
        </p:nvSpPr>
        <p:spPr>
          <a:xfrm>
            <a:off x="2695073" y="3581732"/>
            <a:ext cx="2889198" cy="2877641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D895E05-CC71-4AB6-A588-B708A23B0DFF}"/>
              </a:ext>
            </a:extLst>
          </p:cNvPr>
          <p:cNvSpPr/>
          <p:nvPr/>
        </p:nvSpPr>
        <p:spPr>
          <a:xfrm>
            <a:off x="6560598" y="1279855"/>
            <a:ext cx="3084810" cy="3084810"/>
          </a:xfrm>
          <a:prstGeom prst="ellipse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7913CF4-71BA-43F5-AB61-430390FB101D}"/>
              </a:ext>
            </a:extLst>
          </p:cNvPr>
          <p:cNvSpPr/>
          <p:nvPr/>
        </p:nvSpPr>
        <p:spPr>
          <a:xfrm>
            <a:off x="73896" y="783334"/>
            <a:ext cx="4313555" cy="4397609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8B1253-D0C1-4796-A772-808545C40C81}"/>
              </a:ext>
            </a:extLst>
          </p:cNvPr>
          <p:cNvSpPr txBox="1"/>
          <p:nvPr/>
        </p:nvSpPr>
        <p:spPr>
          <a:xfrm>
            <a:off x="384716" y="1535898"/>
            <a:ext cx="2310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latin typeface="+mj-ea"/>
                <a:ea typeface="+mj-ea"/>
              </a:rPr>
              <a:t>버전 </a:t>
            </a:r>
            <a:r>
              <a:rPr lang="ko-KR" altLang="en-US" sz="2800" spc="-150" dirty="0" err="1">
                <a:latin typeface="+mj-ea"/>
                <a:ea typeface="+mj-ea"/>
              </a:rPr>
              <a:t>관리란</a:t>
            </a:r>
            <a:r>
              <a:rPr lang="en-US" altLang="ko-KR" sz="2800" spc="-150" dirty="0">
                <a:latin typeface="+mj-ea"/>
                <a:ea typeface="+mj-ea"/>
              </a:rPr>
              <a:t>?</a:t>
            </a:r>
            <a:endParaRPr lang="ko-KR" altLang="en-US" sz="2800" spc="-150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D3129-B2A7-452E-9413-CD949877B443}"/>
              </a:ext>
            </a:extLst>
          </p:cNvPr>
          <p:cNvSpPr txBox="1"/>
          <p:nvPr/>
        </p:nvSpPr>
        <p:spPr>
          <a:xfrm>
            <a:off x="6837283" y="4647333"/>
            <a:ext cx="1677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버전 관리가</a:t>
            </a:r>
            <a:endParaRPr lang="en-US" altLang="ko-KR" sz="24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필요한 이유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52F268-D7EB-45B5-3B6B-9636181B288F}"/>
              </a:ext>
            </a:extLst>
          </p:cNvPr>
          <p:cNvSpPr txBox="1"/>
          <p:nvPr/>
        </p:nvSpPr>
        <p:spPr>
          <a:xfrm>
            <a:off x="1040781" y="121618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버전 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E57172-8C30-0DBC-6196-8C0C9DBCF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0" y="4857750"/>
            <a:ext cx="2190750" cy="20002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B03D17-B508-08D9-323B-D513982F314E}"/>
              </a:ext>
            </a:extLst>
          </p:cNvPr>
          <p:cNvSpPr txBox="1"/>
          <p:nvPr/>
        </p:nvSpPr>
        <p:spPr>
          <a:xfrm>
            <a:off x="176341" y="2613392"/>
            <a:ext cx="58221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소스 하나 또는 </a:t>
            </a:r>
            <a:r>
              <a:rPr lang="ko-KR" altLang="en-US" sz="2000" b="1" dirty="0" err="1">
                <a:solidFill>
                  <a:schemeClr val="accent1"/>
                </a:solidFill>
                <a:latin typeface="+mj-ea"/>
                <a:ea typeface="+mj-ea"/>
              </a:rPr>
              <a:t>몪음을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 하나의 버전으로 간주한다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파일이나 폴더를 추가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수정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삭제하며 사람이 직접 관리한다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원할 때 예전 버전 내용 전체를 되돌려 볼 수 있으며 복잡한 코드를 개발할 때 이전 버전과 비교하기가 쉽다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DDC0CC-560B-2E41-59C6-5C59B8BBBC60}"/>
              </a:ext>
            </a:extLst>
          </p:cNvPr>
          <p:cNvSpPr txBox="1"/>
          <p:nvPr/>
        </p:nvSpPr>
        <p:spPr>
          <a:xfrm>
            <a:off x="6369871" y="2619357"/>
            <a:ext cx="5822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개발자 사이의 협업에 필요하다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전체 개발 소스를 공유하면서 개발 파트를 나눌 수도 있고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같은 모듈을 개발하더라도 소스를 서로 공유하며 개발 할 수 있다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DF10D0-3748-8DBF-7DE9-0AB79BA12A3A}"/>
              </a:ext>
            </a:extLst>
          </p:cNvPr>
          <p:cNvSpPr txBox="1"/>
          <p:nvPr/>
        </p:nvSpPr>
        <p:spPr>
          <a:xfrm>
            <a:off x="6129206" y="1105011"/>
            <a:ext cx="2310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latin typeface="+mj-ea"/>
                <a:ea typeface="+mj-ea"/>
              </a:rPr>
              <a:t>버전 관리가</a:t>
            </a:r>
            <a:endParaRPr lang="en-US" altLang="ko-KR" sz="2800" spc="-150" dirty="0">
              <a:latin typeface="+mj-ea"/>
              <a:ea typeface="+mj-ea"/>
            </a:endParaRPr>
          </a:p>
          <a:p>
            <a:pPr algn="ctr"/>
            <a:r>
              <a:rPr lang="ko-KR" altLang="en-US" sz="2800" spc="-150" dirty="0">
                <a:latin typeface="+mj-ea"/>
                <a:ea typeface="+mj-ea"/>
              </a:rPr>
              <a:t>필요한 이유</a:t>
            </a:r>
          </a:p>
        </p:txBody>
      </p:sp>
    </p:spTree>
    <p:extLst>
      <p:ext uri="{BB962C8B-B14F-4D97-AF65-F5344CB8AC3E}">
        <p14:creationId xmlns:p14="http://schemas.microsoft.com/office/powerpoint/2010/main" val="354635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357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Git</a:t>
            </a:r>
            <a:r>
              <a:rPr lang="ko-KR" altLang="en-US" sz="3600" spc="-300" dirty="0"/>
              <a:t> 관련 주요 용어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884EFC8-7B00-8EB9-410A-6028F78C4C7E}"/>
              </a:ext>
            </a:extLst>
          </p:cNvPr>
          <p:cNvSpPr/>
          <p:nvPr/>
        </p:nvSpPr>
        <p:spPr>
          <a:xfrm>
            <a:off x="16042" y="1283368"/>
            <a:ext cx="12192000" cy="5574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642A7C-AEAC-5857-ADD9-5649EC556530}"/>
              </a:ext>
            </a:extLst>
          </p:cNvPr>
          <p:cNvSpPr txBox="1"/>
          <p:nvPr/>
        </p:nvSpPr>
        <p:spPr>
          <a:xfrm>
            <a:off x="152400" y="1281883"/>
            <a:ext cx="1118134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/>
              <a:t>저장소 </a:t>
            </a:r>
            <a:r>
              <a:rPr lang="en-US" altLang="ko-KR" dirty="0"/>
              <a:t>(Repository)</a:t>
            </a:r>
          </a:p>
          <a:p>
            <a:pPr marL="285750" indent="-285750" algn="just">
              <a:buFontTx/>
              <a:buChar char="-"/>
            </a:pPr>
            <a:r>
              <a:rPr lang="ko-KR" altLang="en-US" dirty="0"/>
              <a:t>소스코드가 저장되어 있는 여러 개의 </a:t>
            </a:r>
            <a:r>
              <a:rPr lang="ko-KR" altLang="en-US" dirty="0" err="1"/>
              <a:t>브랜치들이</a:t>
            </a:r>
            <a:r>
              <a:rPr lang="ko-KR" altLang="en-US" dirty="0"/>
              <a:t> 모여 있는 디스크상의 물리적인 공간을 의미한다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/>
              <a:t>체크 아웃 </a:t>
            </a:r>
            <a:r>
              <a:rPr lang="en-US" altLang="ko-KR" dirty="0"/>
              <a:t>(Check out)</a:t>
            </a:r>
          </a:p>
          <a:p>
            <a:pPr marL="285750" indent="-285750" algn="just">
              <a:buFontTx/>
              <a:buChar char="-"/>
            </a:pPr>
            <a:r>
              <a:rPr lang="ko-KR" altLang="en-US" dirty="0"/>
              <a:t>특정 시점이나 </a:t>
            </a:r>
            <a:r>
              <a:rPr lang="ko-KR" altLang="en-US" dirty="0" err="1"/>
              <a:t>브랜치의</a:t>
            </a:r>
            <a:r>
              <a:rPr lang="ko-KR" altLang="en-US" dirty="0"/>
              <a:t> 소스코드로 이동하는 것을 의미한다</a:t>
            </a:r>
            <a:r>
              <a:rPr lang="en-US" altLang="ko-KR" dirty="0"/>
              <a:t>. </a:t>
            </a:r>
          </a:p>
          <a:p>
            <a:pPr marL="285750" indent="-285750" algn="just">
              <a:buFontTx/>
              <a:buChar char="-"/>
            </a:pPr>
            <a:r>
              <a:rPr lang="ko-KR" altLang="en-US" dirty="0"/>
              <a:t>체크아웃 대상은 </a:t>
            </a:r>
            <a:r>
              <a:rPr lang="ko-KR" altLang="en-US" dirty="0" err="1"/>
              <a:t>브랜치</a:t>
            </a:r>
            <a:r>
              <a:rPr lang="en-US" altLang="ko-KR" dirty="0"/>
              <a:t>, </a:t>
            </a:r>
            <a:r>
              <a:rPr lang="ko-KR" altLang="en-US" dirty="0" err="1"/>
              <a:t>커밋</a:t>
            </a:r>
            <a:r>
              <a:rPr lang="ko-KR" altLang="en-US" dirty="0"/>
              <a:t> 그리고 태그이다</a:t>
            </a:r>
            <a:r>
              <a:rPr lang="en-US" altLang="ko-KR" dirty="0"/>
              <a:t>.</a:t>
            </a:r>
          </a:p>
          <a:p>
            <a:pPr marL="285750" indent="-285750" algn="just">
              <a:buFontTx/>
              <a:buChar char="-"/>
            </a:pPr>
            <a:r>
              <a:rPr lang="ko-KR" altLang="en-US" dirty="0"/>
              <a:t>체크아웃을 통해 과거 여러 시점의 소스코드로 이동할 수 있다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/>
              <a:t>스테이지 </a:t>
            </a:r>
            <a:r>
              <a:rPr lang="en-US" altLang="ko-KR" dirty="0"/>
              <a:t>(Stage)</a:t>
            </a:r>
          </a:p>
          <a:p>
            <a:pPr marL="285750" indent="-285750" algn="just">
              <a:buFontTx/>
              <a:buChar char="-"/>
            </a:pPr>
            <a:r>
              <a:rPr lang="ko-KR" altLang="en-US" dirty="0"/>
              <a:t>작업한 내용이 올라가는 임시 저장 영역이다</a:t>
            </a:r>
            <a:r>
              <a:rPr lang="en-US" altLang="ko-KR" dirty="0"/>
              <a:t>.</a:t>
            </a:r>
          </a:p>
          <a:p>
            <a:pPr marL="285750" indent="-285750" algn="just">
              <a:buFontTx/>
              <a:buChar char="-"/>
            </a:pPr>
            <a:r>
              <a:rPr lang="ko-KR" altLang="en-US" dirty="0"/>
              <a:t>이 영역을 이용하여 작업한 내용 중 </a:t>
            </a:r>
            <a:r>
              <a:rPr lang="ko-KR" altLang="en-US" dirty="0" err="1"/>
              <a:t>커밋에</a:t>
            </a:r>
            <a:r>
              <a:rPr lang="ko-KR" altLang="en-US" dirty="0"/>
              <a:t> 반영할 파일만 선별하여 </a:t>
            </a:r>
            <a:r>
              <a:rPr lang="ko-KR" altLang="en-US" dirty="0" err="1"/>
              <a:t>커밋을</a:t>
            </a:r>
            <a:r>
              <a:rPr lang="ko-KR" altLang="en-US" dirty="0"/>
              <a:t> 수행할 수 있다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en-US" altLang="ko-KR" dirty="0"/>
              <a:t>(Commit)</a:t>
            </a:r>
          </a:p>
          <a:p>
            <a:pPr marL="285750" indent="-285750" algn="just">
              <a:buFontTx/>
              <a:buChar char="-"/>
            </a:pPr>
            <a:r>
              <a:rPr lang="ko-KR" altLang="en-US" dirty="0"/>
              <a:t>작업한 내용을 로컬 저장소에 저장하는 과정이다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/>
              <a:t>태그</a:t>
            </a:r>
            <a:r>
              <a:rPr lang="en-US" altLang="ko-KR" dirty="0"/>
              <a:t>(Tag)</a:t>
            </a:r>
          </a:p>
          <a:p>
            <a:pPr marL="285750" indent="-285750" algn="just">
              <a:buFontTx/>
              <a:buChar char="-"/>
            </a:pPr>
            <a:r>
              <a:rPr lang="ko-KR" altLang="en-US" dirty="0" err="1"/>
              <a:t>커밋의</a:t>
            </a:r>
            <a:r>
              <a:rPr lang="ko-KR" altLang="en-US" dirty="0"/>
              <a:t> 임의 위치에 쉽게 찾아갈 수 있도록 붙여 놓은 이정표를 태그라고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356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357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Git</a:t>
            </a:r>
            <a:r>
              <a:rPr lang="ko-KR" altLang="en-US" sz="3600" spc="-300" dirty="0"/>
              <a:t> 관련 주요 용어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884EFC8-7B00-8EB9-410A-6028F78C4C7E}"/>
              </a:ext>
            </a:extLst>
          </p:cNvPr>
          <p:cNvSpPr/>
          <p:nvPr/>
        </p:nvSpPr>
        <p:spPr>
          <a:xfrm>
            <a:off x="16042" y="1283368"/>
            <a:ext cx="12192000" cy="5574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642A7C-AEAC-5857-ADD9-5649EC556530}"/>
              </a:ext>
            </a:extLst>
          </p:cNvPr>
          <p:cNvSpPr txBox="1"/>
          <p:nvPr/>
        </p:nvSpPr>
        <p:spPr>
          <a:xfrm>
            <a:off x="152400" y="1281883"/>
            <a:ext cx="11181347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/>
              <a:t>푸시 </a:t>
            </a:r>
            <a:r>
              <a:rPr lang="en-US" altLang="ko-KR" dirty="0"/>
              <a:t>(Push)</a:t>
            </a:r>
          </a:p>
          <a:p>
            <a:pPr marL="285750" indent="-285750" algn="just">
              <a:buFontTx/>
              <a:buChar char="-"/>
            </a:pPr>
            <a:r>
              <a:rPr lang="ko-KR" altLang="en-US" dirty="0"/>
              <a:t>로컬 저장소의 내용 중 원격 저장소에 반영되지 않을 </a:t>
            </a:r>
            <a:r>
              <a:rPr lang="ko-KR" altLang="en-US" dirty="0" err="1"/>
              <a:t>커밋을</a:t>
            </a:r>
            <a:r>
              <a:rPr lang="ko-KR" altLang="en-US" dirty="0"/>
              <a:t> 원격 저장소로 보내는 과정이다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/>
              <a:t>풀 </a:t>
            </a:r>
            <a:r>
              <a:rPr lang="en-US" altLang="ko-KR" dirty="0"/>
              <a:t>(Pull)</a:t>
            </a:r>
          </a:p>
          <a:p>
            <a:pPr marL="285750" indent="-285750" algn="just">
              <a:buFontTx/>
              <a:buChar char="-"/>
            </a:pPr>
            <a:r>
              <a:rPr lang="ko-KR" altLang="en-US" dirty="0" err="1"/>
              <a:t>푸시와</a:t>
            </a:r>
            <a:r>
              <a:rPr lang="ko-KR" altLang="en-US" dirty="0"/>
              <a:t> 반대로 원격 저장소에 있는 내용 중 로컬 저장소에 반영되지 않은 내용을 가져와서 로컬 저장하는 과정을 의미한다</a:t>
            </a:r>
            <a:r>
              <a:rPr lang="en-US" altLang="ko-KR" dirty="0"/>
              <a:t>. </a:t>
            </a:r>
            <a:r>
              <a:rPr lang="ko-KR" altLang="en-US" dirty="0"/>
              <a:t>이를 통해 다른 팀원이 변경하고 </a:t>
            </a:r>
            <a:r>
              <a:rPr lang="ko-KR" altLang="en-US" dirty="0" err="1"/>
              <a:t>푸시한</a:t>
            </a:r>
            <a:r>
              <a:rPr lang="ko-KR" altLang="en-US" dirty="0"/>
              <a:t> 내용을 로컬 저장소로 가져올 수 있다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(Branch)</a:t>
            </a:r>
          </a:p>
          <a:p>
            <a:pPr marL="285750" indent="-285750" algn="just">
              <a:buFontTx/>
              <a:buChar char="-"/>
            </a:pPr>
            <a:r>
              <a:rPr lang="ko-KR" altLang="en-US" dirty="0" err="1"/>
              <a:t>커밋을</a:t>
            </a:r>
            <a:r>
              <a:rPr lang="ko-KR" altLang="en-US" dirty="0"/>
              <a:t> 단위로 구분된 소스코드 타임라인에서 분기해서 새로운 </a:t>
            </a:r>
            <a:r>
              <a:rPr lang="ko-KR" altLang="en-US" dirty="0" err="1"/>
              <a:t>커밋을</a:t>
            </a:r>
            <a:r>
              <a:rPr lang="ko-KR" altLang="en-US" dirty="0"/>
              <a:t> 쌓을 수 있는 가지를 만드는 것</a:t>
            </a:r>
            <a:r>
              <a:rPr lang="en-US" altLang="ko-KR" dirty="0"/>
              <a:t>, </a:t>
            </a:r>
            <a:r>
              <a:rPr lang="ko-KR" altLang="en-US" dirty="0"/>
              <a:t>혹은 그 가지를 </a:t>
            </a:r>
            <a:r>
              <a:rPr lang="ko-KR" altLang="en-US" dirty="0" err="1"/>
              <a:t>브랜치라고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/>
              <a:t>병합 </a:t>
            </a:r>
            <a:r>
              <a:rPr lang="en-US" altLang="ko-KR" dirty="0"/>
              <a:t>(Merge)</a:t>
            </a:r>
          </a:p>
          <a:p>
            <a:pPr marL="285750" indent="-285750" algn="just">
              <a:buFontTx/>
              <a:buChar char="-"/>
            </a:pPr>
            <a:r>
              <a:rPr lang="ko-KR" altLang="en-US" dirty="0" err="1"/>
              <a:t>브랜치와</a:t>
            </a:r>
            <a:r>
              <a:rPr lang="ko-KR" altLang="en-US" dirty="0"/>
              <a:t> 반대되는 개념으로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ko-KR" altLang="en-US" dirty="0" err="1"/>
              <a:t>브랜치를</a:t>
            </a:r>
            <a:r>
              <a:rPr lang="ko-KR" altLang="en-US" dirty="0"/>
              <a:t> 다른 </a:t>
            </a:r>
            <a:r>
              <a:rPr lang="ko-KR" altLang="en-US" dirty="0" err="1"/>
              <a:t>브랜치와</a:t>
            </a:r>
            <a:r>
              <a:rPr lang="ko-KR" altLang="en-US" dirty="0"/>
              <a:t> 합치는 과정을 의미한다</a:t>
            </a:r>
            <a:r>
              <a:rPr lang="en-US" altLang="ko-K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26564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3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4739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Web site </a:t>
            </a:r>
            <a:r>
              <a:rPr lang="ko-KR" altLang="en-US" sz="4400" b="1" dirty="0">
                <a:solidFill>
                  <a:schemeClr val="bg1"/>
                </a:solidFill>
              </a:rPr>
              <a:t>제작 절차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77F11C-CA8F-4F46-9933-034DFBAF5A01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5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5D36A6AB-2624-4F31-AFEC-07E4C8B3839E}"/>
              </a:ext>
            </a:extLst>
          </p:cNvPr>
          <p:cNvSpPr/>
          <p:nvPr/>
        </p:nvSpPr>
        <p:spPr>
          <a:xfrm>
            <a:off x="-2074111" y="466725"/>
            <a:ext cx="5924550" cy="5924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3FD6537-5440-4AD3-9021-9EC3F2BAA361}"/>
              </a:ext>
            </a:extLst>
          </p:cNvPr>
          <p:cNvSpPr/>
          <p:nvPr/>
        </p:nvSpPr>
        <p:spPr>
          <a:xfrm>
            <a:off x="3850439" y="155437"/>
            <a:ext cx="3054350" cy="30543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D9222BE-B512-4745-9159-1DE679AFF200}"/>
              </a:ext>
            </a:extLst>
          </p:cNvPr>
          <p:cNvSpPr/>
          <p:nvPr/>
        </p:nvSpPr>
        <p:spPr>
          <a:xfrm>
            <a:off x="3873633" y="3906758"/>
            <a:ext cx="2324096" cy="232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DE28E-A43F-4523-968B-8456C7C73DC1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BAFCE-2CE1-4A53-B456-0B89E4FFCC2C}"/>
              </a:ext>
            </a:extLst>
          </p:cNvPr>
          <p:cNvSpPr txBox="1"/>
          <p:nvPr/>
        </p:nvSpPr>
        <p:spPr>
          <a:xfrm>
            <a:off x="6768921" y="2375049"/>
            <a:ext cx="396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Web Site </a:t>
            </a:r>
            <a:r>
              <a:rPr lang="ko-KR" altLang="en-US" sz="3600" b="1" dirty="0">
                <a:solidFill>
                  <a:schemeClr val="bg1"/>
                </a:solidFill>
              </a:rPr>
              <a:t>제작이란</a:t>
            </a:r>
            <a:r>
              <a:rPr lang="en-US" altLang="ko-KR" sz="3600" b="1" dirty="0">
                <a:solidFill>
                  <a:schemeClr val="bg1"/>
                </a:solidFill>
              </a:rPr>
              <a:t>,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90401-B0D1-48FE-8FD1-A8FD1269356C}"/>
              </a:ext>
            </a:extLst>
          </p:cNvPr>
          <p:cNvSpPr txBox="1"/>
          <p:nvPr/>
        </p:nvSpPr>
        <p:spPr>
          <a:xfrm>
            <a:off x="6768921" y="3110280"/>
            <a:ext cx="48166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solidFill>
                  <a:schemeClr val="bg1"/>
                </a:solidFill>
              </a:rPr>
              <a:t>웹 사이트 개발 과정을 포함하여 웹 사이트의 기획과 출시 단계까지 아우르는 개념이다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r>
              <a:rPr lang="ko-KR" altLang="en-US" sz="2000" dirty="0">
                <a:solidFill>
                  <a:schemeClr val="bg1"/>
                </a:solidFill>
              </a:rPr>
              <a:t>웹 사이트 제작은 일반적인 응용 소프트웨어 제작과 같은 단계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서비스 기획</a:t>
            </a:r>
            <a:r>
              <a:rPr lang="en-US" altLang="ko-KR" sz="1400" dirty="0">
                <a:solidFill>
                  <a:schemeClr val="bg1"/>
                </a:solidFill>
              </a:rPr>
              <a:t> – </a:t>
            </a:r>
            <a:r>
              <a:rPr lang="ko-KR" altLang="en-US" sz="1400" dirty="0">
                <a:solidFill>
                  <a:schemeClr val="bg1"/>
                </a:solidFill>
              </a:rPr>
              <a:t>디자인 </a:t>
            </a:r>
            <a:r>
              <a:rPr lang="en-US" altLang="ko-KR" sz="1400" dirty="0">
                <a:solidFill>
                  <a:schemeClr val="bg1"/>
                </a:solidFill>
              </a:rPr>
              <a:t>– </a:t>
            </a:r>
            <a:r>
              <a:rPr lang="ko-KR" altLang="en-US" sz="1400" dirty="0">
                <a:solidFill>
                  <a:schemeClr val="bg1"/>
                </a:solidFill>
              </a:rPr>
              <a:t>개발 </a:t>
            </a:r>
            <a:r>
              <a:rPr lang="en-US" altLang="ko-KR" sz="1400" dirty="0">
                <a:solidFill>
                  <a:schemeClr val="bg1"/>
                </a:solidFill>
              </a:rPr>
              <a:t>– </a:t>
            </a:r>
            <a:r>
              <a:rPr lang="ko-KR" altLang="en-US" sz="1400" dirty="0">
                <a:solidFill>
                  <a:schemeClr val="bg1"/>
                </a:solidFill>
              </a:rPr>
              <a:t>테스트 </a:t>
            </a:r>
            <a:r>
              <a:rPr lang="en-US" altLang="ko-KR" sz="1400" dirty="0">
                <a:solidFill>
                  <a:schemeClr val="bg1"/>
                </a:solidFill>
              </a:rPr>
              <a:t>– </a:t>
            </a:r>
            <a:r>
              <a:rPr lang="ko-KR" altLang="en-US" sz="1400" dirty="0">
                <a:solidFill>
                  <a:schemeClr val="bg1"/>
                </a:solidFill>
              </a:rPr>
              <a:t>출시 및 배포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r>
              <a:rPr lang="ko-KR" altLang="en-US" sz="2000" dirty="0">
                <a:solidFill>
                  <a:schemeClr val="bg1"/>
                </a:solidFill>
              </a:rPr>
              <a:t>를 거친다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42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7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1.</a:t>
            </a:r>
            <a:r>
              <a:rPr lang="ko-KR" altLang="en-US" sz="3600" spc="-300" dirty="0"/>
              <a:t> 서비스 기획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C5918C-DF24-4B66-A110-D34088274635}"/>
              </a:ext>
            </a:extLst>
          </p:cNvPr>
          <p:cNvSpPr/>
          <p:nvPr/>
        </p:nvSpPr>
        <p:spPr>
          <a:xfrm>
            <a:off x="449917" y="1074234"/>
            <a:ext cx="11204966" cy="53907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31C76F-3511-F2DD-4BD9-02B44C5A6057}"/>
              </a:ext>
            </a:extLst>
          </p:cNvPr>
          <p:cNvSpPr txBox="1"/>
          <p:nvPr/>
        </p:nvSpPr>
        <p:spPr>
          <a:xfrm>
            <a:off x="769434" y="1568997"/>
            <a:ext cx="97458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아이디어 구체화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</a:rPr>
              <a:t>어떤 사용자를 타겟으로 할 것인지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사용자의 니즈는 무엇인지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제공할 가치는 어떤 것인지 그리고 최종 목표는 무엇인지를 정리한다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buFontTx/>
              <a:buChar char="-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시나리오 정리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</a:rPr>
              <a:t>사용자가 앱을 사용하는 시나리오를 정리한다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r>
              <a:rPr lang="ko-KR" altLang="en-US" sz="2000" dirty="0" err="1">
                <a:solidFill>
                  <a:schemeClr val="bg1"/>
                </a:solidFill>
              </a:rPr>
              <a:t>타겟별로</a:t>
            </a:r>
            <a:r>
              <a:rPr lang="ko-KR" altLang="en-US" sz="2000" dirty="0">
                <a:solidFill>
                  <a:schemeClr val="bg1"/>
                </a:solidFill>
              </a:rPr>
              <a:t> 시나리오를 작성하거나 시간대별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지역대별로 구분해서 작성할 수도 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buFontTx/>
              <a:buChar char="-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구체적인 기능의 리스트 작성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</a:rPr>
              <a:t>시나리오 별로 필요한 기능 리스트를 작성한다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buFontTx/>
              <a:buChar char="-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프로젝트 인원 구성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</a:rPr>
              <a:t>앱 개발은 보통 </a:t>
            </a:r>
            <a:r>
              <a:rPr lang="ko-KR" altLang="en-US" sz="2000" dirty="0" err="1">
                <a:solidFill>
                  <a:schemeClr val="bg1"/>
                </a:solidFill>
              </a:rPr>
              <a:t>여러명이</a:t>
            </a:r>
            <a:r>
              <a:rPr lang="ko-KR" altLang="en-US" sz="2000" dirty="0">
                <a:solidFill>
                  <a:schemeClr val="bg1"/>
                </a:solidFill>
              </a:rPr>
              <a:t> 협업하여 진행한다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r>
              <a:rPr lang="ko-KR" altLang="en-US" sz="2000" dirty="0">
                <a:solidFill>
                  <a:schemeClr val="bg1"/>
                </a:solidFill>
              </a:rPr>
              <a:t>프로젝트에 필요한 역할은 기획자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개발자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디자이너 이다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r>
              <a:rPr lang="ko-KR" altLang="en-US" sz="2000" dirty="0">
                <a:solidFill>
                  <a:schemeClr val="bg1"/>
                </a:solidFill>
              </a:rPr>
              <a:t>추가로 프로젝트 매니저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테스터를 따로 두기도 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ED935F5-6D3F-4DEE-9BF9-5F31789FE91F}"/>
              </a:ext>
            </a:extLst>
          </p:cNvPr>
          <p:cNvSpPr/>
          <p:nvPr/>
        </p:nvSpPr>
        <p:spPr>
          <a:xfrm>
            <a:off x="4025900" y="952500"/>
            <a:ext cx="2997200" cy="299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EA6CD2-5A1D-4176-AEC1-9709693B9D15}"/>
              </a:ext>
            </a:extLst>
          </p:cNvPr>
          <p:cNvSpPr/>
          <p:nvPr/>
        </p:nvSpPr>
        <p:spPr>
          <a:xfrm>
            <a:off x="5168900" y="1968500"/>
            <a:ext cx="2997200" cy="2997200"/>
          </a:xfrm>
          <a:prstGeom prst="rect">
            <a:avLst/>
          </a:prstGeom>
          <a:solidFill>
            <a:srgbClr val="F9E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FCE18-AE6A-46A4-89E6-FE0D746FE556}"/>
              </a:ext>
            </a:extLst>
          </p:cNvPr>
          <p:cNvSpPr txBox="1"/>
          <p:nvPr/>
        </p:nvSpPr>
        <p:spPr>
          <a:xfrm>
            <a:off x="5315176" y="5460712"/>
            <a:ext cx="1561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tx2">
                    <a:lumMod val="75000"/>
                  </a:schemeClr>
                </a:solidFill>
              </a:rPr>
              <a:t>Thank</a:t>
            </a:r>
            <a:r>
              <a:rPr lang="ko-KR" altLang="en-US" sz="3200" spc="-3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3200" spc="-300" dirty="0">
                <a:solidFill>
                  <a:schemeClr val="tx2">
                    <a:lumMod val="75000"/>
                  </a:schemeClr>
                </a:solidFill>
              </a:rPr>
              <a:t>you</a:t>
            </a:r>
            <a:endParaRPr lang="ko-KR" altLang="en-US" sz="3200" spc="-3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01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A1F018-1AC5-416E-B063-47B3509C1866}"/>
              </a:ext>
            </a:extLst>
          </p:cNvPr>
          <p:cNvGrpSpPr/>
          <p:nvPr/>
        </p:nvGrpSpPr>
        <p:grpSpPr>
          <a:xfrm>
            <a:off x="-27381" y="-11154"/>
            <a:ext cx="4967373" cy="6874730"/>
            <a:chOff x="-27381" y="-11154"/>
            <a:chExt cx="4967373" cy="6874730"/>
          </a:xfrm>
        </p:grpSpPr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F7284666-E0A0-4607-9342-8A070A266081}"/>
                </a:ext>
              </a:extLst>
            </p:cNvPr>
            <p:cNvSpPr/>
            <p:nvPr/>
          </p:nvSpPr>
          <p:spPr>
            <a:xfrm>
              <a:off x="0" y="3429000"/>
              <a:ext cx="3434576" cy="343457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F167D1E-609F-4671-9C64-51F6E0EB0ADD}"/>
                </a:ext>
              </a:extLst>
            </p:cNvPr>
            <p:cNvSpPr/>
            <p:nvPr/>
          </p:nvSpPr>
          <p:spPr>
            <a:xfrm rot="5400000">
              <a:off x="0" y="0"/>
              <a:ext cx="3434576" cy="3434576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93B2D93B-DC00-4919-9585-6AAF2034D200}"/>
                </a:ext>
              </a:extLst>
            </p:cNvPr>
            <p:cNvSpPr/>
            <p:nvPr/>
          </p:nvSpPr>
          <p:spPr>
            <a:xfrm rot="16200000">
              <a:off x="-23400" y="-11154"/>
              <a:ext cx="3434576" cy="3434576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EBBCEC61-A1F0-4055-BF58-CE2AF897C240}"/>
                </a:ext>
              </a:extLst>
            </p:cNvPr>
            <p:cNvSpPr/>
            <p:nvPr/>
          </p:nvSpPr>
          <p:spPr>
            <a:xfrm rot="16200000">
              <a:off x="-27381" y="-11153"/>
              <a:ext cx="4967373" cy="4967373"/>
            </a:xfrm>
            <a:prstGeom prst="rtTriangl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B2C765F-36DE-4BB0-A746-09DD811A3D5D}"/>
              </a:ext>
            </a:extLst>
          </p:cNvPr>
          <p:cNvSpPr txBox="1"/>
          <p:nvPr/>
        </p:nvSpPr>
        <p:spPr>
          <a:xfrm>
            <a:off x="6445404" y="416244"/>
            <a:ext cx="1159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BC08346-4341-4A4F-BBF5-F603A4DB4CD4}"/>
              </a:ext>
            </a:extLst>
          </p:cNvPr>
          <p:cNvCxnSpPr>
            <a:cxnSpLocks/>
          </p:cNvCxnSpPr>
          <p:nvPr/>
        </p:nvCxnSpPr>
        <p:spPr>
          <a:xfrm>
            <a:off x="6445404" y="1326994"/>
            <a:ext cx="5746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ED2EE54-0D94-43C1-AB59-9C52B40F3E4D}"/>
              </a:ext>
            </a:extLst>
          </p:cNvPr>
          <p:cNvGrpSpPr/>
          <p:nvPr/>
        </p:nvGrpSpPr>
        <p:grpSpPr>
          <a:xfrm>
            <a:off x="7207341" y="1997787"/>
            <a:ext cx="5645906" cy="646331"/>
            <a:chOff x="7207341" y="1706133"/>
            <a:chExt cx="5645906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65B241-08E6-4306-BAD0-61A9D9A36146}"/>
                </a:ext>
              </a:extLst>
            </p:cNvPr>
            <p:cNvSpPr txBox="1"/>
            <p:nvPr/>
          </p:nvSpPr>
          <p:spPr>
            <a:xfrm>
              <a:off x="7207341" y="1706133"/>
              <a:ext cx="401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1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016FB6-2F28-4D58-ACF8-8E726C6B26F4}"/>
                </a:ext>
              </a:extLst>
            </p:cNvPr>
            <p:cNvSpPr txBox="1"/>
            <p:nvPr/>
          </p:nvSpPr>
          <p:spPr>
            <a:xfrm>
              <a:off x="8051933" y="1798466"/>
              <a:ext cx="4801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</a:rPr>
                <a:t>소프트웨어공학의   이해</a:t>
              </a:r>
              <a:r>
                <a:rPr lang="en-US" altLang="ko-KR" sz="2400" spc="-300" dirty="0">
                  <a:solidFill>
                    <a:schemeClr val="bg1"/>
                  </a:solidFill>
                </a:rPr>
                <a:t>		</a:t>
              </a:r>
              <a:endParaRPr lang="ko-KR" altLang="en-US" sz="24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09E859C-C071-4147-B154-07C13697A1E4}"/>
              </a:ext>
            </a:extLst>
          </p:cNvPr>
          <p:cNvGrpSpPr/>
          <p:nvPr/>
        </p:nvGrpSpPr>
        <p:grpSpPr>
          <a:xfrm>
            <a:off x="7207341" y="2605665"/>
            <a:ext cx="1029323" cy="646331"/>
            <a:chOff x="7207341" y="1706133"/>
            <a:chExt cx="1029323" cy="6463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B6DC21-6209-4012-B191-BCB6EDCB32DA}"/>
                </a:ext>
              </a:extLst>
            </p:cNvPr>
            <p:cNvSpPr txBox="1"/>
            <p:nvPr/>
          </p:nvSpPr>
          <p:spPr>
            <a:xfrm>
              <a:off x="7207341" y="1706133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7693EA-203A-464E-9D60-359E6D37B8AD}"/>
                </a:ext>
              </a:extLst>
            </p:cNvPr>
            <p:cNvSpPr txBox="1"/>
            <p:nvPr/>
          </p:nvSpPr>
          <p:spPr>
            <a:xfrm>
              <a:off x="8051933" y="1798466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0EA6519-2DC3-4B79-85D4-D878C370F36A}"/>
              </a:ext>
            </a:extLst>
          </p:cNvPr>
          <p:cNvGrpSpPr/>
          <p:nvPr/>
        </p:nvGrpSpPr>
        <p:grpSpPr>
          <a:xfrm>
            <a:off x="7207341" y="3505197"/>
            <a:ext cx="2467152" cy="646331"/>
            <a:chOff x="7207341" y="1706133"/>
            <a:chExt cx="2467152" cy="64633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FC7A34-6CCE-410B-A64E-B0B8217E1936}"/>
                </a:ext>
              </a:extLst>
            </p:cNvPr>
            <p:cNvSpPr txBox="1"/>
            <p:nvPr/>
          </p:nvSpPr>
          <p:spPr>
            <a:xfrm>
              <a:off x="7207341" y="1706133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2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E81578-70DB-48DA-AE78-F301E72B7FB2}"/>
                </a:ext>
              </a:extLst>
            </p:cNvPr>
            <p:cNvSpPr txBox="1"/>
            <p:nvPr/>
          </p:nvSpPr>
          <p:spPr>
            <a:xfrm>
              <a:off x="8051933" y="1798466"/>
              <a:ext cx="16225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</a:rPr>
                <a:t>깃과   </a:t>
              </a:r>
              <a:r>
                <a:rPr lang="ko-KR" altLang="en-US" sz="2400" spc="-300" dirty="0" err="1">
                  <a:solidFill>
                    <a:schemeClr val="bg1"/>
                  </a:solidFill>
                </a:rPr>
                <a:t>깃허브</a:t>
              </a:r>
              <a:endParaRPr lang="ko-KR" altLang="en-US" sz="24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5C9D052-A679-48D5-BFA2-5064528BB0BB}"/>
              </a:ext>
            </a:extLst>
          </p:cNvPr>
          <p:cNvGrpSpPr/>
          <p:nvPr/>
        </p:nvGrpSpPr>
        <p:grpSpPr>
          <a:xfrm>
            <a:off x="7207341" y="4404729"/>
            <a:ext cx="1029323" cy="646331"/>
            <a:chOff x="7207341" y="1706133"/>
            <a:chExt cx="1029323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35F6D4-F55C-4A24-8E88-51A7F2797B83}"/>
                </a:ext>
              </a:extLst>
            </p:cNvPr>
            <p:cNvSpPr txBox="1"/>
            <p:nvPr/>
          </p:nvSpPr>
          <p:spPr>
            <a:xfrm>
              <a:off x="7207341" y="1706133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5518CAB-4D7F-4545-B179-3D9CF52BF7EB}"/>
                </a:ext>
              </a:extLst>
            </p:cNvPr>
            <p:cNvSpPr txBox="1"/>
            <p:nvPr/>
          </p:nvSpPr>
          <p:spPr>
            <a:xfrm>
              <a:off x="8051933" y="1798466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D5AFBC3-F614-46A2-AEDD-BF312B59387C}"/>
              </a:ext>
            </a:extLst>
          </p:cNvPr>
          <p:cNvGrpSpPr/>
          <p:nvPr/>
        </p:nvGrpSpPr>
        <p:grpSpPr>
          <a:xfrm>
            <a:off x="7207341" y="5019054"/>
            <a:ext cx="3265255" cy="646331"/>
            <a:chOff x="7207341" y="1706133"/>
            <a:chExt cx="3265255" cy="6463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B4E48D8-EEAD-4F80-8E87-AAFA61A0576F}"/>
                </a:ext>
              </a:extLst>
            </p:cNvPr>
            <p:cNvSpPr txBox="1"/>
            <p:nvPr/>
          </p:nvSpPr>
          <p:spPr>
            <a:xfrm>
              <a:off x="7207341" y="1706133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3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2AB423-EA83-4561-AFAE-91EE9CC7F726}"/>
                </a:ext>
              </a:extLst>
            </p:cNvPr>
            <p:cNvSpPr txBox="1"/>
            <p:nvPr/>
          </p:nvSpPr>
          <p:spPr>
            <a:xfrm>
              <a:off x="8051933" y="1798466"/>
              <a:ext cx="24206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300" dirty="0">
                  <a:solidFill>
                    <a:schemeClr val="bg1"/>
                  </a:solidFill>
                </a:rPr>
                <a:t>Web    S </a:t>
              </a:r>
              <a:r>
                <a:rPr lang="en-US" altLang="ko-KR" sz="2400" spc="-300" dirty="0" err="1">
                  <a:solidFill>
                    <a:schemeClr val="bg1"/>
                  </a:solidFill>
                </a:rPr>
                <a:t>ite</a:t>
              </a:r>
              <a:r>
                <a:rPr lang="en-US" altLang="ko-KR" sz="2400" spc="-300" dirty="0">
                  <a:solidFill>
                    <a:schemeClr val="bg1"/>
                  </a:solidFill>
                </a:rPr>
                <a:t>   </a:t>
              </a:r>
              <a:r>
                <a:rPr lang="ko-KR" altLang="en-US" sz="2400" spc="-300" dirty="0">
                  <a:solidFill>
                    <a:schemeClr val="bg1"/>
                  </a:solidFill>
                </a:rPr>
                <a:t>제작    절차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43063B1-123D-4792-AF2A-1A50618B517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01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321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59554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소프트웨어공학의 이해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978F58-E8A0-4595-8CAE-4FF25F93D0A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233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소프트웨어 공학이란</a:t>
            </a:r>
            <a:r>
              <a:rPr lang="en-US" altLang="ko-KR" sz="3600" spc="-300" dirty="0"/>
              <a:t>?</a:t>
            </a:r>
            <a:endParaRPr lang="ko-KR" altLang="en-US" sz="3600" spc="-3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3A0D53-2672-4A2D-B5C0-6A0276CAC9F9}"/>
              </a:ext>
            </a:extLst>
          </p:cNvPr>
          <p:cNvCxnSpPr/>
          <p:nvPr/>
        </p:nvCxnSpPr>
        <p:spPr>
          <a:xfrm>
            <a:off x="498317" y="1662945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E9B08DB-0C4D-4694-BA7B-67B961960AD2}"/>
              </a:ext>
            </a:extLst>
          </p:cNvPr>
          <p:cNvCxnSpPr/>
          <p:nvPr/>
        </p:nvCxnSpPr>
        <p:spPr>
          <a:xfrm>
            <a:off x="498317" y="4115827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8EA17E-3DD3-44D4-9628-4FE05FB35F12}"/>
              </a:ext>
            </a:extLst>
          </p:cNvPr>
          <p:cNvSpPr/>
          <p:nvPr/>
        </p:nvSpPr>
        <p:spPr>
          <a:xfrm>
            <a:off x="6222026" y="767948"/>
            <a:ext cx="5969974" cy="60900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457FAB-D598-A79B-2F2B-593AD39CF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85" y="1092334"/>
            <a:ext cx="5426856" cy="54608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C1090E-E566-AF4A-7F2E-B4E52F4275B0}"/>
              </a:ext>
            </a:extLst>
          </p:cNvPr>
          <p:cNvSpPr txBox="1"/>
          <p:nvPr/>
        </p:nvSpPr>
        <p:spPr>
          <a:xfrm>
            <a:off x="399896" y="4504159"/>
            <a:ext cx="55588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S/W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개발의 어려움을 해결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효율적인 개발을 통한 생산성을 향상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고품질 소프트웨어 제품을 생성 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249B8D-00C8-8375-A158-FBCD0E84EEF3}"/>
              </a:ext>
            </a:extLst>
          </p:cNvPr>
          <p:cNvSpPr txBox="1"/>
          <p:nvPr/>
        </p:nvSpPr>
        <p:spPr>
          <a:xfrm>
            <a:off x="399896" y="1888674"/>
            <a:ext cx="5640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 소프트웨어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+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공학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소프트웨어의 설계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제작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신뢰성 등을 공학적원리를 적용하여 소프트웨어를  연구하는 학문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.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065D75-88E4-145F-D5B5-A669E08365C8}"/>
              </a:ext>
            </a:extLst>
          </p:cNvPr>
          <p:cNvSpPr txBox="1"/>
          <p:nvPr/>
        </p:nvSpPr>
        <p:spPr>
          <a:xfrm>
            <a:off x="399896" y="1092334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300" dirty="0"/>
              <a:t>정의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7D854C-ED09-14EF-CD81-4CA862EBB6D0}"/>
              </a:ext>
            </a:extLst>
          </p:cNvPr>
          <p:cNvSpPr txBox="1"/>
          <p:nvPr/>
        </p:nvSpPr>
        <p:spPr>
          <a:xfrm>
            <a:off x="438696" y="3600444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300" dirty="0"/>
              <a:t>목적</a:t>
            </a:r>
          </a:p>
        </p:txBody>
      </p:sp>
    </p:spTree>
    <p:extLst>
      <p:ext uri="{BB962C8B-B14F-4D97-AF65-F5344CB8AC3E}">
        <p14:creationId xmlns:p14="http://schemas.microsoft.com/office/powerpoint/2010/main" val="414348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635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소프트웨어의 특징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39F188-7E6F-29BB-B71B-B1B2FEE43FA6}"/>
              </a:ext>
            </a:extLst>
          </p:cNvPr>
          <p:cNvSpPr/>
          <p:nvPr/>
        </p:nvSpPr>
        <p:spPr>
          <a:xfrm>
            <a:off x="6222026" y="767948"/>
            <a:ext cx="5969974" cy="60900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2FEBD2A-9FA7-30CF-BC5A-3569438DD03F}"/>
              </a:ext>
            </a:extLst>
          </p:cNvPr>
          <p:cNvCxnSpPr>
            <a:cxnSpLocks/>
          </p:cNvCxnSpPr>
          <p:nvPr/>
        </p:nvCxnSpPr>
        <p:spPr>
          <a:xfrm>
            <a:off x="498317" y="1662945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20E571B-1D35-9F8B-8212-777DE5E951EA}"/>
              </a:ext>
            </a:extLst>
          </p:cNvPr>
          <p:cNvCxnSpPr>
            <a:cxnSpLocks/>
          </p:cNvCxnSpPr>
          <p:nvPr/>
        </p:nvCxnSpPr>
        <p:spPr>
          <a:xfrm>
            <a:off x="498317" y="4115827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B0B254-DBF6-819C-E2EA-6D97982D19FD}"/>
              </a:ext>
            </a:extLst>
          </p:cNvPr>
          <p:cNvSpPr txBox="1"/>
          <p:nvPr/>
        </p:nvSpPr>
        <p:spPr>
          <a:xfrm>
            <a:off x="438696" y="4285179"/>
            <a:ext cx="55588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 H/W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는 오래 사용하면 부품도 닳고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고장 발생 빈도도 높아지며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기능도 떨어진다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S/W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는 오래 많이 사용한다 해도 닳지 않고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고장 빈도도 낮으며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시간이 지날수록 좋은 소프트웨어가 개발되어 사용 빈도가 줄어드는 것이지 기능은 동일하다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47DD11-6A37-4D24-B48B-9267865AA95E}"/>
              </a:ext>
            </a:extLst>
          </p:cNvPr>
          <p:cNvSpPr txBox="1"/>
          <p:nvPr/>
        </p:nvSpPr>
        <p:spPr>
          <a:xfrm>
            <a:off x="399896" y="1832297"/>
            <a:ext cx="58221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 제조는 정해진 틀에 맞춰 일정하게 생산하여 능력에 따른 결과물의 차이가 크지 않다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.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 개발은 개인 능력에 따라 결과물과 생산성의 차이가 크다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.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EB266-4AF1-47AB-058B-FC70EE17C4FB}"/>
              </a:ext>
            </a:extLst>
          </p:cNvPr>
          <p:cNvSpPr txBox="1"/>
          <p:nvPr/>
        </p:nvSpPr>
        <p:spPr>
          <a:xfrm>
            <a:off x="399896" y="1092334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300" dirty="0"/>
              <a:t>제조가    아닌    개발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8BC189-CF6B-B05A-A7C8-5F2BEE1EBB7C}"/>
              </a:ext>
            </a:extLst>
          </p:cNvPr>
          <p:cNvSpPr txBox="1"/>
          <p:nvPr/>
        </p:nvSpPr>
        <p:spPr>
          <a:xfrm>
            <a:off x="438696" y="3600444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300" dirty="0"/>
              <a:t>소모가    아닌    품질    저하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06A413D-06AD-8C71-2A45-5A67AC839C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1711" y="781978"/>
            <a:ext cx="5010604" cy="607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6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601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소프트웨어 개발 생명주기 </a:t>
            </a:r>
            <a:r>
              <a:rPr lang="en-US" altLang="ko-KR" sz="3600" spc="-300" dirty="0"/>
              <a:t>(SDLC)</a:t>
            </a:r>
            <a:endParaRPr lang="ko-KR" altLang="en-US" sz="3600" spc="-3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39F188-7E6F-29BB-B71B-B1B2FEE43FA6}"/>
              </a:ext>
            </a:extLst>
          </p:cNvPr>
          <p:cNvSpPr/>
          <p:nvPr/>
        </p:nvSpPr>
        <p:spPr>
          <a:xfrm>
            <a:off x="6222026" y="767948"/>
            <a:ext cx="5969974" cy="60900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2FEBD2A-9FA7-30CF-BC5A-3569438DD03F}"/>
              </a:ext>
            </a:extLst>
          </p:cNvPr>
          <p:cNvCxnSpPr/>
          <p:nvPr/>
        </p:nvCxnSpPr>
        <p:spPr>
          <a:xfrm>
            <a:off x="498317" y="1662945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20E571B-1D35-9F8B-8212-777DE5E951EA}"/>
              </a:ext>
            </a:extLst>
          </p:cNvPr>
          <p:cNvCxnSpPr/>
          <p:nvPr/>
        </p:nvCxnSpPr>
        <p:spPr>
          <a:xfrm>
            <a:off x="513495" y="3645448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B0B254-DBF6-819C-E2EA-6D97982D19FD}"/>
              </a:ext>
            </a:extLst>
          </p:cNvPr>
          <p:cNvSpPr txBox="1"/>
          <p:nvPr/>
        </p:nvSpPr>
        <p:spPr>
          <a:xfrm>
            <a:off x="399895" y="3973067"/>
            <a:ext cx="59699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기존 시스템의 문제점을 파악하여 요구사항을 도출해서 다이어그램을 작성한다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개발 방법론에 따른 표현 도구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  -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구조적 방법론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: DFD, DD, Mini Spec</a:t>
            </a:r>
          </a:p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  -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정보공학 방법론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: E-R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다이어그램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  -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객체지향 방법론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: UML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의 </a:t>
            </a:r>
            <a:r>
              <a:rPr lang="ko-KR" altLang="en-US" sz="2000" b="1" dirty="0" err="1">
                <a:solidFill>
                  <a:schemeClr val="accent1"/>
                </a:solidFill>
                <a:latin typeface="+mj-ea"/>
                <a:ea typeface="+mj-ea"/>
              </a:rPr>
              <a:t>유스케이스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 다이어그램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최종 산출물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: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요구 분석 명세서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47DD11-6A37-4D24-B48B-9267865AA95E}"/>
              </a:ext>
            </a:extLst>
          </p:cNvPr>
          <p:cNvSpPr txBox="1"/>
          <p:nvPr/>
        </p:nvSpPr>
        <p:spPr>
          <a:xfrm>
            <a:off x="399895" y="1888674"/>
            <a:ext cx="5822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개발 비용 산정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: COCOMO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모델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기능점수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(FP)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모델 사용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일정 계획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: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작업분할구조도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(WBS), CPM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사용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EB266-4AF1-47AB-058B-FC70EE17C4FB}"/>
              </a:ext>
            </a:extLst>
          </p:cNvPr>
          <p:cNvSpPr txBox="1"/>
          <p:nvPr/>
        </p:nvSpPr>
        <p:spPr>
          <a:xfrm>
            <a:off x="399896" y="1092334"/>
            <a:ext cx="129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300" dirty="0"/>
              <a:t>1</a:t>
            </a:r>
            <a:r>
              <a:rPr lang="ko-KR" altLang="en-US" sz="2000" spc="-300" dirty="0"/>
              <a:t>단계 </a:t>
            </a:r>
            <a:r>
              <a:rPr lang="en-US" altLang="ko-KR" sz="2000" spc="-300" dirty="0"/>
              <a:t>:   </a:t>
            </a:r>
            <a:r>
              <a:rPr lang="ko-KR" altLang="en-US" sz="2000" spc="-300" dirty="0"/>
              <a:t>계획</a:t>
            </a:r>
            <a:r>
              <a:rPr lang="en-US" altLang="ko-KR" sz="2000" spc="-300" dirty="0"/>
              <a:t>  </a:t>
            </a:r>
            <a:endParaRPr lang="ko-KR" altLang="en-US" sz="2000" spc="-3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8BC189-CF6B-B05A-A7C8-5F2BEE1EBB7C}"/>
              </a:ext>
            </a:extLst>
          </p:cNvPr>
          <p:cNvSpPr txBox="1"/>
          <p:nvPr/>
        </p:nvSpPr>
        <p:spPr>
          <a:xfrm>
            <a:off x="453874" y="3130065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300" dirty="0"/>
              <a:t>2</a:t>
            </a:r>
            <a:r>
              <a:rPr lang="ko-KR" altLang="en-US" sz="2000" spc="-300" dirty="0"/>
              <a:t>단계   </a:t>
            </a:r>
            <a:r>
              <a:rPr lang="en-US" altLang="ko-KR" sz="2000" spc="-300" dirty="0"/>
              <a:t>:   </a:t>
            </a:r>
            <a:r>
              <a:rPr lang="ko-KR" altLang="en-US" sz="2000" spc="-300" dirty="0"/>
              <a:t>요구분석</a:t>
            </a:r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87E2A3B4-1C39-0DED-4B70-DF3DC5BE4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550" y="1198795"/>
            <a:ext cx="4924925" cy="522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48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60162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소프트웨어 개발 생명주기 </a:t>
            </a:r>
            <a:r>
              <a:rPr lang="en-US" altLang="ko-KR" sz="3600" spc="-300" dirty="0"/>
              <a:t>(SDLC)</a:t>
            </a:r>
            <a:endParaRPr lang="ko-KR" altLang="en-US" sz="3600" spc="-300" dirty="0"/>
          </a:p>
          <a:p>
            <a:endParaRPr lang="ko-KR" altLang="en-US" sz="3600" spc="-3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39F188-7E6F-29BB-B71B-B1B2FEE43FA6}"/>
              </a:ext>
            </a:extLst>
          </p:cNvPr>
          <p:cNvSpPr/>
          <p:nvPr/>
        </p:nvSpPr>
        <p:spPr>
          <a:xfrm>
            <a:off x="6222026" y="767948"/>
            <a:ext cx="5969974" cy="60900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2FEBD2A-9FA7-30CF-BC5A-3569438DD03F}"/>
              </a:ext>
            </a:extLst>
          </p:cNvPr>
          <p:cNvCxnSpPr/>
          <p:nvPr/>
        </p:nvCxnSpPr>
        <p:spPr>
          <a:xfrm>
            <a:off x="498317" y="1662945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20E571B-1D35-9F8B-8212-777DE5E951EA}"/>
              </a:ext>
            </a:extLst>
          </p:cNvPr>
          <p:cNvCxnSpPr/>
          <p:nvPr/>
        </p:nvCxnSpPr>
        <p:spPr>
          <a:xfrm>
            <a:off x="513495" y="4620773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B0B254-DBF6-819C-E2EA-6D97982D19FD}"/>
              </a:ext>
            </a:extLst>
          </p:cNvPr>
          <p:cNvSpPr txBox="1"/>
          <p:nvPr/>
        </p:nvSpPr>
        <p:spPr>
          <a:xfrm>
            <a:off x="399895" y="4948392"/>
            <a:ext cx="5969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간략한 프로그래밍 언어의 역사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표준 코딩 규칙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47DD11-6A37-4D24-B48B-9267865AA95E}"/>
              </a:ext>
            </a:extLst>
          </p:cNvPr>
          <p:cNvSpPr txBox="1"/>
          <p:nvPr/>
        </p:nvSpPr>
        <p:spPr>
          <a:xfrm>
            <a:off x="399895" y="1888674"/>
            <a:ext cx="5822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설계 원리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: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분할과 정복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추상화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단계적 분해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모듈화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정보은닉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소프트웨어 아키텍처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객체지향 설계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아키텍처 스타일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chemeClr val="accent1"/>
                </a:solidFill>
                <a:latin typeface="+mj-ea"/>
                <a:ea typeface="+mj-ea"/>
              </a:rPr>
              <a:t>GoF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의 디자인 패턴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모듈 평가 기준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: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응집도와 결합도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EB266-4AF1-47AB-058B-FC70EE17C4FB}"/>
              </a:ext>
            </a:extLst>
          </p:cNvPr>
          <p:cNvSpPr txBox="1"/>
          <p:nvPr/>
        </p:nvSpPr>
        <p:spPr>
          <a:xfrm>
            <a:off x="399896" y="1092334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300" dirty="0"/>
              <a:t>3</a:t>
            </a:r>
            <a:r>
              <a:rPr lang="ko-KR" altLang="en-US" sz="2000" spc="-300" dirty="0"/>
              <a:t>단계 </a:t>
            </a:r>
            <a:r>
              <a:rPr lang="en-US" altLang="ko-KR" sz="2000" spc="-300" dirty="0"/>
              <a:t>:   </a:t>
            </a:r>
            <a:r>
              <a:rPr lang="ko-KR" altLang="en-US" sz="2000" spc="-300" dirty="0"/>
              <a:t>설계</a:t>
            </a:r>
            <a:r>
              <a:rPr lang="en-US" altLang="ko-KR" sz="2000" spc="-300" dirty="0"/>
              <a:t> </a:t>
            </a:r>
            <a:endParaRPr lang="ko-KR" altLang="en-US" sz="2000" spc="-3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8BC189-CF6B-B05A-A7C8-5F2BEE1EBB7C}"/>
              </a:ext>
            </a:extLst>
          </p:cNvPr>
          <p:cNvSpPr txBox="1"/>
          <p:nvPr/>
        </p:nvSpPr>
        <p:spPr>
          <a:xfrm>
            <a:off x="453874" y="4105390"/>
            <a:ext cx="129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300" dirty="0"/>
              <a:t>4</a:t>
            </a:r>
            <a:r>
              <a:rPr lang="ko-KR" altLang="en-US" sz="2000" spc="-300" dirty="0"/>
              <a:t>단계   </a:t>
            </a:r>
            <a:r>
              <a:rPr lang="en-US" altLang="ko-KR" sz="2000" spc="-300" dirty="0"/>
              <a:t>:   </a:t>
            </a:r>
            <a:r>
              <a:rPr lang="ko-KR" altLang="en-US" sz="2000" spc="-300" dirty="0"/>
              <a:t>구현</a:t>
            </a:r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87E2A3B4-1C39-0DED-4B70-DF3DC5BE4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550" y="1198795"/>
            <a:ext cx="4924925" cy="522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6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60162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소프트웨어 개발 생명주기 </a:t>
            </a:r>
            <a:r>
              <a:rPr lang="en-US" altLang="ko-KR" sz="3600" spc="-300" dirty="0"/>
              <a:t>(SDLC)</a:t>
            </a:r>
            <a:endParaRPr lang="ko-KR" altLang="en-US" sz="3600" spc="-300" dirty="0"/>
          </a:p>
          <a:p>
            <a:endParaRPr lang="ko-KR" altLang="en-US" sz="3600" spc="-3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39F188-7E6F-29BB-B71B-B1B2FEE43FA6}"/>
              </a:ext>
            </a:extLst>
          </p:cNvPr>
          <p:cNvSpPr/>
          <p:nvPr/>
        </p:nvSpPr>
        <p:spPr>
          <a:xfrm>
            <a:off x="6222026" y="767948"/>
            <a:ext cx="5969974" cy="60900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2FEBD2A-9FA7-30CF-BC5A-3569438DD03F}"/>
              </a:ext>
            </a:extLst>
          </p:cNvPr>
          <p:cNvCxnSpPr/>
          <p:nvPr/>
        </p:nvCxnSpPr>
        <p:spPr>
          <a:xfrm>
            <a:off x="498317" y="1662945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20E571B-1D35-9F8B-8212-777DE5E951EA}"/>
              </a:ext>
            </a:extLst>
          </p:cNvPr>
          <p:cNvCxnSpPr/>
          <p:nvPr/>
        </p:nvCxnSpPr>
        <p:spPr>
          <a:xfrm>
            <a:off x="513495" y="4321836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B0B254-DBF6-819C-E2EA-6D97982D19FD}"/>
              </a:ext>
            </a:extLst>
          </p:cNvPr>
          <p:cNvSpPr txBox="1"/>
          <p:nvPr/>
        </p:nvSpPr>
        <p:spPr>
          <a:xfrm>
            <a:off x="399895" y="4649455"/>
            <a:ext cx="5969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수정 유지보수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적응 유지보수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기능보강 유지보수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예방 유지보수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47DD11-6A37-4D24-B48B-9267865AA95E}"/>
              </a:ext>
            </a:extLst>
          </p:cNvPr>
          <p:cNvSpPr txBox="1"/>
          <p:nvPr/>
        </p:nvSpPr>
        <p:spPr>
          <a:xfrm>
            <a:off x="399895" y="1888674"/>
            <a:ext cx="58221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테스트의 절차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개발자 또는 사용자 시각에 따른 분류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사용되는 목적에 따른 분류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품질 특성에 따른 분류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소프트웨어 개발 단계에 따른 분류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EB266-4AF1-47AB-058B-FC70EE17C4FB}"/>
              </a:ext>
            </a:extLst>
          </p:cNvPr>
          <p:cNvSpPr txBox="1"/>
          <p:nvPr/>
        </p:nvSpPr>
        <p:spPr>
          <a:xfrm>
            <a:off x="399896" y="1092334"/>
            <a:ext cx="203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300" dirty="0"/>
              <a:t> </a:t>
            </a:r>
            <a:endParaRPr lang="ko-KR" altLang="en-US" sz="2000" spc="-3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8BC189-CF6B-B05A-A7C8-5F2BEE1EBB7C}"/>
              </a:ext>
            </a:extLst>
          </p:cNvPr>
          <p:cNvSpPr txBox="1"/>
          <p:nvPr/>
        </p:nvSpPr>
        <p:spPr>
          <a:xfrm>
            <a:off x="453874" y="3806453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300" dirty="0"/>
              <a:t>6</a:t>
            </a:r>
            <a:r>
              <a:rPr lang="ko-KR" altLang="en-US" sz="2000" spc="-300" dirty="0"/>
              <a:t>단계   </a:t>
            </a:r>
            <a:r>
              <a:rPr lang="en-US" altLang="ko-KR" sz="2000" spc="-300" dirty="0"/>
              <a:t>:   </a:t>
            </a:r>
            <a:r>
              <a:rPr lang="ko-KR" altLang="en-US" sz="2000" spc="-300" dirty="0"/>
              <a:t>유지보수</a:t>
            </a:r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87E2A3B4-1C39-0DED-4B70-DF3DC5BE4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550" y="1198795"/>
            <a:ext cx="4924925" cy="522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71CF3E-DF66-5A49-57F0-364D47D6EFA7}"/>
              </a:ext>
            </a:extLst>
          </p:cNvPr>
          <p:cNvSpPr txBox="1"/>
          <p:nvPr/>
        </p:nvSpPr>
        <p:spPr>
          <a:xfrm>
            <a:off x="453874" y="1131412"/>
            <a:ext cx="129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300" dirty="0"/>
              <a:t>5</a:t>
            </a:r>
            <a:r>
              <a:rPr lang="ko-KR" altLang="en-US" sz="2000" spc="-300" dirty="0"/>
              <a:t>단계   </a:t>
            </a:r>
            <a:r>
              <a:rPr lang="en-US" altLang="ko-KR" sz="2000" spc="-300" dirty="0"/>
              <a:t>:   </a:t>
            </a:r>
            <a:r>
              <a:rPr lang="ko-KR" altLang="en-US" sz="2000" spc="-300" dirty="0"/>
              <a:t>시험</a:t>
            </a:r>
          </a:p>
        </p:txBody>
      </p:sp>
    </p:spTree>
    <p:extLst>
      <p:ext uri="{BB962C8B-B14F-4D97-AF65-F5344CB8AC3E}">
        <p14:creationId xmlns:p14="http://schemas.microsoft.com/office/powerpoint/2010/main" val="294866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4971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소프트웨어 프로세스 모델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745BF1-E258-4F57-8959-96BA37268667}"/>
              </a:ext>
            </a:extLst>
          </p:cNvPr>
          <p:cNvSpPr/>
          <p:nvPr/>
        </p:nvSpPr>
        <p:spPr>
          <a:xfrm>
            <a:off x="16042" y="1283368"/>
            <a:ext cx="12192000" cy="5574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72751-326E-4B49-BA29-BFC6FBF9BBF2}"/>
              </a:ext>
            </a:extLst>
          </p:cNvPr>
          <p:cNvSpPr txBox="1"/>
          <p:nvPr/>
        </p:nvSpPr>
        <p:spPr>
          <a:xfrm>
            <a:off x="304800" y="1608742"/>
            <a:ext cx="57912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2000" dirty="0"/>
              <a:t>주먹구구식 모델</a:t>
            </a:r>
            <a:endParaRPr lang="en-US" altLang="ko-KR" sz="2000" dirty="0"/>
          </a:p>
          <a:p>
            <a:pPr algn="just"/>
            <a:endParaRPr lang="en-US" altLang="ko-K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2000" dirty="0"/>
              <a:t>선형 순차적 모델</a:t>
            </a:r>
            <a:r>
              <a:rPr lang="en-US" altLang="ko-KR" sz="2000" dirty="0"/>
              <a:t>(</a:t>
            </a:r>
            <a:r>
              <a:rPr lang="ko-KR" altLang="en-US" sz="2000" dirty="0"/>
              <a:t>폭포수 모델</a:t>
            </a:r>
            <a:r>
              <a:rPr lang="en-US" altLang="ko-KR" sz="2000" dirty="0"/>
              <a:t>)</a:t>
            </a:r>
          </a:p>
          <a:p>
            <a:pPr algn="just"/>
            <a:endParaRPr lang="en-US" altLang="ko-K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2000" dirty="0"/>
              <a:t>V </a:t>
            </a:r>
            <a:r>
              <a:rPr lang="ko-KR" altLang="en-US" sz="2000" dirty="0"/>
              <a:t>모델</a:t>
            </a:r>
            <a:endParaRPr lang="en-US" altLang="ko-KR" sz="2000" dirty="0"/>
          </a:p>
          <a:p>
            <a:pPr algn="just"/>
            <a:endParaRPr lang="en-US" altLang="ko-K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2000" dirty="0"/>
              <a:t>진화적 프로세스 모델</a:t>
            </a:r>
            <a:r>
              <a:rPr lang="en-US" altLang="ko-KR" sz="2000" dirty="0"/>
              <a:t>(</a:t>
            </a:r>
            <a:r>
              <a:rPr lang="ko-KR" altLang="en-US" sz="2000" dirty="0"/>
              <a:t>프로토타입 모델</a:t>
            </a:r>
            <a:r>
              <a:rPr lang="en-US" altLang="ko-KR" sz="2000" dirty="0"/>
              <a:t>)</a:t>
            </a:r>
          </a:p>
          <a:p>
            <a:pPr algn="just"/>
            <a:endParaRPr lang="en-US" altLang="ko-K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2000" dirty="0"/>
              <a:t>나선형 모델</a:t>
            </a:r>
            <a:endParaRPr lang="en-US" altLang="ko-KR" sz="2000" dirty="0"/>
          </a:p>
          <a:p>
            <a:pPr algn="just"/>
            <a:endParaRPr lang="en-US" altLang="ko-K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2000" dirty="0"/>
              <a:t>단계적 개발 모델</a:t>
            </a:r>
            <a:endParaRPr lang="en-US" altLang="ko-KR" sz="2000" dirty="0"/>
          </a:p>
          <a:p>
            <a:pPr algn="just"/>
            <a:endParaRPr lang="en-US" altLang="ko-K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2000" dirty="0"/>
              <a:t>통합 프로세스 모델</a:t>
            </a:r>
            <a:r>
              <a:rPr lang="en-US" altLang="ko-KR" sz="2000" dirty="0"/>
              <a:t>(UP)</a:t>
            </a:r>
          </a:p>
          <a:p>
            <a:pPr algn="just"/>
            <a:endParaRPr lang="en-US" altLang="ko-K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2000" dirty="0"/>
              <a:t>애자일 프로세스 모델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501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560"/>
      </a:accent1>
      <a:accent2>
        <a:srgbClr val="1C91F9"/>
      </a:accent2>
      <a:accent3>
        <a:srgbClr val="D5835E"/>
      </a:accent3>
      <a:accent4>
        <a:srgbClr val="F6D0AB"/>
      </a:accent4>
      <a:accent5>
        <a:srgbClr val="F9AB8F"/>
      </a:accent5>
      <a:accent6>
        <a:srgbClr val="E7E0D1"/>
      </a:accent6>
      <a:hlink>
        <a:srgbClr val="3F3F3F"/>
      </a:hlink>
      <a:folHlink>
        <a:srgbClr val="3F3F3F"/>
      </a:folHlink>
    </a:clrScheme>
    <a:fontScheme name="Pretendard ExtraBol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903</Words>
  <Application>Microsoft Office PowerPoint</Application>
  <PresentationFormat>와이드스크린</PresentationFormat>
  <Paragraphs>169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Pretendard</vt:lpstr>
      <vt:lpstr>Pretendard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최 지혜</cp:lastModifiedBy>
  <cp:revision>27</cp:revision>
  <dcterms:created xsi:type="dcterms:W3CDTF">2021-12-28T06:54:01Z</dcterms:created>
  <dcterms:modified xsi:type="dcterms:W3CDTF">2022-05-30T18:11:18Z</dcterms:modified>
</cp:coreProperties>
</file>