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70" r:id="rId4"/>
    <p:sldId id="258" r:id="rId5"/>
    <p:sldId id="273" r:id="rId6"/>
    <p:sldId id="274" r:id="rId7"/>
    <p:sldId id="283" r:id="rId8"/>
    <p:sldId id="284" r:id="rId9"/>
    <p:sldId id="277" r:id="rId10"/>
    <p:sldId id="280" r:id="rId11"/>
    <p:sldId id="285" r:id="rId12"/>
    <p:sldId id="281" r:id="rId13"/>
    <p:sldId id="287" r:id="rId14"/>
    <p:sldId id="286" r:id="rId15"/>
    <p:sldId id="275" r:id="rId16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BDE30-3634-462D-B8EC-4430FB285D52}" type="doc">
      <dgm:prSet loTypeId="urn:microsoft.com/office/officeart/2005/8/layout/cycle8" loCatId="cycle" qsTypeId="urn:microsoft.com/office/officeart/2005/8/quickstyle/simple5" qsCatId="simple" csTypeId="urn:microsoft.com/office/officeart/2005/8/colors/accent0_3" csCatId="mainScheme" phldr="1"/>
      <dgm:spPr/>
    </dgm:pt>
    <dgm:pt modelId="{6ED50DBE-DA6E-469A-AB22-D4C7164EBB1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Compile </a:t>
          </a:r>
        </a:p>
        <a:p>
          <a:r>
            <a:rPr lang="en-US" dirty="0"/>
            <a:t>&amp; </a:t>
          </a:r>
        </a:p>
        <a:p>
          <a:r>
            <a:rPr lang="en-US" dirty="0"/>
            <a:t>Link</a:t>
          </a:r>
        </a:p>
      </dgm:t>
    </dgm:pt>
    <dgm:pt modelId="{BBDAA22E-E6A2-4393-B6A5-68F604736CE7}" type="parTrans" cxnId="{F3573A12-6354-4BF7-80A3-078D9EEC2876}">
      <dgm:prSet/>
      <dgm:spPr/>
      <dgm:t>
        <a:bodyPr/>
        <a:lstStyle/>
        <a:p>
          <a:endParaRPr lang="en-US"/>
        </a:p>
      </dgm:t>
    </dgm:pt>
    <dgm:pt modelId="{25C016A3-6A04-4DCA-BD51-5A2ADFAEA08F}" type="sibTrans" cxnId="{F3573A12-6354-4BF7-80A3-078D9EEC2876}">
      <dgm:prSet/>
      <dgm:spPr/>
      <dgm:t>
        <a:bodyPr/>
        <a:lstStyle/>
        <a:p>
          <a:endParaRPr lang="en-US"/>
        </a:p>
      </dgm:t>
    </dgm:pt>
    <dgm:pt modelId="{B5DC1A7B-AD1B-4CBE-B3AC-578AEE2F2F85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71B20E2F-E193-495D-9E0E-F2279CB9AE43}" type="parTrans" cxnId="{9FE4E5F8-74D4-42DB-8D38-7F66B3689D0C}">
      <dgm:prSet/>
      <dgm:spPr/>
      <dgm:t>
        <a:bodyPr/>
        <a:lstStyle/>
        <a:p>
          <a:endParaRPr lang="en-US"/>
        </a:p>
      </dgm:t>
    </dgm:pt>
    <dgm:pt modelId="{6FA3FCBD-FDE4-465D-BDD0-EE134EE4A7AF}" type="sibTrans" cxnId="{9FE4E5F8-74D4-42DB-8D38-7F66B3689D0C}">
      <dgm:prSet/>
      <dgm:spPr/>
      <dgm:t>
        <a:bodyPr/>
        <a:lstStyle/>
        <a:p>
          <a:endParaRPr lang="en-US"/>
        </a:p>
      </dgm:t>
    </dgm:pt>
    <dgm:pt modelId="{EBA3B704-862B-4082-970B-83A5C02AA599}">
      <dgm:prSet phldrT="[Text]"/>
      <dgm:spPr/>
      <dgm:t>
        <a:bodyPr/>
        <a:lstStyle/>
        <a:p>
          <a:r>
            <a:rPr lang="en-US" dirty="0"/>
            <a:t>Edit/Create</a:t>
          </a:r>
        </a:p>
      </dgm:t>
    </dgm:pt>
    <dgm:pt modelId="{4778EACA-84DA-4E72-A1CF-C15CA670C728}" type="parTrans" cxnId="{47904C7A-FCBA-4F74-B704-4A3DF36955E7}">
      <dgm:prSet/>
      <dgm:spPr/>
      <dgm:t>
        <a:bodyPr/>
        <a:lstStyle/>
        <a:p>
          <a:endParaRPr lang="en-US"/>
        </a:p>
      </dgm:t>
    </dgm:pt>
    <dgm:pt modelId="{8E57F692-309B-4163-8304-89FFD1B4A844}" type="sibTrans" cxnId="{47904C7A-FCBA-4F74-B704-4A3DF36955E7}">
      <dgm:prSet/>
      <dgm:spPr/>
      <dgm:t>
        <a:bodyPr/>
        <a:lstStyle/>
        <a:p>
          <a:endParaRPr lang="en-US"/>
        </a:p>
      </dgm:t>
    </dgm:pt>
    <dgm:pt modelId="{89E0086E-7A0F-4ED4-B8DF-A717C8B548CB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35A9F4CE-E132-478D-9F86-1337BFD60F1B}" type="parTrans" cxnId="{1CDCE11B-AF71-4D1C-9F8F-5D05C88123BD}">
      <dgm:prSet/>
      <dgm:spPr/>
      <dgm:t>
        <a:bodyPr/>
        <a:lstStyle/>
        <a:p>
          <a:endParaRPr lang="en-US"/>
        </a:p>
      </dgm:t>
    </dgm:pt>
    <dgm:pt modelId="{A4BF91A5-6AAE-4B88-9B55-0D0F8754F881}" type="sibTrans" cxnId="{1CDCE11B-AF71-4D1C-9F8F-5D05C88123BD}">
      <dgm:prSet/>
      <dgm:spPr/>
      <dgm:t>
        <a:bodyPr/>
        <a:lstStyle/>
        <a:p>
          <a:endParaRPr lang="en-US"/>
        </a:p>
      </dgm:t>
    </dgm:pt>
    <dgm:pt modelId="{A99A9110-7AA0-4878-A0C1-EF17E35A721F}" type="pres">
      <dgm:prSet presAssocID="{D82BDE30-3634-462D-B8EC-4430FB285D52}" presName="compositeShape" presStyleCnt="0">
        <dgm:presLayoutVars>
          <dgm:chMax val="7"/>
          <dgm:dir/>
          <dgm:resizeHandles val="exact"/>
        </dgm:presLayoutVars>
      </dgm:prSet>
      <dgm:spPr/>
    </dgm:pt>
    <dgm:pt modelId="{6B6407D4-099D-4F98-896E-A0AC9B770F54}" type="pres">
      <dgm:prSet presAssocID="{D82BDE30-3634-462D-B8EC-4430FB285D52}" presName="wedge1" presStyleLbl="node1" presStyleIdx="0" presStyleCnt="4" custLinFactNeighborX="7017" custLinFactNeighborY="-10741"/>
      <dgm:spPr/>
    </dgm:pt>
    <dgm:pt modelId="{D39D38DF-25C1-42E5-8E73-A9E64CB9CD1C}" type="pres">
      <dgm:prSet presAssocID="{D82BDE30-3634-462D-B8EC-4430FB285D52}" presName="dummy1a" presStyleCnt="0"/>
      <dgm:spPr/>
    </dgm:pt>
    <dgm:pt modelId="{6D1B63EA-2E5B-4862-93F3-C1BC06A4EE07}" type="pres">
      <dgm:prSet presAssocID="{D82BDE30-3634-462D-B8EC-4430FB285D52}" presName="dummy1b" presStyleCnt="0"/>
      <dgm:spPr/>
    </dgm:pt>
    <dgm:pt modelId="{D34D5D67-7652-46EC-856A-4CCE252BF9C6}" type="pres">
      <dgm:prSet presAssocID="{D82BDE30-3634-462D-B8EC-4430FB285D5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4C66B5-5790-4FE6-8E30-E5A3AA226CE8}" type="pres">
      <dgm:prSet presAssocID="{D82BDE30-3634-462D-B8EC-4430FB285D52}" presName="wedge2" presStyleLbl="node1" presStyleIdx="1" presStyleCnt="4"/>
      <dgm:spPr/>
    </dgm:pt>
    <dgm:pt modelId="{793F48F5-FCBA-4F55-8D2A-8AC9F835DBCE}" type="pres">
      <dgm:prSet presAssocID="{D82BDE30-3634-462D-B8EC-4430FB285D52}" presName="dummy2a" presStyleCnt="0"/>
      <dgm:spPr/>
    </dgm:pt>
    <dgm:pt modelId="{8D88EA27-CFA2-4EF7-B237-19CB339B6C36}" type="pres">
      <dgm:prSet presAssocID="{D82BDE30-3634-462D-B8EC-4430FB285D52}" presName="dummy2b" presStyleCnt="0"/>
      <dgm:spPr/>
    </dgm:pt>
    <dgm:pt modelId="{DA98362E-44DF-49AF-B57B-421A33074A46}" type="pres">
      <dgm:prSet presAssocID="{D82BDE30-3634-462D-B8EC-4430FB285D5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A83FEE-2230-4E3B-92C6-ED4DDEAC9CCE}" type="pres">
      <dgm:prSet presAssocID="{D82BDE30-3634-462D-B8EC-4430FB285D52}" presName="wedge3" presStyleLbl="node1" presStyleIdx="2" presStyleCnt="4"/>
      <dgm:spPr/>
    </dgm:pt>
    <dgm:pt modelId="{CD2812CB-CBE1-4C4C-AB8B-28B55D2AA867}" type="pres">
      <dgm:prSet presAssocID="{D82BDE30-3634-462D-B8EC-4430FB285D52}" presName="dummy3a" presStyleCnt="0"/>
      <dgm:spPr/>
    </dgm:pt>
    <dgm:pt modelId="{EC4E0E1B-54E2-4425-9AD2-43882D1F2458}" type="pres">
      <dgm:prSet presAssocID="{D82BDE30-3634-462D-B8EC-4430FB285D52}" presName="dummy3b" presStyleCnt="0"/>
      <dgm:spPr/>
    </dgm:pt>
    <dgm:pt modelId="{7655A0E2-6010-4BDF-9DAA-A0AEDD317D47}" type="pres">
      <dgm:prSet presAssocID="{D82BDE30-3634-462D-B8EC-4430FB285D5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C16989-E963-417B-9D34-0B565DC38674}" type="pres">
      <dgm:prSet presAssocID="{D82BDE30-3634-462D-B8EC-4430FB285D52}" presName="wedge4" presStyleLbl="node1" presStyleIdx="3" presStyleCnt="4"/>
      <dgm:spPr/>
    </dgm:pt>
    <dgm:pt modelId="{093800AB-21AA-48B9-A4A2-51A6564E4BBB}" type="pres">
      <dgm:prSet presAssocID="{D82BDE30-3634-462D-B8EC-4430FB285D52}" presName="dummy4a" presStyleCnt="0"/>
      <dgm:spPr/>
    </dgm:pt>
    <dgm:pt modelId="{BA088660-5B3A-4097-B2D7-FE8C7C496905}" type="pres">
      <dgm:prSet presAssocID="{D82BDE30-3634-462D-B8EC-4430FB285D52}" presName="dummy4b" presStyleCnt="0"/>
      <dgm:spPr/>
    </dgm:pt>
    <dgm:pt modelId="{9BDDFD4A-4139-4A0B-B141-62CF1CD3536F}" type="pres">
      <dgm:prSet presAssocID="{D82BDE30-3634-462D-B8EC-4430FB285D5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6C249E-54AF-41C8-97DF-14A9E2C4718F}" type="pres">
      <dgm:prSet presAssocID="{25C016A3-6A04-4DCA-BD51-5A2ADFAEA08F}" presName="arrowWedge1" presStyleLbl="fgSibTrans2D1" presStyleIdx="0" presStyleCnt="4" custLinFactNeighborX="0" custLinFactNeighborY="0"/>
      <dgm:spPr/>
    </dgm:pt>
    <dgm:pt modelId="{9679CD48-596C-47E9-98E6-C25D21C3EC70}" type="pres">
      <dgm:prSet presAssocID="{A4BF91A5-6AAE-4B88-9B55-0D0F8754F881}" presName="arrowWedge2" presStyleLbl="fgSibTrans2D1" presStyleIdx="1" presStyleCnt="4"/>
      <dgm:spPr/>
    </dgm:pt>
    <dgm:pt modelId="{0D9C4718-E636-43DD-A220-3F52B4934DD5}" type="pres">
      <dgm:prSet presAssocID="{6FA3FCBD-FDE4-465D-BDD0-EE134EE4A7AF}" presName="arrowWedge3" presStyleLbl="fgSibTrans2D1" presStyleIdx="2" presStyleCnt="4"/>
      <dgm:spPr/>
    </dgm:pt>
    <dgm:pt modelId="{822DE27A-63CA-4AB3-A4D3-378552FE5BA3}" type="pres">
      <dgm:prSet presAssocID="{8E57F692-309B-4163-8304-89FFD1B4A844}" presName="arrowWedge4" presStyleLbl="fgSibTrans2D1" presStyleIdx="3" presStyleCnt="4"/>
      <dgm:spPr/>
    </dgm:pt>
  </dgm:ptLst>
  <dgm:cxnLst>
    <dgm:cxn modelId="{F3573A12-6354-4BF7-80A3-078D9EEC2876}" srcId="{D82BDE30-3634-462D-B8EC-4430FB285D52}" destId="{6ED50DBE-DA6E-469A-AB22-D4C7164EBB1C}" srcOrd="0" destOrd="0" parTransId="{BBDAA22E-E6A2-4393-B6A5-68F604736CE7}" sibTransId="{25C016A3-6A04-4DCA-BD51-5A2ADFAEA08F}"/>
    <dgm:cxn modelId="{1CDCE11B-AF71-4D1C-9F8F-5D05C88123BD}" srcId="{D82BDE30-3634-462D-B8EC-4430FB285D52}" destId="{89E0086E-7A0F-4ED4-B8DF-A717C8B548CB}" srcOrd="1" destOrd="0" parTransId="{35A9F4CE-E132-478D-9F86-1337BFD60F1B}" sibTransId="{A4BF91A5-6AAE-4B88-9B55-0D0F8754F881}"/>
    <dgm:cxn modelId="{7FCAD030-08AB-48BD-8FDA-48E398F3FC2C}" type="presOf" srcId="{B5DC1A7B-AD1B-4CBE-B3AC-578AEE2F2F85}" destId="{7655A0E2-6010-4BDF-9DAA-A0AEDD317D47}" srcOrd="1" destOrd="0" presId="urn:microsoft.com/office/officeart/2005/8/layout/cycle8"/>
    <dgm:cxn modelId="{B374C263-C54B-4C2A-AE71-8E71F5DDEEEA}" type="presOf" srcId="{89E0086E-7A0F-4ED4-B8DF-A717C8B548CB}" destId="{EB4C66B5-5790-4FE6-8E30-E5A3AA226CE8}" srcOrd="0" destOrd="0" presId="urn:microsoft.com/office/officeart/2005/8/layout/cycle8"/>
    <dgm:cxn modelId="{E8520651-C97E-475A-81EA-6AE9C5FD72E4}" type="presOf" srcId="{B5DC1A7B-AD1B-4CBE-B3AC-578AEE2F2F85}" destId="{4FA83FEE-2230-4E3B-92C6-ED4DDEAC9CCE}" srcOrd="0" destOrd="0" presId="urn:microsoft.com/office/officeart/2005/8/layout/cycle8"/>
    <dgm:cxn modelId="{47904C7A-FCBA-4F74-B704-4A3DF36955E7}" srcId="{D82BDE30-3634-462D-B8EC-4430FB285D52}" destId="{EBA3B704-862B-4082-970B-83A5C02AA599}" srcOrd="3" destOrd="0" parTransId="{4778EACA-84DA-4E72-A1CF-C15CA670C728}" sibTransId="{8E57F692-309B-4163-8304-89FFD1B4A844}"/>
    <dgm:cxn modelId="{4823777F-5EC4-4C5D-BC33-8853EBB53888}" type="presOf" srcId="{D82BDE30-3634-462D-B8EC-4430FB285D52}" destId="{A99A9110-7AA0-4878-A0C1-EF17E35A721F}" srcOrd="0" destOrd="0" presId="urn:microsoft.com/office/officeart/2005/8/layout/cycle8"/>
    <dgm:cxn modelId="{C469D6AF-7F68-48C8-B7AA-10CA219F8318}" type="presOf" srcId="{6ED50DBE-DA6E-469A-AB22-D4C7164EBB1C}" destId="{D34D5D67-7652-46EC-856A-4CCE252BF9C6}" srcOrd="1" destOrd="0" presId="urn:microsoft.com/office/officeart/2005/8/layout/cycle8"/>
    <dgm:cxn modelId="{3594F3C0-845C-4FA8-AFC5-28A150D09B92}" type="presOf" srcId="{89E0086E-7A0F-4ED4-B8DF-A717C8B548CB}" destId="{DA98362E-44DF-49AF-B57B-421A33074A46}" srcOrd="1" destOrd="0" presId="urn:microsoft.com/office/officeart/2005/8/layout/cycle8"/>
    <dgm:cxn modelId="{B594E6C3-BF95-4AA3-B830-911DC9E8F216}" type="presOf" srcId="{6ED50DBE-DA6E-469A-AB22-D4C7164EBB1C}" destId="{6B6407D4-099D-4F98-896E-A0AC9B770F54}" srcOrd="0" destOrd="0" presId="urn:microsoft.com/office/officeart/2005/8/layout/cycle8"/>
    <dgm:cxn modelId="{662A84E2-31DB-4A28-8FB4-BB5513147384}" type="presOf" srcId="{EBA3B704-862B-4082-970B-83A5C02AA599}" destId="{A3C16989-E963-417B-9D34-0B565DC38674}" srcOrd="0" destOrd="0" presId="urn:microsoft.com/office/officeart/2005/8/layout/cycle8"/>
    <dgm:cxn modelId="{1A0FCCE4-E08B-487F-9B45-D3D5BB1B4DB8}" type="presOf" srcId="{EBA3B704-862B-4082-970B-83A5C02AA599}" destId="{9BDDFD4A-4139-4A0B-B141-62CF1CD3536F}" srcOrd="1" destOrd="0" presId="urn:microsoft.com/office/officeart/2005/8/layout/cycle8"/>
    <dgm:cxn modelId="{9FE4E5F8-74D4-42DB-8D38-7F66B3689D0C}" srcId="{D82BDE30-3634-462D-B8EC-4430FB285D52}" destId="{B5DC1A7B-AD1B-4CBE-B3AC-578AEE2F2F85}" srcOrd="2" destOrd="0" parTransId="{71B20E2F-E193-495D-9E0E-F2279CB9AE43}" sibTransId="{6FA3FCBD-FDE4-465D-BDD0-EE134EE4A7AF}"/>
    <dgm:cxn modelId="{D5848607-C608-4FE3-AE22-926C5F8B2CFB}" type="presParOf" srcId="{A99A9110-7AA0-4878-A0C1-EF17E35A721F}" destId="{6B6407D4-099D-4F98-896E-A0AC9B770F54}" srcOrd="0" destOrd="0" presId="urn:microsoft.com/office/officeart/2005/8/layout/cycle8"/>
    <dgm:cxn modelId="{83CE0BE9-CF1C-4660-AC92-21F08ED66001}" type="presParOf" srcId="{A99A9110-7AA0-4878-A0C1-EF17E35A721F}" destId="{D39D38DF-25C1-42E5-8E73-A9E64CB9CD1C}" srcOrd="1" destOrd="0" presId="urn:microsoft.com/office/officeart/2005/8/layout/cycle8"/>
    <dgm:cxn modelId="{F7034978-F783-4A68-88BC-89B6FD7E2DA0}" type="presParOf" srcId="{A99A9110-7AA0-4878-A0C1-EF17E35A721F}" destId="{6D1B63EA-2E5B-4862-93F3-C1BC06A4EE07}" srcOrd="2" destOrd="0" presId="urn:microsoft.com/office/officeart/2005/8/layout/cycle8"/>
    <dgm:cxn modelId="{AC308A3F-A084-4969-BBAB-2542EAD62399}" type="presParOf" srcId="{A99A9110-7AA0-4878-A0C1-EF17E35A721F}" destId="{D34D5D67-7652-46EC-856A-4CCE252BF9C6}" srcOrd="3" destOrd="0" presId="urn:microsoft.com/office/officeart/2005/8/layout/cycle8"/>
    <dgm:cxn modelId="{C5A3E1F3-0945-4E0E-843F-9A9F2EFEDE28}" type="presParOf" srcId="{A99A9110-7AA0-4878-A0C1-EF17E35A721F}" destId="{EB4C66B5-5790-4FE6-8E30-E5A3AA226CE8}" srcOrd="4" destOrd="0" presId="urn:microsoft.com/office/officeart/2005/8/layout/cycle8"/>
    <dgm:cxn modelId="{BF4AE3BD-0969-41DF-9823-45F449D2FB58}" type="presParOf" srcId="{A99A9110-7AA0-4878-A0C1-EF17E35A721F}" destId="{793F48F5-FCBA-4F55-8D2A-8AC9F835DBCE}" srcOrd="5" destOrd="0" presId="urn:microsoft.com/office/officeart/2005/8/layout/cycle8"/>
    <dgm:cxn modelId="{EE796827-478C-4CA8-BE12-F03D34A30196}" type="presParOf" srcId="{A99A9110-7AA0-4878-A0C1-EF17E35A721F}" destId="{8D88EA27-CFA2-4EF7-B237-19CB339B6C36}" srcOrd="6" destOrd="0" presId="urn:microsoft.com/office/officeart/2005/8/layout/cycle8"/>
    <dgm:cxn modelId="{152E5159-363D-436E-8490-F170D0225721}" type="presParOf" srcId="{A99A9110-7AA0-4878-A0C1-EF17E35A721F}" destId="{DA98362E-44DF-49AF-B57B-421A33074A46}" srcOrd="7" destOrd="0" presId="urn:microsoft.com/office/officeart/2005/8/layout/cycle8"/>
    <dgm:cxn modelId="{34510DC2-BF58-4A98-BAAE-70311A5DE424}" type="presParOf" srcId="{A99A9110-7AA0-4878-A0C1-EF17E35A721F}" destId="{4FA83FEE-2230-4E3B-92C6-ED4DDEAC9CCE}" srcOrd="8" destOrd="0" presId="urn:microsoft.com/office/officeart/2005/8/layout/cycle8"/>
    <dgm:cxn modelId="{F9C6E99A-48CB-4D9B-84C1-BE824E0A972B}" type="presParOf" srcId="{A99A9110-7AA0-4878-A0C1-EF17E35A721F}" destId="{CD2812CB-CBE1-4C4C-AB8B-28B55D2AA867}" srcOrd="9" destOrd="0" presId="urn:microsoft.com/office/officeart/2005/8/layout/cycle8"/>
    <dgm:cxn modelId="{97097D87-1D93-48B5-8333-B7A7BD5D36F6}" type="presParOf" srcId="{A99A9110-7AA0-4878-A0C1-EF17E35A721F}" destId="{EC4E0E1B-54E2-4425-9AD2-43882D1F2458}" srcOrd="10" destOrd="0" presId="urn:microsoft.com/office/officeart/2005/8/layout/cycle8"/>
    <dgm:cxn modelId="{417D098A-BD93-4B9B-AF01-44FFA37EAACE}" type="presParOf" srcId="{A99A9110-7AA0-4878-A0C1-EF17E35A721F}" destId="{7655A0E2-6010-4BDF-9DAA-A0AEDD317D47}" srcOrd="11" destOrd="0" presId="urn:microsoft.com/office/officeart/2005/8/layout/cycle8"/>
    <dgm:cxn modelId="{B156959E-BEAB-4A39-8C08-470970E3C932}" type="presParOf" srcId="{A99A9110-7AA0-4878-A0C1-EF17E35A721F}" destId="{A3C16989-E963-417B-9D34-0B565DC38674}" srcOrd="12" destOrd="0" presId="urn:microsoft.com/office/officeart/2005/8/layout/cycle8"/>
    <dgm:cxn modelId="{DD4EEFB3-C049-42EF-AB91-E178A1CEB1E2}" type="presParOf" srcId="{A99A9110-7AA0-4878-A0C1-EF17E35A721F}" destId="{093800AB-21AA-48B9-A4A2-51A6564E4BBB}" srcOrd="13" destOrd="0" presId="urn:microsoft.com/office/officeart/2005/8/layout/cycle8"/>
    <dgm:cxn modelId="{07506A77-7A57-4B8C-925F-80CDDB295720}" type="presParOf" srcId="{A99A9110-7AA0-4878-A0C1-EF17E35A721F}" destId="{BA088660-5B3A-4097-B2D7-FE8C7C496905}" srcOrd="14" destOrd="0" presId="urn:microsoft.com/office/officeart/2005/8/layout/cycle8"/>
    <dgm:cxn modelId="{D1E15648-83B3-4647-870F-B896B5976363}" type="presParOf" srcId="{A99A9110-7AA0-4878-A0C1-EF17E35A721F}" destId="{9BDDFD4A-4139-4A0B-B141-62CF1CD3536F}" srcOrd="15" destOrd="0" presId="urn:microsoft.com/office/officeart/2005/8/layout/cycle8"/>
    <dgm:cxn modelId="{126D0B41-2117-4E0D-9036-D38259D4B6DC}" type="presParOf" srcId="{A99A9110-7AA0-4878-A0C1-EF17E35A721F}" destId="{426C249E-54AF-41C8-97DF-14A9E2C4718F}" srcOrd="16" destOrd="0" presId="urn:microsoft.com/office/officeart/2005/8/layout/cycle8"/>
    <dgm:cxn modelId="{FEA383EA-335C-4EFB-B13E-C2C57C9BEEBD}" type="presParOf" srcId="{A99A9110-7AA0-4878-A0C1-EF17E35A721F}" destId="{9679CD48-596C-47E9-98E6-C25D21C3EC70}" srcOrd="17" destOrd="0" presId="urn:microsoft.com/office/officeart/2005/8/layout/cycle8"/>
    <dgm:cxn modelId="{593F6C78-33E7-4010-BDD0-C792DF3DE0DB}" type="presParOf" srcId="{A99A9110-7AA0-4878-A0C1-EF17E35A721F}" destId="{0D9C4718-E636-43DD-A220-3F52B4934DD5}" srcOrd="18" destOrd="0" presId="urn:microsoft.com/office/officeart/2005/8/layout/cycle8"/>
    <dgm:cxn modelId="{4004D1C2-B634-4B30-A989-09C0FF78D353}" type="presParOf" srcId="{A99A9110-7AA0-4878-A0C1-EF17E35A721F}" destId="{822DE27A-63CA-4AB3-A4D3-378552FE5BA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F3830-3ABD-4FE4-A94C-41100109DE6B}" type="doc">
      <dgm:prSet loTypeId="urn:microsoft.com/office/officeart/2005/8/layout/hProcess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7A5F0-447A-4F6C-822A-56F5AB0C6D10}">
      <dgm:prSet phldrT="[Text]" phldr="1"/>
      <dgm:spPr/>
      <dgm:t>
        <a:bodyPr/>
        <a:lstStyle/>
        <a:p>
          <a:endParaRPr lang="en-US"/>
        </a:p>
      </dgm:t>
    </dgm:pt>
    <dgm:pt modelId="{1DF99211-243F-4831-8B40-6796EEFC371C}" type="parTrans" cxnId="{D6C7D2F3-8AF1-4845-890A-EB0164E2BCB6}">
      <dgm:prSet/>
      <dgm:spPr/>
      <dgm:t>
        <a:bodyPr/>
        <a:lstStyle/>
        <a:p>
          <a:endParaRPr lang="en-US"/>
        </a:p>
      </dgm:t>
    </dgm:pt>
    <dgm:pt modelId="{EE58EC11-F5BB-4EF6-8117-55B5931EE9B8}" type="sibTrans" cxnId="{D6C7D2F3-8AF1-4845-890A-EB0164E2BCB6}">
      <dgm:prSet/>
      <dgm:spPr/>
      <dgm:t>
        <a:bodyPr/>
        <a:lstStyle/>
        <a:p>
          <a:endParaRPr lang="en-US"/>
        </a:p>
      </dgm:t>
    </dgm:pt>
    <dgm:pt modelId="{2B0FC278-DD9E-4B3D-8D1F-C086E8460E48}">
      <dgm:prSet phldrT="[Text]" phldr="1"/>
      <dgm:spPr/>
      <dgm:t>
        <a:bodyPr/>
        <a:lstStyle/>
        <a:p>
          <a:endParaRPr lang="en-US"/>
        </a:p>
      </dgm:t>
    </dgm:pt>
    <dgm:pt modelId="{BAFB66EE-F155-4AEF-8DF2-B71B86F6F158}" type="parTrans" cxnId="{233AC745-7476-468F-B617-A49B2366EC1D}">
      <dgm:prSet/>
      <dgm:spPr/>
      <dgm:t>
        <a:bodyPr/>
        <a:lstStyle/>
        <a:p>
          <a:endParaRPr lang="en-US"/>
        </a:p>
      </dgm:t>
    </dgm:pt>
    <dgm:pt modelId="{9C56E2C7-4EE3-472F-A54B-EF104006AE8D}" type="sibTrans" cxnId="{233AC745-7476-468F-B617-A49B2366EC1D}">
      <dgm:prSet/>
      <dgm:spPr/>
      <dgm:t>
        <a:bodyPr/>
        <a:lstStyle/>
        <a:p>
          <a:endParaRPr lang="en-US"/>
        </a:p>
      </dgm:t>
    </dgm:pt>
    <dgm:pt modelId="{30C39A8A-37B5-460A-AC9C-EA702BD4F38C}">
      <dgm:prSet phldrT="[Text]" phldr="1"/>
      <dgm:spPr/>
      <dgm:t>
        <a:bodyPr/>
        <a:lstStyle/>
        <a:p>
          <a:endParaRPr lang="en-US" dirty="0"/>
        </a:p>
      </dgm:t>
    </dgm:pt>
    <dgm:pt modelId="{D5E9FD82-4515-4D59-A0B9-6D6E3BE0D443}" type="parTrans" cxnId="{C0500969-5CC8-4751-9E0F-1E9632763F43}">
      <dgm:prSet/>
      <dgm:spPr/>
      <dgm:t>
        <a:bodyPr/>
        <a:lstStyle/>
        <a:p>
          <a:endParaRPr lang="en-US"/>
        </a:p>
      </dgm:t>
    </dgm:pt>
    <dgm:pt modelId="{78127715-E5A3-4503-B5C3-69D11079BE38}" type="sibTrans" cxnId="{C0500969-5CC8-4751-9E0F-1E9632763F43}">
      <dgm:prSet/>
      <dgm:spPr/>
      <dgm:t>
        <a:bodyPr/>
        <a:lstStyle/>
        <a:p>
          <a:endParaRPr lang="en-US"/>
        </a:p>
      </dgm:t>
    </dgm:pt>
    <dgm:pt modelId="{A6A5550D-E722-4844-8660-A449CDE215BD}">
      <dgm:prSet phldrT="[Text]" phldr="1"/>
      <dgm:spPr/>
      <dgm:t>
        <a:bodyPr/>
        <a:lstStyle/>
        <a:p>
          <a:endParaRPr lang="en-US"/>
        </a:p>
      </dgm:t>
    </dgm:pt>
    <dgm:pt modelId="{AC12CCB7-3FE9-4F13-B3B7-46DDE894C381}" type="parTrans" cxnId="{2E744EC5-E0BB-4313-BFFC-EF1EE1732426}">
      <dgm:prSet/>
      <dgm:spPr/>
      <dgm:t>
        <a:bodyPr/>
        <a:lstStyle/>
        <a:p>
          <a:endParaRPr lang="en-US"/>
        </a:p>
      </dgm:t>
    </dgm:pt>
    <dgm:pt modelId="{2AF78D29-36AE-4465-9F89-E4423F42F6F6}" type="sibTrans" cxnId="{2E744EC5-E0BB-4313-BFFC-EF1EE1732426}">
      <dgm:prSet/>
      <dgm:spPr/>
      <dgm:t>
        <a:bodyPr/>
        <a:lstStyle/>
        <a:p>
          <a:endParaRPr lang="en-US"/>
        </a:p>
      </dgm:t>
    </dgm:pt>
    <dgm:pt modelId="{18075A1D-CECD-439E-B759-52B43F3008FC}">
      <dgm:prSet phldrT="[Text]" phldr="1"/>
      <dgm:spPr/>
      <dgm:t>
        <a:bodyPr/>
        <a:lstStyle/>
        <a:p>
          <a:endParaRPr lang="en-US"/>
        </a:p>
      </dgm:t>
    </dgm:pt>
    <dgm:pt modelId="{7CE92DB9-5281-4F12-8199-31127D942782}" type="parTrans" cxnId="{FC8492ED-9996-4930-B147-AC7304D2F6B1}">
      <dgm:prSet/>
      <dgm:spPr/>
      <dgm:t>
        <a:bodyPr/>
        <a:lstStyle/>
        <a:p>
          <a:endParaRPr lang="en-US"/>
        </a:p>
      </dgm:t>
    </dgm:pt>
    <dgm:pt modelId="{CCC5D723-58B9-4A7A-AAC1-60EC653FDBA3}" type="sibTrans" cxnId="{FC8492ED-9996-4930-B147-AC7304D2F6B1}">
      <dgm:prSet/>
      <dgm:spPr/>
      <dgm:t>
        <a:bodyPr/>
        <a:lstStyle/>
        <a:p>
          <a:endParaRPr lang="en-US"/>
        </a:p>
      </dgm:t>
    </dgm:pt>
    <dgm:pt modelId="{03516D9A-4AC2-4F5B-8FF9-FAB63B277039}">
      <dgm:prSet phldrT="[Text]" phldr="1"/>
      <dgm:spPr/>
      <dgm:t>
        <a:bodyPr/>
        <a:lstStyle/>
        <a:p>
          <a:endParaRPr lang="en-US" dirty="0"/>
        </a:p>
      </dgm:t>
    </dgm:pt>
    <dgm:pt modelId="{509CF7E9-75ED-493B-A9C6-A0AFB10A8665}" type="parTrans" cxnId="{489197C9-657D-479B-8A9C-B18922CEEC5D}">
      <dgm:prSet/>
      <dgm:spPr/>
      <dgm:t>
        <a:bodyPr/>
        <a:lstStyle/>
        <a:p>
          <a:endParaRPr lang="en-US"/>
        </a:p>
      </dgm:t>
    </dgm:pt>
    <dgm:pt modelId="{C059DE27-44D7-4179-92A0-53790ABB1A4C}" type="sibTrans" cxnId="{489197C9-657D-479B-8A9C-B18922CEEC5D}">
      <dgm:prSet/>
      <dgm:spPr/>
      <dgm:t>
        <a:bodyPr/>
        <a:lstStyle/>
        <a:p>
          <a:endParaRPr lang="en-US"/>
        </a:p>
      </dgm:t>
    </dgm:pt>
    <dgm:pt modelId="{DC4C836D-5FAF-4838-A4EB-FE8234E5F193}" type="pres">
      <dgm:prSet presAssocID="{F9AF3830-3ABD-4FE4-A94C-41100109DE6B}" presName="Name0" presStyleCnt="0">
        <dgm:presLayoutVars>
          <dgm:dir/>
          <dgm:animLvl val="lvl"/>
          <dgm:resizeHandles val="exact"/>
        </dgm:presLayoutVars>
      </dgm:prSet>
      <dgm:spPr/>
    </dgm:pt>
    <dgm:pt modelId="{67791118-F689-417C-85D6-F1BCE71F5BEB}" type="pres">
      <dgm:prSet presAssocID="{3D67A5F0-447A-4F6C-822A-56F5AB0C6D10}" presName="compositeNode" presStyleCnt="0">
        <dgm:presLayoutVars>
          <dgm:bulletEnabled val="1"/>
        </dgm:presLayoutVars>
      </dgm:prSet>
      <dgm:spPr/>
    </dgm:pt>
    <dgm:pt modelId="{AC5644E3-8412-40F4-A485-D0AC94E684AD}" type="pres">
      <dgm:prSet presAssocID="{3D67A5F0-447A-4F6C-822A-56F5AB0C6D10}" presName="bgRect" presStyleLbl="node1" presStyleIdx="0" presStyleCnt="3" custScaleY="149399" custLinFactNeighborX="-23" custLinFactNeighborY="14879"/>
      <dgm:spPr/>
    </dgm:pt>
    <dgm:pt modelId="{F4ABA0C6-A882-4417-BA12-08F8819291BF}" type="pres">
      <dgm:prSet presAssocID="{3D67A5F0-447A-4F6C-822A-56F5AB0C6D1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B48F5CB-4C0B-463B-8371-4568ACE47FC5}" type="pres">
      <dgm:prSet presAssocID="{3D67A5F0-447A-4F6C-822A-56F5AB0C6D10}" presName="childNode" presStyleLbl="node1" presStyleIdx="0" presStyleCnt="3">
        <dgm:presLayoutVars>
          <dgm:bulletEnabled val="1"/>
        </dgm:presLayoutVars>
      </dgm:prSet>
      <dgm:spPr/>
    </dgm:pt>
    <dgm:pt modelId="{72B3709D-740F-46DC-8BAC-1E2E44DD32CE}" type="pres">
      <dgm:prSet presAssocID="{EE58EC11-F5BB-4EF6-8117-55B5931EE9B8}" presName="hSp" presStyleCnt="0"/>
      <dgm:spPr/>
    </dgm:pt>
    <dgm:pt modelId="{3DA15540-F493-49DC-86CD-C394EA8C6CCF}" type="pres">
      <dgm:prSet presAssocID="{EE58EC11-F5BB-4EF6-8117-55B5931EE9B8}" presName="vProcSp" presStyleCnt="0"/>
      <dgm:spPr/>
    </dgm:pt>
    <dgm:pt modelId="{78DAA833-56DC-417D-B04F-1FE65AF38963}" type="pres">
      <dgm:prSet presAssocID="{EE58EC11-F5BB-4EF6-8117-55B5931EE9B8}" presName="vSp1" presStyleCnt="0"/>
      <dgm:spPr/>
    </dgm:pt>
    <dgm:pt modelId="{9DAC4087-E392-443E-BF00-E488DFD0B1B6}" type="pres">
      <dgm:prSet presAssocID="{EE58EC11-F5BB-4EF6-8117-55B5931EE9B8}" presName="simulatedConn" presStyleLbl="solidFgAcc1" presStyleIdx="0" presStyleCnt="2"/>
      <dgm:spPr/>
    </dgm:pt>
    <dgm:pt modelId="{F0C59992-A4CE-40F3-AE03-15C9F9BA7177}" type="pres">
      <dgm:prSet presAssocID="{EE58EC11-F5BB-4EF6-8117-55B5931EE9B8}" presName="vSp2" presStyleCnt="0"/>
      <dgm:spPr/>
    </dgm:pt>
    <dgm:pt modelId="{68B15B5F-342F-43AF-AEA0-A78EDDC99387}" type="pres">
      <dgm:prSet presAssocID="{EE58EC11-F5BB-4EF6-8117-55B5931EE9B8}" presName="sibTrans" presStyleCnt="0"/>
      <dgm:spPr/>
    </dgm:pt>
    <dgm:pt modelId="{3BEC52B7-D78C-4556-8528-990181C6FCBE}" type="pres">
      <dgm:prSet presAssocID="{30C39A8A-37B5-460A-AC9C-EA702BD4F38C}" presName="compositeNode" presStyleCnt="0">
        <dgm:presLayoutVars>
          <dgm:bulletEnabled val="1"/>
        </dgm:presLayoutVars>
      </dgm:prSet>
      <dgm:spPr/>
    </dgm:pt>
    <dgm:pt modelId="{840DDDD3-1355-4111-81FE-DD6BD65AF3FC}" type="pres">
      <dgm:prSet presAssocID="{30C39A8A-37B5-460A-AC9C-EA702BD4F38C}" presName="bgRect" presStyleLbl="node1" presStyleIdx="1" presStyleCnt="3" custScaleY="149399" custLinFactNeighborX="-640" custLinFactNeighborY="15533"/>
      <dgm:spPr/>
    </dgm:pt>
    <dgm:pt modelId="{6E876FB6-B0D7-4464-9AEA-4EA34EAAE25D}" type="pres">
      <dgm:prSet presAssocID="{30C39A8A-37B5-460A-AC9C-EA702BD4F38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FE30FF3-705E-42B3-B754-2F22BC86D472}" type="pres">
      <dgm:prSet presAssocID="{30C39A8A-37B5-460A-AC9C-EA702BD4F38C}" presName="childNode" presStyleLbl="node1" presStyleIdx="1" presStyleCnt="3">
        <dgm:presLayoutVars>
          <dgm:bulletEnabled val="1"/>
        </dgm:presLayoutVars>
      </dgm:prSet>
      <dgm:spPr/>
    </dgm:pt>
    <dgm:pt modelId="{1822B066-53C2-4F2B-8EBA-86B1D4DFD272}" type="pres">
      <dgm:prSet presAssocID="{78127715-E5A3-4503-B5C3-69D11079BE38}" presName="hSp" presStyleCnt="0"/>
      <dgm:spPr/>
    </dgm:pt>
    <dgm:pt modelId="{79663ADF-35B1-4C4A-93E4-3C69ADE6FE32}" type="pres">
      <dgm:prSet presAssocID="{78127715-E5A3-4503-B5C3-69D11079BE38}" presName="vProcSp" presStyleCnt="0"/>
      <dgm:spPr/>
    </dgm:pt>
    <dgm:pt modelId="{39CD12E8-662B-432B-A90B-EAA2942EB748}" type="pres">
      <dgm:prSet presAssocID="{78127715-E5A3-4503-B5C3-69D11079BE38}" presName="vSp1" presStyleCnt="0"/>
      <dgm:spPr/>
    </dgm:pt>
    <dgm:pt modelId="{00C290A6-7BC7-4270-BAAE-9CDBFCFAB399}" type="pres">
      <dgm:prSet presAssocID="{78127715-E5A3-4503-B5C3-69D11079BE38}" presName="simulatedConn" presStyleLbl="solidFgAcc1" presStyleIdx="1" presStyleCnt="2"/>
      <dgm:spPr/>
    </dgm:pt>
    <dgm:pt modelId="{9652E00B-F3B4-47A4-A415-34E8EAE795D5}" type="pres">
      <dgm:prSet presAssocID="{78127715-E5A3-4503-B5C3-69D11079BE38}" presName="vSp2" presStyleCnt="0"/>
      <dgm:spPr/>
    </dgm:pt>
    <dgm:pt modelId="{214EA148-0EB3-4291-93ED-C1D7EB0BDD43}" type="pres">
      <dgm:prSet presAssocID="{78127715-E5A3-4503-B5C3-69D11079BE38}" presName="sibTrans" presStyleCnt="0"/>
      <dgm:spPr/>
    </dgm:pt>
    <dgm:pt modelId="{6B93666B-B066-4108-8AAB-4846E2A362A2}" type="pres">
      <dgm:prSet presAssocID="{18075A1D-CECD-439E-B759-52B43F3008FC}" presName="compositeNode" presStyleCnt="0">
        <dgm:presLayoutVars>
          <dgm:bulletEnabled val="1"/>
        </dgm:presLayoutVars>
      </dgm:prSet>
      <dgm:spPr/>
    </dgm:pt>
    <dgm:pt modelId="{F3C76DAC-6A47-4A32-86BD-D0E962960E9B}" type="pres">
      <dgm:prSet presAssocID="{18075A1D-CECD-439E-B759-52B43F3008FC}" presName="bgRect" presStyleLbl="node1" presStyleIdx="2" presStyleCnt="3" custScaleY="149399" custLinFactNeighborX="-2239" custLinFactNeighborY="15568"/>
      <dgm:spPr/>
    </dgm:pt>
    <dgm:pt modelId="{CD5AE9BE-9D65-4F77-8E38-31766E3CEFA2}" type="pres">
      <dgm:prSet presAssocID="{18075A1D-CECD-439E-B759-52B43F3008F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9FA77B0-40E2-4979-ADE4-C23A47DAFC50}" type="pres">
      <dgm:prSet presAssocID="{18075A1D-CECD-439E-B759-52B43F3008F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0CB502F-0BBF-4189-9B8E-C5A2C480CC0B}" type="presOf" srcId="{30C39A8A-37B5-460A-AC9C-EA702BD4F38C}" destId="{840DDDD3-1355-4111-81FE-DD6BD65AF3FC}" srcOrd="0" destOrd="0" presId="urn:microsoft.com/office/officeart/2005/8/layout/hProcess7"/>
    <dgm:cxn modelId="{C6C43E31-FBC1-4960-B770-B4067085DBD9}" type="presOf" srcId="{30C39A8A-37B5-460A-AC9C-EA702BD4F38C}" destId="{6E876FB6-B0D7-4464-9AEA-4EA34EAAE25D}" srcOrd="1" destOrd="0" presId="urn:microsoft.com/office/officeart/2005/8/layout/hProcess7"/>
    <dgm:cxn modelId="{8571025C-8EDD-48F9-95AD-23ABE40AEBA7}" type="presOf" srcId="{03516D9A-4AC2-4F5B-8FF9-FAB63B277039}" destId="{89FA77B0-40E2-4979-ADE4-C23A47DAFC50}" srcOrd="0" destOrd="0" presId="urn:microsoft.com/office/officeart/2005/8/layout/hProcess7"/>
    <dgm:cxn modelId="{233AC745-7476-468F-B617-A49B2366EC1D}" srcId="{3D67A5F0-447A-4F6C-822A-56F5AB0C6D10}" destId="{2B0FC278-DD9E-4B3D-8D1F-C086E8460E48}" srcOrd="0" destOrd="0" parTransId="{BAFB66EE-F155-4AEF-8DF2-B71B86F6F158}" sibTransId="{9C56E2C7-4EE3-472F-A54B-EF104006AE8D}"/>
    <dgm:cxn modelId="{C0500969-5CC8-4751-9E0F-1E9632763F43}" srcId="{F9AF3830-3ABD-4FE4-A94C-41100109DE6B}" destId="{30C39A8A-37B5-460A-AC9C-EA702BD4F38C}" srcOrd="1" destOrd="0" parTransId="{D5E9FD82-4515-4D59-A0B9-6D6E3BE0D443}" sibTransId="{78127715-E5A3-4503-B5C3-69D11079BE38}"/>
    <dgm:cxn modelId="{803AF457-13AD-4F07-92A5-40DB0AE5493F}" type="presOf" srcId="{2B0FC278-DD9E-4B3D-8D1F-C086E8460E48}" destId="{AB48F5CB-4C0B-463B-8371-4568ACE47FC5}" srcOrd="0" destOrd="0" presId="urn:microsoft.com/office/officeart/2005/8/layout/hProcess7"/>
    <dgm:cxn modelId="{46D92458-A735-43EF-B9D5-5B253BE2B09C}" type="presOf" srcId="{3D67A5F0-447A-4F6C-822A-56F5AB0C6D10}" destId="{AC5644E3-8412-40F4-A485-D0AC94E684AD}" srcOrd="0" destOrd="0" presId="urn:microsoft.com/office/officeart/2005/8/layout/hProcess7"/>
    <dgm:cxn modelId="{539DE459-E9E7-4688-892E-76B9E0E810B8}" type="presOf" srcId="{A6A5550D-E722-4844-8660-A449CDE215BD}" destId="{AFE30FF3-705E-42B3-B754-2F22BC86D472}" srcOrd="0" destOrd="0" presId="urn:microsoft.com/office/officeart/2005/8/layout/hProcess7"/>
    <dgm:cxn modelId="{F8EFE55A-2A03-450A-97A5-038D77CA3864}" type="presOf" srcId="{3D67A5F0-447A-4F6C-822A-56F5AB0C6D10}" destId="{F4ABA0C6-A882-4417-BA12-08F8819291BF}" srcOrd="1" destOrd="0" presId="urn:microsoft.com/office/officeart/2005/8/layout/hProcess7"/>
    <dgm:cxn modelId="{98D04397-70A9-482C-9D84-33C0E32B441B}" type="presOf" srcId="{18075A1D-CECD-439E-B759-52B43F3008FC}" destId="{CD5AE9BE-9D65-4F77-8E38-31766E3CEFA2}" srcOrd="1" destOrd="0" presId="urn:microsoft.com/office/officeart/2005/8/layout/hProcess7"/>
    <dgm:cxn modelId="{7A1B28AF-595C-42B5-A5AC-1C229056F81F}" type="presOf" srcId="{18075A1D-CECD-439E-B759-52B43F3008FC}" destId="{F3C76DAC-6A47-4A32-86BD-D0E962960E9B}" srcOrd="0" destOrd="0" presId="urn:microsoft.com/office/officeart/2005/8/layout/hProcess7"/>
    <dgm:cxn modelId="{2E744EC5-E0BB-4313-BFFC-EF1EE1732426}" srcId="{30C39A8A-37B5-460A-AC9C-EA702BD4F38C}" destId="{A6A5550D-E722-4844-8660-A449CDE215BD}" srcOrd="0" destOrd="0" parTransId="{AC12CCB7-3FE9-4F13-B3B7-46DDE894C381}" sibTransId="{2AF78D29-36AE-4465-9F89-E4423F42F6F6}"/>
    <dgm:cxn modelId="{489197C9-657D-479B-8A9C-B18922CEEC5D}" srcId="{18075A1D-CECD-439E-B759-52B43F3008FC}" destId="{03516D9A-4AC2-4F5B-8FF9-FAB63B277039}" srcOrd="0" destOrd="0" parTransId="{509CF7E9-75ED-493B-A9C6-A0AFB10A8665}" sibTransId="{C059DE27-44D7-4179-92A0-53790ABB1A4C}"/>
    <dgm:cxn modelId="{FC8492ED-9996-4930-B147-AC7304D2F6B1}" srcId="{F9AF3830-3ABD-4FE4-A94C-41100109DE6B}" destId="{18075A1D-CECD-439E-B759-52B43F3008FC}" srcOrd="2" destOrd="0" parTransId="{7CE92DB9-5281-4F12-8199-31127D942782}" sibTransId="{CCC5D723-58B9-4A7A-AAC1-60EC653FDBA3}"/>
    <dgm:cxn modelId="{D6C7D2F3-8AF1-4845-890A-EB0164E2BCB6}" srcId="{F9AF3830-3ABD-4FE4-A94C-41100109DE6B}" destId="{3D67A5F0-447A-4F6C-822A-56F5AB0C6D10}" srcOrd="0" destOrd="0" parTransId="{1DF99211-243F-4831-8B40-6796EEFC371C}" sibTransId="{EE58EC11-F5BB-4EF6-8117-55B5931EE9B8}"/>
    <dgm:cxn modelId="{905310FF-FF34-40FB-BBE8-8FE70A9D4D0F}" type="presOf" srcId="{F9AF3830-3ABD-4FE4-A94C-41100109DE6B}" destId="{DC4C836D-5FAF-4838-A4EB-FE8234E5F193}" srcOrd="0" destOrd="0" presId="urn:microsoft.com/office/officeart/2005/8/layout/hProcess7"/>
    <dgm:cxn modelId="{23F73AAD-2A93-4ECF-8B09-79065746C854}" type="presParOf" srcId="{DC4C836D-5FAF-4838-A4EB-FE8234E5F193}" destId="{67791118-F689-417C-85D6-F1BCE71F5BEB}" srcOrd="0" destOrd="0" presId="urn:microsoft.com/office/officeart/2005/8/layout/hProcess7"/>
    <dgm:cxn modelId="{3FF609B5-AFC6-48E9-93D0-A9AF3F504008}" type="presParOf" srcId="{67791118-F689-417C-85D6-F1BCE71F5BEB}" destId="{AC5644E3-8412-40F4-A485-D0AC94E684AD}" srcOrd="0" destOrd="0" presId="urn:microsoft.com/office/officeart/2005/8/layout/hProcess7"/>
    <dgm:cxn modelId="{9F43CA78-1A34-4072-9055-69262545BCC5}" type="presParOf" srcId="{67791118-F689-417C-85D6-F1BCE71F5BEB}" destId="{F4ABA0C6-A882-4417-BA12-08F8819291BF}" srcOrd="1" destOrd="0" presId="urn:microsoft.com/office/officeart/2005/8/layout/hProcess7"/>
    <dgm:cxn modelId="{F6721DDA-9DD7-476C-9C5C-03E9BFB8218A}" type="presParOf" srcId="{67791118-F689-417C-85D6-F1BCE71F5BEB}" destId="{AB48F5CB-4C0B-463B-8371-4568ACE47FC5}" srcOrd="2" destOrd="0" presId="urn:microsoft.com/office/officeart/2005/8/layout/hProcess7"/>
    <dgm:cxn modelId="{FCB506D4-420A-430D-A47B-4423C382B0D7}" type="presParOf" srcId="{DC4C836D-5FAF-4838-A4EB-FE8234E5F193}" destId="{72B3709D-740F-46DC-8BAC-1E2E44DD32CE}" srcOrd="1" destOrd="0" presId="urn:microsoft.com/office/officeart/2005/8/layout/hProcess7"/>
    <dgm:cxn modelId="{ECB08DBA-5E28-42D2-99E8-B2C3AD8B375A}" type="presParOf" srcId="{DC4C836D-5FAF-4838-A4EB-FE8234E5F193}" destId="{3DA15540-F493-49DC-86CD-C394EA8C6CCF}" srcOrd="2" destOrd="0" presId="urn:microsoft.com/office/officeart/2005/8/layout/hProcess7"/>
    <dgm:cxn modelId="{BD0A9CFF-A63E-484E-BD23-6A17646387C5}" type="presParOf" srcId="{3DA15540-F493-49DC-86CD-C394EA8C6CCF}" destId="{78DAA833-56DC-417D-B04F-1FE65AF38963}" srcOrd="0" destOrd="0" presId="urn:microsoft.com/office/officeart/2005/8/layout/hProcess7"/>
    <dgm:cxn modelId="{90F60B0F-C07D-44E4-A899-AA4EF22AD6D7}" type="presParOf" srcId="{3DA15540-F493-49DC-86CD-C394EA8C6CCF}" destId="{9DAC4087-E392-443E-BF00-E488DFD0B1B6}" srcOrd="1" destOrd="0" presId="urn:microsoft.com/office/officeart/2005/8/layout/hProcess7"/>
    <dgm:cxn modelId="{26520E84-A490-43EE-B563-4D27FA878440}" type="presParOf" srcId="{3DA15540-F493-49DC-86CD-C394EA8C6CCF}" destId="{F0C59992-A4CE-40F3-AE03-15C9F9BA7177}" srcOrd="2" destOrd="0" presId="urn:microsoft.com/office/officeart/2005/8/layout/hProcess7"/>
    <dgm:cxn modelId="{E0991058-04E8-413D-BCE6-7E48A1CF0371}" type="presParOf" srcId="{DC4C836D-5FAF-4838-A4EB-FE8234E5F193}" destId="{68B15B5F-342F-43AF-AEA0-A78EDDC99387}" srcOrd="3" destOrd="0" presId="urn:microsoft.com/office/officeart/2005/8/layout/hProcess7"/>
    <dgm:cxn modelId="{C498B6A9-F877-45B6-84FC-EFE9CD934383}" type="presParOf" srcId="{DC4C836D-5FAF-4838-A4EB-FE8234E5F193}" destId="{3BEC52B7-D78C-4556-8528-990181C6FCBE}" srcOrd="4" destOrd="0" presId="urn:microsoft.com/office/officeart/2005/8/layout/hProcess7"/>
    <dgm:cxn modelId="{1688C4E2-8136-4F04-870C-11819419981D}" type="presParOf" srcId="{3BEC52B7-D78C-4556-8528-990181C6FCBE}" destId="{840DDDD3-1355-4111-81FE-DD6BD65AF3FC}" srcOrd="0" destOrd="0" presId="urn:microsoft.com/office/officeart/2005/8/layout/hProcess7"/>
    <dgm:cxn modelId="{009E0C58-2006-46A6-9892-D66A2E64EAE2}" type="presParOf" srcId="{3BEC52B7-D78C-4556-8528-990181C6FCBE}" destId="{6E876FB6-B0D7-4464-9AEA-4EA34EAAE25D}" srcOrd="1" destOrd="0" presId="urn:microsoft.com/office/officeart/2005/8/layout/hProcess7"/>
    <dgm:cxn modelId="{6EF1ED94-7847-4E21-9DDC-FA811CFB5A64}" type="presParOf" srcId="{3BEC52B7-D78C-4556-8528-990181C6FCBE}" destId="{AFE30FF3-705E-42B3-B754-2F22BC86D472}" srcOrd="2" destOrd="0" presId="urn:microsoft.com/office/officeart/2005/8/layout/hProcess7"/>
    <dgm:cxn modelId="{3E958EB7-999C-409D-AE49-744379B8431F}" type="presParOf" srcId="{DC4C836D-5FAF-4838-A4EB-FE8234E5F193}" destId="{1822B066-53C2-4F2B-8EBA-86B1D4DFD272}" srcOrd="5" destOrd="0" presId="urn:microsoft.com/office/officeart/2005/8/layout/hProcess7"/>
    <dgm:cxn modelId="{017EAF57-9C13-45BB-9A88-AD6E7F8A031D}" type="presParOf" srcId="{DC4C836D-5FAF-4838-A4EB-FE8234E5F193}" destId="{79663ADF-35B1-4C4A-93E4-3C69ADE6FE32}" srcOrd="6" destOrd="0" presId="urn:microsoft.com/office/officeart/2005/8/layout/hProcess7"/>
    <dgm:cxn modelId="{56A890D5-4FA5-4AD9-B885-2A7F241B9B09}" type="presParOf" srcId="{79663ADF-35B1-4C4A-93E4-3C69ADE6FE32}" destId="{39CD12E8-662B-432B-A90B-EAA2942EB748}" srcOrd="0" destOrd="0" presId="urn:microsoft.com/office/officeart/2005/8/layout/hProcess7"/>
    <dgm:cxn modelId="{DD63A8BD-0F83-4797-9529-15EB56064827}" type="presParOf" srcId="{79663ADF-35B1-4C4A-93E4-3C69ADE6FE32}" destId="{00C290A6-7BC7-4270-BAAE-9CDBFCFAB399}" srcOrd="1" destOrd="0" presId="urn:microsoft.com/office/officeart/2005/8/layout/hProcess7"/>
    <dgm:cxn modelId="{1B4FC8FF-FF5B-4CB2-918A-0772FB28A76D}" type="presParOf" srcId="{79663ADF-35B1-4C4A-93E4-3C69ADE6FE32}" destId="{9652E00B-F3B4-47A4-A415-34E8EAE795D5}" srcOrd="2" destOrd="0" presId="urn:microsoft.com/office/officeart/2005/8/layout/hProcess7"/>
    <dgm:cxn modelId="{F46A1679-71A9-4CDA-B502-7EE00C020788}" type="presParOf" srcId="{DC4C836D-5FAF-4838-A4EB-FE8234E5F193}" destId="{214EA148-0EB3-4291-93ED-C1D7EB0BDD43}" srcOrd="7" destOrd="0" presId="urn:microsoft.com/office/officeart/2005/8/layout/hProcess7"/>
    <dgm:cxn modelId="{EE3AC4C9-FD74-4C62-9E42-9BEC86127927}" type="presParOf" srcId="{DC4C836D-5FAF-4838-A4EB-FE8234E5F193}" destId="{6B93666B-B066-4108-8AAB-4846E2A362A2}" srcOrd="8" destOrd="0" presId="urn:microsoft.com/office/officeart/2005/8/layout/hProcess7"/>
    <dgm:cxn modelId="{DEAD09E9-FDC7-4598-B265-D18127534FB2}" type="presParOf" srcId="{6B93666B-B066-4108-8AAB-4846E2A362A2}" destId="{F3C76DAC-6A47-4A32-86BD-D0E962960E9B}" srcOrd="0" destOrd="0" presId="urn:microsoft.com/office/officeart/2005/8/layout/hProcess7"/>
    <dgm:cxn modelId="{00B81B09-79ED-4FCD-B394-376F5E051145}" type="presParOf" srcId="{6B93666B-B066-4108-8AAB-4846E2A362A2}" destId="{CD5AE9BE-9D65-4F77-8E38-31766E3CEFA2}" srcOrd="1" destOrd="0" presId="urn:microsoft.com/office/officeart/2005/8/layout/hProcess7"/>
    <dgm:cxn modelId="{C9FB2D64-11DF-4732-A384-E841A7AA8D2B}" type="presParOf" srcId="{6B93666B-B066-4108-8AAB-4846E2A362A2}" destId="{89FA77B0-40E2-4979-ADE4-C23A47DAFC5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07D4-099D-4F98-896E-A0AC9B770F54}">
      <dsp:nvSpPr>
        <dsp:cNvPr id="0" name=""/>
        <dsp:cNvSpPr/>
      </dsp:nvSpPr>
      <dsp:spPr>
        <a:xfrm>
          <a:off x="1521828" y="-100277"/>
          <a:ext cx="2841291" cy="2841291"/>
        </a:xfrm>
        <a:prstGeom prst="pie">
          <a:avLst>
            <a:gd name="adj1" fmla="val 16200000"/>
            <a:gd name="adj2" fmla="val 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Compile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</a:t>
          </a:r>
        </a:p>
      </dsp:txBody>
      <dsp:txXfrm>
        <a:off x="3030080" y="488614"/>
        <a:ext cx="1048571" cy="777972"/>
      </dsp:txXfrm>
    </dsp:sp>
    <dsp:sp modelId="{EB4C66B5-5790-4FE6-8E30-E5A3AA226CE8}">
      <dsp:nvSpPr>
        <dsp:cNvPr id="0" name=""/>
        <dsp:cNvSpPr/>
      </dsp:nvSpPr>
      <dsp:spPr>
        <a:xfrm>
          <a:off x="1322454" y="300292"/>
          <a:ext cx="2841291" cy="284129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>
        <a:off x="2830707" y="1774719"/>
        <a:ext cx="1048571" cy="777972"/>
      </dsp:txXfrm>
    </dsp:sp>
    <dsp:sp modelId="{4FA83FEE-2230-4E3B-92C6-ED4DDEAC9CCE}">
      <dsp:nvSpPr>
        <dsp:cNvPr id="0" name=""/>
        <dsp:cNvSpPr/>
      </dsp:nvSpPr>
      <dsp:spPr>
        <a:xfrm>
          <a:off x="1227068" y="300292"/>
          <a:ext cx="2841291" cy="284129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Debug</a:t>
          </a:r>
        </a:p>
      </dsp:txBody>
      <dsp:txXfrm>
        <a:off x="1511535" y="1774719"/>
        <a:ext cx="1048571" cy="777972"/>
      </dsp:txXfrm>
    </dsp:sp>
    <dsp:sp modelId="{A3C16989-E963-417B-9D34-0B565DC38674}">
      <dsp:nvSpPr>
        <dsp:cNvPr id="0" name=""/>
        <dsp:cNvSpPr/>
      </dsp:nvSpPr>
      <dsp:spPr>
        <a:xfrm>
          <a:off x="1227068" y="204906"/>
          <a:ext cx="2841291" cy="284129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Edit/Create</a:t>
          </a:r>
        </a:p>
      </dsp:txBody>
      <dsp:txXfrm>
        <a:off x="1511535" y="793797"/>
        <a:ext cx="1048571" cy="777972"/>
      </dsp:txXfrm>
    </dsp:sp>
    <dsp:sp modelId="{426C249E-54AF-41C8-97DF-14A9E2C4718F}">
      <dsp:nvSpPr>
        <dsp:cNvPr id="0" name=""/>
        <dsp:cNvSpPr/>
      </dsp:nvSpPr>
      <dsp:spPr>
        <a:xfrm>
          <a:off x="1345938" y="-276166"/>
          <a:ext cx="3193070" cy="3193070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79CD48-596C-47E9-98E6-C25D21C3EC70}">
      <dsp:nvSpPr>
        <dsp:cNvPr id="0" name=""/>
        <dsp:cNvSpPr/>
      </dsp:nvSpPr>
      <dsp:spPr>
        <a:xfrm>
          <a:off x="1146565" y="124402"/>
          <a:ext cx="3193070" cy="3193070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C4718-E636-43DD-A220-3F52B4934DD5}">
      <dsp:nvSpPr>
        <dsp:cNvPr id="0" name=""/>
        <dsp:cNvSpPr/>
      </dsp:nvSpPr>
      <dsp:spPr>
        <a:xfrm>
          <a:off x="1051179" y="124402"/>
          <a:ext cx="3193070" cy="3193070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2DE27A-63CA-4AB3-A4D3-378552FE5BA3}">
      <dsp:nvSpPr>
        <dsp:cNvPr id="0" name=""/>
        <dsp:cNvSpPr/>
      </dsp:nvSpPr>
      <dsp:spPr>
        <a:xfrm>
          <a:off x="1051179" y="29016"/>
          <a:ext cx="3193070" cy="3193070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644E3-8412-40F4-A485-D0AC94E684AD}">
      <dsp:nvSpPr>
        <dsp:cNvPr id="0" name=""/>
        <dsp:cNvSpPr/>
      </dsp:nvSpPr>
      <dsp:spPr>
        <a:xfrm>
          <a:off x="4" y="995002"/>
          <a:ext cx="1985367" cy="355934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6200000">
        <a:off x="-1260788" y="2255796"/>
        <a:ext cx="2918660" cy="397073"/>
      </dsp:txXfrm>
    </dsp:sp>
    <dsp:sp modelId="{AB48F5CB-4C0B-463B-8371-4568ACE47FC5}">
      <dsp:nvSpPr>
        <dsp:cNvPr id="0" name=""/>
        <dsp:cNvSpPr/>
      </dsp:nvSpPr>
      <dsp:spPr>
        <a:xfrm>
          <a:off x="397078" y="995002"/>
          <a:ext cx="1479098" cy="355934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397078" y="995002"/>
        <a:ext cx="1479098" cy="3559342"/>
      </dsp:txXfrm>
    </dsp:sp>
    <dsp:sp modelId="{840DDDD3-1355-4111-81FE-DD6BD65AF3FC}">
      <dsp:nvSpPr>
        <dsp:cNvPr id="0" name=""/>
        <dsp:cNvSpPr/>
      </dsp:nvSpPr>
      <dsp:spPr>
        <a:xfrm>
          <a:off x="2042610" y="1010583"/>
          <a:ext cx="1985367" cy="3559342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781816" y="2271377"/>
        <a:ext cx="2918660" cy="397073"/>
      </dsp:txXfrm>
    </dsp:sp>
    <dsp:sp modelId="{9DAC4087-E392-443E-BF00-E488DFD0B1B6}">
      <dsp:nvSpPr>
        <dsp:cNvPr id="0" name=""/>
        <dsp:cNvSpPr/>
      </dsp:nvSpPr>
      <dsp:spPr>
        <a:xfrm rot="5400000">
          <a:off x="1890099" y="2534962"/>
          <a:ext cx="350287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30FF3-705E-42B3-B754-2F22BC86D472}">
      <dsp:nvSpPr>
        <dsp:cNvPr id="0" name=""/>
        <dsp:cNvSpPr/>
      </dsp:nvSpPr>
      <dsp:spPr>
        <a:xfrm>
          <a:off x="2439683" y="1010583"/>
          <a:ext cx="1479098" cy="355934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2439683" y="1010583"/>
        <a:ext cx="1479098" cy="3559342"/>
      </dsp:txXfrm>
    </dsp:sp>
    <dsp:sp modelId="{F3C76DAC-6A47-4A32-86BD-D0E962960E9B}">
      <dsp:nvSpPr>
        <dsp:cNvPr id="0" name=""/>
        <dsp:cNvSpPr/>
      </dsp:nvSpPr>
      <dsp:spPr>
        <a:xfrm>
          <a:off x="4065719" y="1011417"/>
          <a:ext cx="1985367" cy="3559342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6200000">
        <a:off x="2804925" y="2272211"/>
        <a:ext cx="2918660" cy="397073"/>
      </dsp:txXfrm>
    </dsp:sp>
    <dsp:sp modelId="{00C290A6-7BC7-4270-BAAE-9CDBFCFAB399}">
      <dsp:nvSpPr>
        <dsp:cNvPr id="0" name=""/>
        <dsp:cNvSpPr/>
      </dsp:nvSpPr>
      <dsp:spPr>
        <a:xfrm rot="5400000">
          <a:off x="3944954" y="2534962"/>
          <a:ext cx="350287" cy="2978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77B0-40E2-4979-ADE4-C23A47DAFC50}">
      <dsp:nvSpPr>
        <dsp:cNvPr id="0" name=""/>
        <dsp:cNvSpPr/>
      </dsp:nvSpPr>
      <dsp:spPr>
        <a:xfrm>
          <a:off x="4462792" y="1011417"/>
          <a:ext cx="1479098" cy="3559342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4462792" y="1011417"/>
        <a:ext cx="1479098" cy="355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77E2DA0-74EE-4939-AEE3-E6E02C4B29A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2363" cy="3489325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5320" cy="4190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846640"/>
            <a:ext cx="2970720" cy="464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5B8A3B-990D-48E4-A126-73B616B964D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 flipV="1">
            <a:off x="590728" y="2803665"/>
            <a:ext cx="7326032" cy="11165"/>
          </a:xfrm>
          <a:prstGeom prst="line">
            <a:avLst/>
          </a:prstGeom>
          <a:ln w="19080">
            <a:solidFill>
              <a:srgbClr val="BF57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90320" y="4177550"/>
            <a:ext cx="7885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aditya</a:t>
            </a: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Thimmaiah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3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spc="-1" dirty="0">
                <a:solidFill>
                  <a:srgbClr val="BF5700"/>
                </a:solidFill>
                <a:latin typeface="Arial"/>
                <a:ea typeface="Arial"/>
              </a:rPr>
              <a:t>The University of Texas at Austin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8640" y="457200"/>
            <a:ext cx="7827480" cy="3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baseline="14000000" dirty="0">
                <a:solidFill>
                  <a:srgbClr val="BF5700"/>
                </a:solidFill>
                <a:latin typeface="Arial Black"/>
                <a:ea typeface="Arial"/>
              </a:rPr>
              <a:t>t 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JAN 24</a:t>
            </a:r>
            <a:r>
              <a:rPr lang="en-US" sz="1200" b="0" strike="noStrike" cap="all" spc="-1" baseline="30000" dirty="0">
                <a:solidFill>
                  <a:srgbClr val="BF5700"/>
                </a:solidFill>
                <a:latin typeface="Arial Black"/>
                <a:ea typeface="Arial"/>
              </a:rPr>
              <a:t>th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, 2022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90320" y="954355"/>
            <a:ext cx="788580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ts val="4000"/>
              </a:lnSpc>
            </a:pPr>
            <a:r>
              <a:rPr lang="en-US" sz="48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EE312H : Recitation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90320" y="3043146"/>
            <a:ext cx="8595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en-US" sz="1400" b="0" strike="noStrike" spc="-1" dirty="0" err="1">
                <a:solidFill>
                  <a:srgbClr val="BF5700"/>
                </a:solidFill>
                <a:latin typeface="Arial"/>
                <a:ea typeface="Arial"/>
              </a:rPr>
              <a:t>CLion</a:t>
            </a:r>
            <a:endParaRPr lang="en-US" sz="1400" b="0" strike="noStrike" spc="-1" dirty="0">
              <a:solidFill>
                <a:srgbClr val="BF5700"/>
              </a:solidFill>
              <a:latin typeface="Arial"/>
              <a:ea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en-US" sz="1400" spc="-1" dirty="0">
                <a:solidFill>
                  <a:srgbClr val="BF5700"/>
                </a:solidFill>
                <a:latin typeface="Arial"/>
                <a:ea typeface="Arial"/>
              </a:rPr>
              <a:t>Make</a:t>
            </a:r>
            <a:endParaRPr lang="en-US" sz="1400" b="0" strike="noStrike" spc="-1" dirty="0">
              <a:solidFill>
                <a:srgbClr val="BF5700"/>
              </a:solidFill>
              <a:latin typeface="Arial"/>
              <a:ea typeface="Arial"/>
            </a:endParaRPr>
          </a:p>
        </p:txBody>
      </p:sp>
      <p:pic>
        <p:nvPicPr>
          <p:cNvPr id="87" name="Picture 15"/>
          <p:cNvPicPr/>
          <p:nvPr/>
        </p:nvPicPr>
        <p:blipFill>
          <a:blip r:embed="rId3"/>
          <a:stretch/>
        </p:blipFill>
        <p:spPr>
          <a:xfrm>
            <a:off x="6978600" y="320040"/>
            <a:ext cx="1876320" cy="91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Working : Make Approach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8FBA9-B8F8-4432-961E-FED2D9AF2616}"/>
              </a:ext>
            </a:extLst>
          </p:cNvPr>
          <p:cNvSpPr txBox="1"/>
          <p:nvPr/>
        </p:nvSpPr>
        <p:spPr>
          <a:xfrm>
            <a:off x="5656652" y="4371655"/>
            <a:ext cx="251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 : Make Approach</a:t>
            </a:r>
            <a:endParaRPr lang="en-US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BF360-6291-47E4-99C2-6232115EFFD2}"/>
              </a:ext>
            </a:extLst>
          </p:cNvPr>
          <p:cNvSpPr txBox="1"/>
          <p:nvPr/>
        </p:nvSpPr>
        <p:spPr>
          <a:xfrm>
            <a:off x="0" y="855788"/>
            <a:ext cx="38572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Compile a </a:t>
            </a:r>
            <a:r>
              <a:rPr lang="en-US" sz="1400" b="1" dirty="0"/>
              <a:t>.c</a:t>
            </a:r>
            <a:r>
              <a:rPr lang="en-US" sz="1400" dirty="0"/>
              <a:t> file we need to know the </a:t>
            </a:r>
            <a:r>
              <a:rPr lang="en-US" sz="1400" b="1" dirty="0"/>
              <a:t>function signature</a:t>
            </a:r>
            <a:r>
              <a:rPr lang="en-US" sz="1400" dirty="0"/>
              <a:t> of all functions used inside it (given by the function </a:t>
            </a:r>
            <a:r>
              <a:rPr lang="en-US" sz="1400" b="1" dirty="0"/>
              <a:t>declaration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link </a:t>
            </a:r>
            <a:r>
              <a:rPr lang="en-US" sz="1400" b="1" dirty="0"/>
              <a:t>.o</a:t>
            </a:r>
            <a:r>
              <a:rPr lang="en-US" sz="1400" dirty="0"/>
              <a:t> files generated after the compilation process, we need to know the </a:t>
            </a:r>
            <a:r>
              <a:rPr lang="en-US" sz="1400" i="1" dirty="0"/>
              <a:t>contents of the function</a:t>
            </a:r>
            <a:r>
              <a:rPr lang="en-US" sz="1400" dirty="0"/>
              <a:t>* (given by the function </a:t>
            </a:r>
            <a:r>
              <a:rPr lang="en-US" sz="1400" b="1" dirty="0"/>
              <a:t>definition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if I compile all </a:t>
            </a:r>
            <a:r>
              <a:rPr lang="en-US" sz="1400" b="1" dirty="0"/>
              <a:t>.c</a:t>
            </a:r>
            <a:r>
              <a:rPr lang="en-US" sz="1400" dirty="0"/>
              <a:t> files into respective </a:t>
            </a:r>
            <a:r>
              <a:rPr lang="en-US" sz="1400" b="1" dirty="0"/>
              <a:t>.o</a:t>
            </a:r>
            <a:r>
              <a:rPr lang="en-US" sz="1400" dirty="0"/>
              <a:t> files but </a:t>
            </a:r>
            <a:r>
              <a:rPr lang="en-US" sz="1400" b="1" dirty="0"/>
              <a:t>link only in the end</a:t>
            </a:r>
            <a:r>
              <a:rPr lang="en-US" sz="1400" dirty="0"/>
              <a:t>? Well, then I don’t have to compile </a:t>
            </a:r>
            <a:r>
              <a:rPr lang="en-US" sz="1400" b="1" i="1" dirty="0"/>
              <a:t>file9.c</a:t>
            </a:r>
            <a:r>
              <a:rPr lang="en-US" sz="1400" dirty="0"/>
              <a:t> if there are any changes in </a:t>
            </a:r>
            <a:r>
              <a:rPr lang="en-US" sz="1400" b="1" i="1" dirty="0" err="1"/>
              <a:t>main.c</a:t>
            </a:r>
            <a:r>
              <a:rPr lang="en-US" sz="1400" b="1" i="1" dirty="0"/>
              <a:t>/.h</a:t>
            </a:r>
            <a:r>
              <a:rPr lang="en-US" sz="1400" dirty="0"/>
              <a:t> </a:t>
            </a:r>
            <a:r>
              <a:rPr lang="en-US" sz="1400" dirty="0" err="1"/>
              <a:t>upto</a:t>
            </a:r>
            <a:r>
              <a:rPr lang="en-US" sz="1400" dirty="0"/>
              <a:t> </a:t>
            </a:r>
            <a:r>
              <a:rPr lang="en-US" sz="1400" b="1" i="1" dirty="0"/>
              <a:t>file8.c/.h</a:t>
            </a:r>
          </a:p>
          <a:p>
            <a:endParaRPr lang="en-US" sz="1400" dirty="0"/>
          </a:p>
          <a:p>
            <a:pPr lvl="1"/>
            <a:r>
              <a:rPr lang="en-US" sz="1400" dirty="0"/>
              <a:t>	</a:t>
            </a:r>
            <a:r>
              <a:rPr lang="en-US" dirty="0" err="1"/>
              <a:t>gcc</a:t>
            </a:r>
            <a:r>
              <a:rPr lang="en-US" dirty="0"/>
              <a:t> –c file9.c –o file9.o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DB76C-B2A2-40CF-BC2C-6709984F12EE}"/>
              </a:ext>
            </a:extLst>
          </p:cNvPr>
          <p:cNvSpPr txBox="1"/>
          <p:nvPr/>
        </p:nvSpPr>
        <p:spPr>
          <a:xfrm>
            <a:off x="44450" y="4866501"/>
            <a:ext cx="1976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Address where the function is defined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89B668-9155-407A-B273-4E3335A270A6}"/>
              </a:ext>
            </a:extLst>
          </p:cNvPr>
          <p:cNvGrpSpPr/>
          <p:nvPr/>
        </p:nvGrpSpPr>
        <p:grpSpPr>
          <a:xfrm>
            <a:off x="3820581" y="491979"/>
            <a:ext cx="5079571" cy="3598772"/>
            <a:chOff x="3820581" y="491979"/>
            <a:chExt cx="5079571" cy="359877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BAFF937-C8F1-443B-B12B-017650F56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5" t="20940" r="18480" b="20897"/>
            <a:stretch/>
          </p:blipFill>
          <p:spPr>
            <a:xfrm>
              <a:off x="4720258" y="768579"/>
              <a:ext cx="1808176" cy="14666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87EC7A3-D4A8-4F58-96A3-813F2FFB9190}"/>
                </a:ext>
              </a:extLst>
            </p:cNvPr>
            <p:cNvGrpSpPr/>
            <p:nvPr/>
          </p:nvGrpSpPr>
          <p:grpSpPr>
            <a:xfrm>
              <a:off x="3820581" y="491979"/>
              <a:ext cx="4692428" cy="2865435"/>
              <a:chOff x="3858681" y="480384"/>
              <a:chExt cx="4692428" cy="286543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BA0FAB-6E91-44D1-B38F-A36F6B80E3AC}"/>
                  </a:ext>
                </a:extLst>
              </p:cNvPr>
              <p:cNvSpPr txBox="1"/>
              <p:nvPr/>
            </p:nvSpPr>
            <p:spPr>
              <a:xfrm>
                <a:off x="5226999" y="480384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file9.c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0F072A-856F-400E-A378-1E4BB653AA05}"/>
                  </a:ext>
                </a:extLst>
              </p:cNvPr>
              <p:cNvSpPr txBox="1"/>
              <p:nvPr/>
            </p:nvSpPr>
            <p:spPr>
              <a:xfrm>
                <a:off x="7622649" y="480384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file9.h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CE1AFC-97C2-44DC-BF56-4E7AC272F83F}"/>
                  </a:ext>
                </a:extLst>
              </p:cNvPr>
              <p:cNvSpPr txBox="1"/>
              <p:nvPr/>
            </p:nvSpPr>
            <p:spPr>
              <a:xfrm>
                <a:off x="5227000" y="2310701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file10.c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DE6976-3BF3-4FB1-9F66-1782DCCF8A0F}"/>
                  </a:ext>
                </a:extLst>
              </p:cNvPr>
              <p:cNvSpPr txBox="1"/>
              <p:nvPr/>
            </p:nvSpPr>
            <p:spPr>
              <a:xfrm>
                <a:off x="7622650" y="2319897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file10.h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4217FE-B603-4CC8-8BF3-F9FA27BEC0F6}"/>
                  </a:ext>
                </a:extLst>
              </p:cNvPr>
              <p:cNvSpPr/>
              <p:nvPr/>
            </p:nvSpPr>
            <p:spPr>
              <a:xfrm>
                <a:off x="5048250" y="1617212"/>
                <a:ext cx="746514" cy="2222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B638E7EF-BA50-42B0-8F72-BC0CB8B4FAA5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rot="10800000" flipV="1">
                <a:off x="4764814" y="1728337"/>
                <a:ext cx="283436" cy="1617482"/>
              </a:xfrm>
              <a:prstGeom prst="bentConnector3">
                <a:avLst>
                  <a:gd name="adj1" fmla="val 395728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549FC6-ABF8-4173-94C8-01472E71B68F}"/>
                  </a:ext>
                </a:extLst>
              </p:cNvPr>
              <p:cNvSpPr txBox="1"/>
              <p:nvPr/>
            </p:nvSpPr>
            <p:spPr>
              <a:xfrm>
                <a:off x="3858681" y="1685573"/>
                <a:ext cx="1008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Definition</a:t>
                </a:r>
              </a:p>
            </p:txBody>
          </p:sp>
        </p:grp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F8B073E-A72A-43E8-9790-62D867F7D8D8}"/>
                </a:ext>
              </a:extLst>
            </p:cNvPr>
            <p:cNvCxnSpPr>
              <a:cxnSpLocks/>
              <a:stCxn id="12" idx="3"/>
              <a:endCxn id="30" idx="1"/>
            </p:cNvCxnSpPr>
            <p:nvPr/>
          </p:nvCxnSpPr>
          <p:spPr>
            <a:xfrm>
              <a:off x="5756664" y="1739932"/>
              <a:ext cx="1335313" cy="1617482"/>
            </a:xfrm>
            <a:prstGeom prst="bentConnector3">
              <a:avLst>
                <a:gd name="adj1" fmla="val 8328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3F5988-6D93-430E-A8F6-DFC04B7271F0}"/>
                </a:ext>
              </a:extLst>
            </p:cNvPr>
            <p:cNvSpPr txBox="1"/>
            <p:nvPr/>
          </p:nvSpPr>
          <p:spPr>
            <a:xfrm>
              <a:off x="5756664" y="1697168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Declaration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0A9E7F7-97F1-43F7-B7AD-826887313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12" t="24888" r="18322" b="24440"/>
            <a:stretch/>
          </p:blipFill>
          <p:spPr>
            <a:xfrm>
              <a:off x="7080573" y="768580"/>
              <a:ext cx="1808175" cy="146667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901AD3C-A7FC-4941-A38D-1EBDEA5F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322" t="24738" r="18322" b="24439"/>
            <a:stretch/>
          </p:blipFill>
          <p:spPr>
            <a:xfrm>
              <a:off x="7091977" y="2624077"/>
              <a:ext cx="1808175" cy="146667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CE27EAB-9290-41F1-8CD7-5ACFE5934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433" t="20939" r="18433" b="20770"/>
            <a:stretch/>
          </p:blipFill>
          <p:spPr>
            <a:xfrm>
              <a:off x="4720258" y="2624076"/>
              <a:ext cx="1801720" cy="146667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AE6B5D-35D8-457F-A6F1-DF0EF1C4E4E4}"/>
              </a:ext>
            </a:extLst>
          </p:cNvPr>
          <p:cNvGrpSpPr/>
          <p:nvPr/>
        </p:nvGrpSpPr>
        <p:grpSpPr>
          <a:xfrm>
            <a:off x="4720258" y="491979"/>
            <a:ext cx="4179894" cy="3598773"/>
            <a:chOff x="4720258" y="491979"/>
            <a:chExt cx="4179894" cy="359877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0E0090A-91BE-4308-9364-BEB839C8C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5" t="20940" r="18480" b="20897"/>
            <a:stretch/>
          </p:blipFill>
          <p:spPr>
            <a:xfrm>
              <a:off x="4720258" y="768579"/>
              <a:ext cx="1808176" cy="14666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5EC706-6624-4CE1-86DA-ABAEA14E2282}"/>
                </a:ext>
              </a:extLst>
            </p:cNvPr>
            <p:cNvSpPr txBox="1"/>
            <p:nvPr/>
          </p:nvSpPr>
          <p:spPr>
            <a:xfrm>
              <a:off x="5188899" y="49197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file9.c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BBD11B-53F0-4367-AF2D-F7F67BCE3AF3}"/>
                </a:ext>
              </a:extLst>
            </p:cNvPr>
            <p:cNvSpPr txBox="1"/>
            <p:nvPr/>
          </p:nvSpPr>
          <p:spPr>
            <a:xfrm>
              <a:off x="7584549" y="491979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file9.h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46EEE6-D4DE-4BCB-9369-980263AEEF07}"/>
                </a:ext>
              </a:extLst>
            </p:cNvPr>
            <p:cNvSpPr txBox="1"/>
            <p:nvPr/>
          </p:nvSpPr>
          <p:spPr>
            <a:xfrm>
              <a:off x="7584550" y="233149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file10.h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3D54640-A355-4C1C-A859-8408A2F4F8DB}"/>
                </a:ext>
              </a:extLst>
            </p:cNvPr>
            <p:cNvSpPr/>
            <p:nvPr/>
          </p:nvSpPr>
          <p:spPr>
            <a:xfrm>
              <a:off x="5010150" y="1628807"/>
              <a:ext cx="746514" cy="222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14F25EE-2F41-4DE6-8C0A-0B49CB34A248}"/>
                </a:ext>
              </a:extLst>
            </p:cNvPr>
            <p:cNvCxnSpPr>
              <a:cxnSpLocks/>
              <a:stCxn id="72" idx="3"/>
              <a:endCxn id="76" idx="1"/>
            </p:cNvCxnSpPr>
            <p:nvPr/>
          </p:nvCxnSpPr>
          <p:spPr>
            <a:xfrm>
              <a:off x="5756664" y="1739932"/>
              <a:ext cx="1335313" cy="1617482"/>
            </a:xfrm>
            <a:prstGeom prst="bentConnector3">
              <a:avLst>
                <a:gd name="adj1" fmla="val 8328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0E0888F-DC8D-42CF-A85B-29E1D6E9D181}"/>
                </a:ext>
              </a:extLst>
            </p:cNvPr>
            <p:cNvSpPr txBox="1"/>
            <p:nvPr/>
          </p:nvSpPr>
          <p:spPr>
            <a:xfrm>
              <a:off x="5756664" y="1697168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Declaration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A18F982-A222-49FD-A185-ACFA4CE08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12" t="24888" r="18322" b="24440"/>
            <a:stretch/>
          </p:blipFill>
          <p:spPr>
            <a:xfrm>
              <a:off x="7080573" y="768580"/>
              <a:ext cx="1808175" cy="1466674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580989E-5383-4454-B99E-D554741862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322" t="24738" r="18322" b="24439"/>
            <a:stretch/>
          </p:blipFill>
          <p:spPr>
            <a:xfrm>
              <a:off x="7091977" y="2624077"/>
              <a:ext cx="1808175" cy="1466674"/>
            </a:xfrm>
            <a:prstGeom prst="rect">
              <a:avLst/>
            </a:prstGeom>
          </p:spPr>
        </p:pic>
        <p:sp>
          <p:nvSpPr>
            <p:cNvPr id="77" name="Flowchart: Document 76">
              <a:extLst>
                <a:ext uri="{FF2B5EF4-FFF2-40B4-BE49-F238E27FC236}">
                  <a16:creationId xmlns:a16="http://schemas.microsoft.com/office/drawing/2014/main" id="{6B4FE143-F3F5-45D7-937F-D3AAFAC6195E}"/>
                </a:ext>
              </a:extLst>
            </p:cNvPr>
            <p:cNvSpPr/>
            <p:nvPr/>
          </p:nvSpPr>
          <p:spPr>
            <a:xfrm>
              <a:off x="5156210" y="3112248"/>
              <a:ext cx="936272" cy="482250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file9.o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9A0F5FF-1385-4267-A82C-2CDEE8F563CF}"/>
                </a:ext>
              </a:extLst>
            </p:cNvPr>
            <p:cNvCxnSpPr>
              <a:cxnSpLocks/>
              <a:stCxn id="68" idx="1"/>
              <a:endCxn id="77" idx="1"/>
            </p:cNvCxnSpPr>
            <p:nvPr/>
          </p:nvCxnSpPr>
          <p:spPr>
            <a:xfrm rot="10800000" flipH="1" flipV="1">
              <a:off x="4720258" y="1501917"/>
              <a:ext cx="435952" cy="1851456"/>
            </a:xfrm>
            <a:prstGeom prst="bentConnector3">
              <a:avLst>
                <a:gd name="adj1" fmla="val -5243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A866FA9A-B272-49AD-89CA-06225CDA68A0}"/>
                </a:ext>
              </a:extLst>
            </p:cNvPr>
            <p:cNvCxnSpPr>
              <a:stCxn id="75" idx="2"/>
              <a:endCxn id="77" idx="0"/>
            </p:cNvCxnSpPr>
            <p:nvPr/>
          </p:nvCxnSpPr>
          <p:spPr>
            <a:xfrm rot="5400000">
              <a:off x="6366007" y="1493594"/>
              <a:ext cx="876994" cy="2360315"/>
            </a:xfrm>
            <a:prstGeom prst="bentConnector3">
              <a:avLst>
                <a:gd name="adj1" fmla="val 1379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3F616A5-D6D9-47F2-A5CB-B8290069F0B8}"/>
                </a:ext>
              </a:extLst>
            </p:cNvPr>
            <p:cNvCxnSpPr>
              <a:cxnSpLocks/>
              <a:stCxn id="76" idx="2"/>
              <a:endCxn id="77" idx="2"/>
            </p:cNvCxnSpPr>
            <p:nvPr/>
          </p:nvCxnSpPr>
          <p:spPr>
            <a:xfrm rot="5400000" flipH="1">
              <a:off x="6546138" y="2640825"/>
              <a:ext cx="528135" cy="2371719"/>
            </a:xfrm>
            <a:prstGeom prst="bentConnector3">
              <a:avLst>
                <a:gd name="adj1" fmla="val -4328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7C0D44B-B911-40DD-9D89-D0F2B9F46514}"/>
              </a:ext>
            </a:extLst>
          </p:cNvPr>
          <p:cNvSpPr/>
          <p:nvPr/>
        </p:nvSpPr>
        <p:spPr>
          <a:xfrm>
            <a:off x="1371888" y="4084403"/>
            <a:ext cx="319621" cy="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0023789-7864-4987-855F-C2C68A76A862}"/>
              </a:ext>
            </a:extLst>
          </p:cNvPr>
          <p:cNvCxnSpPr>
            <a:cxnSpLocks/>
            <a:stCxn id="94" idx="2"/>
            <a:endCxn id="98" idx="1"/>
          </p:cNvCxnSpPr>
          <p:nvPr/>
        </p:nvCxnSpPr>
        <p:spPr>
          <a:xfrm rot="16200000" flipH="1">
            <a:off x="1541159" y="4412231"/>
            <a:ext cx="238093" cy="257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457CC16-6D9A-4218-9BFB-D98E52846B2D}"/>
              </a:ext>
            </a:extLst>
          </p:cNvPr>
          <p:cNvSpPr/>
          <p:nvPr/>
        </p:nvSpPr>
        <p:spPr>
          <a:xfrm>
            <a:off x="1788712" y="4502632"/>
            <a:ext cx="2688037" cy="31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9E1453-4C37-4F7F-965F-AB87B2A79506}"/>
              </a:ext>
            </a:extLst>
          </p:cNvPr>
          <p:cNvSpPr txBox="1"/>
          <p:nvPr/>
        </p:nvSpPr>
        <p:spPr>
          <a:xfrm>
            <a:off x="1732560" y="4510556"/>
            <a:ext cx="4603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 –c flag to only compile but not link</a:t>
            </a:r>
          </a:p>
        </p:txBody>
      </p:sp>
    </p:spTree>
    <p:extLst>
      <p:ext uri="{BB962C8B-B14F-4D97-AF65-F5344CB8AC3E}">
        <p14:creationId xmlns:p14="http://schemas.microsoft.com/office/powerpoint/2010/main" val="24869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30" y="312442"/>
            <a:ext cx="7789586" cy="5181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Working : Make Approach?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8FBA9-B8F8-4432-961E-FED2D9AF2616}"/>
              </a:ext>
            </a:extLst>
          </p:cNvPr>
          <p:cNvSpPr txBox="1"/>
          <p:nvPr/>
        </p:nvSpPr>
        <p:spPr>
          <a:xfrm>
            <a:off x="3307417" y="469260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7 : Make approach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4466282-AB15-48F1-9580-962CC9172CC9}"/>
              </a:ext>
            </a:extLst>
          </p:cNvPr>
          <p:cNvGrpSpPr/>
          <p:nvPr/>
        </p:nvGrpSpPr>
        <p:grpSpPr>
          <a:xfrm>
            <a:off x="551875" y="642664"/>
            <a:ext cx="8446133" cy="3500711"/>
            <a:chOff x="551875" y="642664"/>
            <a:chExt cx="8446133" cy="35007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660050D-13DC-4DF7-9004-201F8CA8624D}"/>
                </a:ext>
              </a:extLst>
            </p:cNvPr>
            <p:cNvGrpSpPr/>
            <p:nvPr/>
          </p:nvGrpSpPr>
          <p:grpSpPr>
            <a:xfrm>
              <a:off x="551875" y="1000125"/>
              <a:ext cx="8446133" cy="3143250"/>
              <a:chOff x="551875" y="1000125"/>
              <a:chExt cx="8446133" cy="314325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5EA628B-1A22-4593-A144-C78E691906E4}"/>
                  </a:ext>
                </a:extLst>
              </p:cNvPr>
              <p:cNvGrpSpPr/>
              <p:nvPr/>
            </p:nvGrpSpPr>
            <p:grpSpPr>
              <a:xfrm>
                <a:off x="1864012" y="1311279"/>
                <a:ext cx="7133996" cy="2560985"/>
                <a:chOff x="1337607" y="1365371"/>
                <a:chExt cx="7133996" cy="2560985"/>
              </a:xfrm>
            </p:grpSpPr>
            <p:sp>
              <p:nvSpPr>
                <p:cNvPr id="60" name="Flowchart: Document 59">
                  <a:extLst>
                    <a:ext uri="{FF2B5EF4-FFF2-40B4-BE49-F238E27FC236}">
                      <a16:creationId xmlns:a16="http://schemas.microsoft.com/office/drawing/2014/main" id="{ECB3AB2E-6E1E-4E64-A83B-9BE558314AC5}"/>
                    </a:ext>
                  </a:extLst>
                </p:cNvPr>
                <p:cNvSpPr/>
                <p:nvPr/>
              </p:nvSpPr>
              <p:spPr>
                <a:xfrm>
                  <a:off x="3736556" y="2782291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file2.c</a:t>
                  </a:r>
                </a:p>
              </p:txBody>
            </p:sp>
            <p:sp>
              <p:nvSpPr>
                <p:cNvPr id="61" name="Flowchart: Document 60">
                  <a:extLst>
                    <a:ext uri="{FF2B5EF4-FFF2-40B4-BE49-F238E27FC236}">
                      <a16:creationId xmlns:a16="http://schemas.microsoft.com/office/drawing/2014/main" id="{358C9F65-D2E2-4558-85C2-B950F888265E}"/>
                    </a:ext>
                  </a:extLst>
                </p:cNvPr>
                <p:cNvSpPr/>
                <p:nvPr/>
              </p:nvSpPr>
              <p:spPr>
                <a:xfrm>
                  <a:off x="5381391" y="2782292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file2.h</a:t>
                  </a:r>
                </a:p>
              </p:txBody>
            </p:sp>
            <p:sp>
              <p:nvSpPr>
                <p:cNvPr id="62" name="Flowchart: Document 61">
                  <a:extLst>
                    <a:ext uri="{FF2B5EF4-FFF2-40B4-BE49-F238E27FC236}">
                      <a16:creationId xmlns:a16="http://schemas.microsoft.com/office/drawing/2014/main" id="{CF02BEA4-CD0E-44C2-8D10-B20B25B63B77}"/>
                    </a:ext>
                  </a:extLst>
                </p:cNvPr>
                <p:cNvSpPr/>
                <p:nvPr/>
              </p:nvSpPr>
              <p:spPr>
                <a:xfrm>
                  <a:off x="1745525" y="2087165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file1.c</a:t>
                  </a:r>
                </a:p>
              </p:txBody>
            </p:sp>
            <p:sp>
              <p:nvSpPr>
                <p:cNvPr id="63" name="Flowchart: Document 62">
                  <a:extLst>
                    <a:ext uri="{FF2B5EF4-FFF2-40B4-BE49-F238E27FC236}">
                      <a16:creationId xmlns:a16="http://schemas.microsoft.com/office/drawing/2014/main" id="{CC1B3F31-DFF6-43F3-B106-A8B324EE22DD}"/>
                    </a:ext>
                  </a:extLst>
                </p:cNvPr>
                <p:cNvSpPr/>
                <p:nvPr/>
              </p:nvSpPr>
              <p:spPr>
                <a:xfrm>
                  <a:off x="3149933" y="2087166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file1.h</a:t>
                  </a:r>
                </a:p>
              </p:txBody>
            </p:sp>
            <p:cxnSp>
              <p:nvCxnSpPr>
                <p:cNvPr id="64" name="Connector: Elbow 63">
                  <a:extLst>
                    <a:ext uri="{FF2B5EF4-FFF2-40B4-BE49-F238E27FC236}">
                      <a16:creationId xmlns:a16="http://schemas.microsoft.com/office/drawing/2014/main" id="{5D9BB419-FE57-45D7-B958-FB422394733F}"/>
                    </a:ext>
                  </a:extLst>
                </p:cNvPr>
                <p:cNvCxnSpPr>
                  <a:cxnSpLocks/>
                  <a:stCxn id="63" idx="1"/>
                  <a:endCxn id="62" idx="3"/>
                </p:cNvCxnSpPr>
                <p:nvPr/>
              </p:nvCxnSpPr>
              <p:spPr>
                <a:xfrm rot="10800000">
                  <a:off x="2681797" y="2328291"/>
                  <a:ext cx="468136" cy="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DE95E487-478B-41B4-AD4C-3B6EBA78C365}"/>
                    </a:ext>
                  </a:extLst>
                </p:cNvPr>
                <p:cNvCxnSpPr>
                  <a:cxnSpLocks/>
                  <a:stCxn id="61" idx="1"/>
                  <a:endCxn id="60" idx="3"/>
                </p:cNvCxnSpPr>
                <p:nvPr/>
              </p:nvCxnSpPr>
              <p:spPr>
                <a:xfrm rot="10800000">
                  <a:off x="4672829" y="3023417"/>
                  <a:ext cx="708563" cy="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56E359A-572F-438E-B209-654DC89EC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4901" y="3023417"/>
                  <a:ext cx="509105" cy="0"/>
                </a:xfrm>
                <a:prstGeom prst="line">
                  <a:avLst/>
                </a:prstGeom>
                <a:ln w="381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B9FA4931-6E75-41B3-82C7-559ADFCA1C40}"/>
                    </a:ext>
                  </a:extLst>
                </p:cNvPr>
                <p:cNvCxnSpPr>
                  <a:stCxn id="61" idx="0"/>
                  <a:endCxn id="63" idx="3"/>
                </p:cNvCxnSpPr>
                <p:nvPr/>
              </p:nvCxnSpPr>
              <p:spPr>
                <a:xfrm rot="16200000" flipV="1">
                  <a:off x="4740866" y="1673631"/>
                  <a:ext cx="454001" cy="176332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lowchart: Document 67">
                  <a:extLst>
                    <a:ext uri="{FF2B5EF4-FFF2-40B4-BE49-F238E27FC236}">
                      <a16:creationId xmlns:a16="http://schemas.microsoft.com/office/drawing/2014/main" id="{AE9E8A1A-0D7D-438C-8C3A-C745361D760D}"/>
                    </a:ext>
                  </a:extLst>
                </p:cNvPr>
                <p:cNvSpPr/>
                <p:nvPr/>
              </p:nvSpPr>
              <p:spPr>
                <a:xfrm>
                  <a:off x="6147734" y="3444105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fileN.c</a:t>
                  </a:r>
                  <a:endParaRPr lang="en-US" dirty="0"/>
                </a:p>
              </p:txBody>
            </p:sp>
            <p:sp>
              <p:nvSpPr>
                <p:cNvPr id="69" name="Flowchart: Document 68">
                  <a:extLst>
                    <a:ext uri="{FF2B5EF4-FFF2-40B4-BE49-F238E27FC236}">
                      <a16:creationId xmlns:a16="http://schemas.microsoft.com/office/drawing/2014/main" id="{40FFA734-A699-48C0-8BFF-EBAA86E3239B}"/>
                    </a:ext>
                  </a:extLst>
                </p:cNvPr>
                <p:cNvSpPr/>
                <p:nvPr/>
              </p:nvSpPr>
              <p:spPr>
                <a:xfrm>
                  <a:off x="7535331" y="3444106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fileN.h</a:t>
                  </a:r>
                  <a:endParaRPr lang="en-US" dirty="0"/>
                </a:p>
              </p:txBody>
            </p:sp>
            <p:cxnSp>
              <p:nvCxnSpPr>
                <p:cNvPr id="70" name="Connector: Elbow 69">
                  <a:extLst>
                    <a:ext uri="{FF2B5EF4-FFF2-40B4-BE49-F238E27FC236}">
                      <a16:creationId xmlns:a16="http://schemas.microsoft.com/office/drawing/2014/main" id="{939F1FF5-51FD-4B80-9BED-20DBBAE93830}"/>
                    </a:ext>
                  </a:extLst>
                </p:cNvPr>
                <p:cNvCxnSpPr>
                  <a:cxnSpLocks/>
                  <a:stCxn id="69" idx="1"/>
                  <a:endCxn id="68" idx="3"/>
                </p:cNvCxnSpPr>
                <p:nvPr/>
              </p:nvCxnSpPr>
              <p:spPr>
                <a:xfrm rot="10800000">
                  <a:off x="7084007" y="3685231"/>
                  <a:ext cx="451325" cy="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B74C9E63-3AEA-4A17-98E1-7B081FE03AFA}"/>
                    </a:ext>
                  </a:extLst>
                </p:cNvPr>
                <p:cNvCxnSpPr>
                  <a:cxnSpLocks/>
                  <a:stCxn id="69" idx="0"/>
                </p:cNvCxnSpPr>
                <p:nvPr/>
              </p:nvCxnSpPr>
              <p:spPr>
                <a:xfrm rot="16200000" flipV="1">
                  <a:off x="7357237" y="2797876"/>
                  <a:ext cx="420689" cy="87177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or: Elbow 71">
                  <a:extLst>
                    <a:ext uri="{FF2B5EF4-FFF2-40B4-BE49-F238E27FC236}">
                      <a16:creationId xmlns:a16="http://schemas.microsoft.com/office/drawing/2014/main" id="{9C253DCB-1EAB-4DE0-BAA6-7FC73A894401}"/>
                    </a:ext>
                  </a:extLst>
                </p:cNvPr>
                <p:cNvCxnSpPr>
                  <a:cxnSpLocks/>
                  <a:endCxn id="61" idx="3"/>
                </p:cNvCxnSpPr>
                <p:nvPr/>
              </p:nvCxnSpPr>
              <p:spPr>
                <a:xfrm rot="10800000">
                  <a:off x="6317663" y="3023418"/>
                  <a:ext cx="444658" cy="1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lowchart: Document 72">
                  <a:extLst>
                    <a:ext uri="{FF2B5EF4-FFF2-40B4-BE49-F238E27FC236}">
                      <a16:creationId xmlns:a16="http://schemas.microsoft.com/office/drawing/2014/main" id="{0B7EC77F-E723-43B5-9E98-E4DA566C8FE1}"/>
                    </a:ext>
                  </a:extLst>
                </p:cNvPr>
                <p:cNvSpPr/>
                <p:nvPr/>
              </p:nvSpPr>
              <p:spPr>
                <a:xfrm>
                  <a:off x="1337607" y="1365371"/>
                  <a:ext cx="936272" cy="4822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main.c</a:t>
                  </a:r>
                  <a:endParaRPr lang="en-US" dirty="0"/>
                </a:p>
              </p:txBody>
            </p:sp>
            <p:cxnSp>
              <p:nvCxnSpPr>
                <p:cNvPr id="74" name="Connector: Elbow 73">
                  <a:extLst>
                    <a:ext uri="{FF2B5EF4-FFF2-40B4-BE49-F238E27FC236}">
                      <a16:creationId xmlns:a16="http://schemas.microsoft.com/office/drawing/2014/main" id="{8F55A46F-C5CF-4CE4-80AF-AB4412A5E539}"/>
                    </a:ext>
                  </a:extLst>
                </p:cNvPr>
                <p:cNvCxnSpPr>
                  <a:cxnSpLocks/>
                  <a:stCxn id="63" idx="0"/>
                  <a:endCxn id="73" idx="3"/>
                </p:cNvCxnSpPr>
                <p:nvPr/>
              </p:nvCxnSpPr>
              <p:spPr>
                <a:xfrm rot="16200000" flipV="1">
                  <a:off x="2705639" y="1174736"/>
                  <a:ext cx="480670" cy="1344190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lowchart: Document 118">
                <a:extLst>
                  <a:ext uri="{FF2B5EF4-FFF2-40B4-BE49-F238E27FC236}">
                    <a16:creationId xmlns:a16="http://schemas.microsoft.com/office/drawing/2014/main" id="{D8A6B341-D926-456C-A16F-400058FF51EA}"/>
                  </a:ext>
                </a:extLst>
              </p:cNvPr>
              <p:cNvSpPr/>
              <p:nvPr/>
            </p:nvSpPr>
            <p:spPr>
              <a:xfrm>
                <a:off x="551875" y="1310488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main.o</a:t>
                </a:r>
                <a:endParaRPr lang="en-US" dirty="0"/>
              </a:p>
            </p:txBody>
          </p:sp>
          <p:sp>
            <p:nvSpPr>
              <p:cNvPr id="124" name="Left Brace 123">
                <a:extLst>
                  <a:ext uri="{FF2B5EF4-FFF2-40B4-BE49-F238E27FC236}">
                    <a16:creationId xmlns:a16="http://schemas.microsoft.com/office/drawing/2014/main" id="{CCC3C4FA-C02F-4A74-AFD4-58AB0A8A8E5B}"/>
                  </a:ext>
                </a:extLst>
              </p:cNvPr>
              <p:cNvSpPr/>
              <p:nvPr/>
            </p:nvSpPr>
            <p:spPr>
              <a:xfrm>
                <a:off x="1377839" y="1000125"/>
                <a:ext cx="808151" cy="3143250"/>
              </a:xfrm>
              <a:prstGeom prst="leftBrace">
                <a:avLst>
                  <a:gd name="adj1" fmla="val 41835"/>
                  <a:gd name="adj2" fmla="val 54156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4235B9CE-31A6-4381-BEC3-CA622C4629CC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rot="16200000" flipV="1">
                <a:off x="742348" y="2038519"/>
                <a:ext cx="865466" cy="310139"/>
              </a:xfrm>
              <a:prstGeom prst="bentConnector3">
                <a:avLst>
                  <a:gd name="adj1" fmla="val 1542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or: Elbow 127">
                <a:extLst>
                  <a:ext uri="{FF2B5EF4-FFF2-40B4-BE49-F238E27FC236}">
                    <a16:creationId xmlns:a16="http://schemas.microsoft.com/office/drawing/2014/main" id="{C848C1A5-49B5-40D9-B163-A2E6DE2452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5100" y="1995736"/>
                <a:ext cx="978047" cy="572052"/>
              </a:xfrm>
              <a:prstGeom prst="bentConnector3">
                <a:avLst>
                  <a:gd name="adj1" fmla="val -1940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81D186A-2B9B-4CAD-82D0-59CE8E007968}"/>
                </a:ext>
              </a:extLst>
            </p:cNvPr>
            <p:cNvSpPr txBox="1"/>
            <p:nvPr/>
          </p:nvSpPr>
          <p:spPr>
            <a:xfrm>
              <a:off x="5057594" y="642664"/>
              <a:ext cx="373419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 the </a:t>
              </a:r>
              <a:r>
                <a:rPr lang="en-US" sz="1400" b="1" i="1" dirty="0"/>
                <a:t>Baseline</a:t>
              </a:r>
              <a:r>
                <a:rPr lang="en-US" sz="1400" dirty="0"/>
                <a:t> approach, we compiled and linked all source files disregarding file dependencies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Any change in </a:t>
              </a:r>
              <a:r>
                <a:rPr lang="en-US" sz="1400" b="1" dirty="0"/>
                <a:t>any</a:t>
              </a:r>
              <a:r>
                <a:rPr lang="en-US" sz="1400" dirty="0"/>
                <a:t> source file required recompiling and linking all files again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B196124-AC11-42F2-A069-078BD7DF5496}"/>
                </a:ext>
              </a:extLst>
            </p:cNvPr>
            <p:cNvSpPr/>
            <p:nvPr/>
          </p:nvSpPr>
          <p:spPr>
            <a:xfrm>
              <a:off x="5076724" y="657508"/>
              <a:ext cx="3734172" cy="1171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CF5F51D-5A5C-4792-A5BE-34B8B4D1035C}"/>
              </a:ext>
            </a:extLst>
          </p:cNvPr>
          <p:cNvGrpSpPr/>
          <p:nvPr/>
        </p:nvGrpSpPr>
        <p:grpSpPr>
          <a:xfrm>
            <a:off x="551875" y="1305475"/>
            <a:ext cx="7245956" cy="3324373"/>
            <a:chOff x="551875" y="1310488"/>
            <a:chExt cx="7245956" cy="3324373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61288DC-F89A-4FD7-B959-89E1D70BB4B4}"/>
                </a:ext>
              </a:extLst>
            </p:cNvPr>
            <p:cNvCxnSpPr>
              <a:cxnSpLocks/>
            </p:cNvCxnSpPr>
            <p:nvPr/>
          </p:nvCxnSpPr>
          <p:spPr>
            <a:xfrm>
              <a:off x="7288726" y="4634861"/>
              <a:ext cx="5091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4489676-3A58-434D-9E42-440165DE35E0}"/>
                </a:ext>
              </a:extLst>
            </p:cNvPr>
            <p:cNvCxnSpPr>
              <a:cxnSpLocks/>
            </p:cNvCxnSpPr>
            <p:nvPr/>
          </p:nvCxnSpPr>
          <p:spPr>
            <a:xfrm>
              <a:off x="7233081" y="4435525"/>
              <a:ext cx="5091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A8ABC79-6B68-4820-BFB7-6FBA41873235}"/>
                </a:ext>
              </a:extLst>
            </p:cNvPr>
            <p:cNvGrpSpPr/>
            <p:nvPr/>
          </p:nvGrpSpPr>
          <p:grpSpPr>
            <a:xfrm>
              <a:off x="1864012" y="1311279"/>
              <a:ext cx="5746399" cy="1899171"/>
              <a:chOff x="1337607" y="1365371"/>
              <a:chExt cx="5746399" cy="1899171"/>
            </a:xfrm>
          </p:grpSpPr>
          <p:sp>
            <p:nvSpPr>
              <p:cNvPr id="157" name="Flowchart: Document 156">
                <a:extLst>
                  <a:ext uri="{FF2B5EF4-FFF2-40B4-BE49-F238E27FC236}">
                    <a16:creationId xmlns:a16="http://schemas.microsoft.com/office/drawing/2014/main" id="{0E570A74-08E9-4963-8DAE-79F4C431E5CF}"/>
                  </a:ext>
                </a:extLst>
              </p:cNvPr>
              <p:cNvSpPr/>
              <p:nvPr/>
            </p:nvSpPr>
            <p:spPr>
              <a:xfrm>
                <a:off x="3736556" y="2782291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file2.c</a:t>
                </a:r>
              </a:p>
            </p:txBody>
          </p:sp>
          <p:sp>
            <p:nvSpPr>
              <p:cNvPr id="158" name="Flowchart: Document 157">
                <a:extLst>
                  <a:ext uri="{FF2B5EF4-FFF2-40B4-BE49-F238E27FC236}">
                    <a16:creationId xmlns:a16="http://schemas.microsoft.com/office/drawing/2014/main" id="{AF3A46ED-A3DC-40FB-ABB8-58F3D890C9A9}"/>
                  </a:ext>
                </a:extLst>
              </p:cNvPr>
              <p:cNvSpPr/>
              <p:nvPr/>
            </p:nvSpPr>
            <p:spPr>
              <a:xfrm>
                <a:off x="5381391" y="2782292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file2.h</a:t>
                </a:r>
              </a:p>
            </p:txBody>
          </p:sp>
          <p:sp>
            <p:nvSpPr>
              <p:cNvPr id="159" name="Flowchart: Document 158">
                <a:extLst>
                  <a:ext uri="{FF2B5EF4-FFF2-40B4-BE49-F238E27FC236}">
                    <a16:creationId xmlns:a16="http://schemas.microsoft.com/office/drawing/2014/main" id="{0F1AFF04-3284-4BAC-AD83-4EB7F245D5B3}"/>
                  </a:ext>
                </a:extLst>
              </p:cNvPr>
              <p:cNvSpPr/>
              <p:nvPr/>
            </p:nvSpPr>
            <p:spPr>
              <a:xfrm>
                <a:off x="1745525" y="2087165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file1.c</a:t>
                </a:r>
              </a:p>
            </p:txBody>
          </p:sp>
          <p:sp>
            <p:nvSpPr>
              <p:cNvPr id="160" name="Flowchart: Document 159">
                <a:extLst>
                  <a:ext uri="{FF2B5EF4-FFF2-40B4-BE49-F238E27FC236}">
                    <a16:creationId xmlns:a16="http://schemas.microsoft.com/office/drawing/2014/main" id="{054D823D-6A02-459B-99EF-8CFA1A7C6AA4}"/>
                  </a:ext>
                </a:extLst>
              </p:cNvPr>
              <p:cNvSpPr/>
              <p:nvPr/>
            </p:nvSpPr>
            <p:spPr>
              <a:xfrm>
                <a:off x="3149933" y="2087166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file1.h</a:t>
                </a:r>
              </a:p>
            </p:txBody>
          </p:sp>
          <p:cxnSp>
            <p:nvCxnSpPr>
              <p:cNvPr id="161" name="Connector: Elbow 160">
                <a:extLst>
                  <a:ext uri="{FF2B5EF4-FFF2-40B4-BE49-F238E27FC236}">
                    <a16:creationId xmlns:a16="http://schemas.microsoft.com/office/drawing/2014/main" id="{ED2B41AB-CADE-4E0B-90E1-B1BDFEAA9218}"/>
                  </a:ext>
                </a:extLst>
              </p:cNvPr>
              <p:cNvCxnSpPr>
                <a:cxnSpLocks/>
                <a:stCxn id="160" idx="1"/>
                <a:endCxn id="159" idx="3"/>
              </p:cNvCxnSpPr>
              <p:nvPr/>
            </p:nvCxnSpPr>
            <p:spPr>
              <a:xfrm rot="10800000">
                <a:off x="2681797" y="2328291"/>
                <a:ext cx="468136" cy="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or: Elbow 161">
                <a:extLst>
                  <a:ext uri="{FF2B5EF4-FFF2-40B4-BE49-F238E27FC236}">
                    <a16:creationId xmlns:a16="http://schemas.microsoft.com/office/drawing/2014/main" id="{0AF61EFE-A26C-4206-B19B-939A172F4C31}"/>
                  </a:ext>
                </a:extLst>
              </p:cNvPr>
              <p:cNvCxnSpPr>
                <a:cxnSpLocks/>
                <a:stCxn id="158" idx="1"/>
                <a:endCxn id="157" idx="3"/>
              </p:cNvCxnSpPr>
              <p:nvPr/>
            </p:nvCxnSpPr>
            <p:spPr>
              <a:xfrm rot="10800000">
                <a:off x="4672829" y="3023417"/>
                <a:ext cx="708563" cy="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1F60FD4-6165-49F3-8575-C9EE32209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4901" y="3023417"/>
                <a:ext cx="509105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or: Elbow 163">
                <a:extLst>
                  <a:ext uri="{FF2B5EF4-FFF2-40B4-BE49-F238E27FC236}">
                    <a16:creationId xmlns:a16="http://schemas.microsoft.com/office/drawing/2014/main" id="{F78C1EAA-DF93-4FD3-9418-F8BDC323645B}"/>
                  </a:ext>
                </a:extLst>
              </p:cNvPr>
              <p:cNvCxnSpPr>
                <a:stCxn id="158" idx="0"/>
                <a:endCxn id="160" idx="3"/>
              </p:cNvCxnSpPr>
              <p:nvPr/>
            </p:nvCxnSpPr>
            <p:spPr>
              <a:xfrm rot="16200000" flipV="1">
                <a:off x="4740866" y="1673631"/>
                <a:ext cx="454001" cy="1763322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51699643-1353-4A25-A786-990756C19767}"/>
                  </a:ext>
                </a:extLst>
              </p:cNvPr>
              <p:cNvCxnSpPr>
                <a:cxnSpLocks/>
                <a:endCxn id="158" idx="3"/>
              </p:cNvCxnSpPr>
              <p:nvPr/>
            </p:nvCxnSpPr>
            <p:spPr>
              <a:xfrm rot="10800000">
                <a:off x="6317663" y="3023418"/>
                <a:ext cx="444658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Flowchart: Document 165">
                <a:extLst>
                  <a:ext uri="{FF2B5EF4-FFF2-40B4-BE49-F238E27FC236}">
                    <a16:creationId xmlns:a16="http://schemas.microsoft.com/office/drawing/2014/main" id="{92CB7EED-89B2-4D08-970C-452FFD85AD7C}"/>
                  </a:ext>
                </a:extLst>
              </p:cNvPr>
              <p:cNvSpPr/>
              <p:nvPr/>
            </p:nvSpPr>
            <p:spPr>
              <a:xfrm>
                <a:off x="1337607" y="1365371"/>
                <a:ext cx="93627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main.c</a:t>
                </a:r>
                <a:endParaRPr lang="en-US" dirty="0"/>
              </a:p>
            </p:txBody>
          </p:sp>
          <p:cxnSp>
            <p:nvCxnSpPr>
              <p:cNvPr id="167" name="Connector: Elbow 166">
                <a:extLst>
                  <a:ext uri="{FF2B5EF4-FFF2-40B4-BE49-F238E27FC236}">
                    <a16:creationId xmlns:a16="http://schemas.microsoft.com/office/drawing/2014/main" id="{D18B01CD-1E75-4689-9741-424CC7A5B213}"/>
                  </a:ext>
                </a:extLst>
              </p:cNvPr>
              <p:cNvCxnSpPr>
                <a:cxnSpLocks/>
                <a:stCxn id="160" idx="0"/>
                <a:endCxn id="166" idx="3"/>
              </p:cNvCxnSpPr>
              <p:nvPr/>
            </p:nvCxnSpPr>
            <p:spPr>
              <a:xfrm rot="16200000" flipV="1">
                <a:off x="2705639" y="1174736"/>
                <a:ext cx="480670" cy="134419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Flowchart: Document 143">
              <a:extLst>
                <a:ext uri="{FF2B5EF4-FFF2-40B4-BE49-F238E27FC236}">
                  <a16:creationId xmlns:a16="http://schemas.microsoft.com/office/drawing/2014/main" id="{0C6DEAC8-CFBB-4736-B123-370666CD3072}"/>
                </a:ext>
              </a:extLst>
            </p:cNvPr>
            <p:cNvSpPr/>
            <p:nvPr/>
          </p:nvSpPr>
          <p:spPr>
            <a:xfrm>
              <a:off x="551875" y="1310488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main.o</a:t>
              </a:r>
              <a:endParaRPr lang="en-US" dirty="0"/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AF2C6B2D-B62E-4C6D-AC25-C38D18300E2B}"/>
                </a:ext>
              </a:extLst>
            </p:cNvPr>
            <p:cNvCxnSpPr>
              <a:cxnSpLocks/>
              <a:stCxn id="147" idx="1"/>
              <a:endCxn id="144" idx="2"/>
            </p:cNvCxnSpPr>
            <p:nvPr/>
          </p:nvCxnSpPr>
          <p:spPr>
            <a:xfrm rot="10800000">
              <a:off x="1020011" y="1760856"/>
              <a:ext cx="1251918" cy="1208468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CBFB03A0-F815-495C-848D-5A5D886AF8E6}"/>
                </a:ext>
              </a:extLst>
            </p:cNvPr>
            <p:cNvCxnSpPr>
              <a:cxnSpLocks/>
              <a:stCxn id="159" idx="2"/>
              <a:endCxn id="147" idx="0"/>
            </p:cNvCxnSpPr>
            <p:nvPr/>
          </p:nvCxnSpPr>
          <p:spPr>
            <a:xfrm rot="5400000">
              <a:off x="2617687" y="2605820"/>
              <a:ext cx="24475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lowchart: Document 146">
              <a:extLst>
                <a:ext uri="{FF2B5EF4-FFF2-40B4-BE49-F238E27FC236}">
                  <a16:creationId xmlns:a16="http://schemas.microsoft.com/office/drawing/2014/main" id="{5FAD9230-985F-4D97-8CF4-E58A6F291E5E}"/>
                </a:ext>
              </a:extLst>
            </p:cNvPr>
            <p:cNvSpPr/>
            <p:nvPr/>
          </p:nvSpPr>
          <p:spPr>
            <a:xfrm>
              <a:off x="2271929" y="2728199"/>
              <a:ext cx="936272" cy="482250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file1.o</a:t>
              </a:r>
            </a:p>
          </p:txBody>
        </p:sp>
        <p:sp>
          <p:nvSpPr>
            <p:cNvPr id="148" name="Flowchart: Document 147">
              <a:extLst>
                <a:ext uri="{FF2B5EF4-FFF2-40B4-BE49-F238E27FC236}">
                  <a16:creationId xmlns:a16="http://schemas.microsoft.com/office/drawing/2014/main" id="{1992556B-C729-48FE-AA10-D29B81DA10EF}"/>
                </a:ext>
              </a:extLst>
            </p:cNvPr>
            <p:cNvSpPr/>
            <p:nvPr/>
          </p:nvSpPr>
          <p:spPr>
            <a:xfrm>
              <a:off x="4262961" y="3390013"/>
              <a:ext cx="936272" cy="482250"/>
            </a:xfrm>
            <a:prstGeom prst="flowChartDocumen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file2.o</a:t>
              </a:r>
            </a:p>
          </p:txBody>
        </p: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A8679C9B-31F8-412B-BDA6-677A70CBBA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08717" y="3281526"/>
              <a:ext cx="24475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96BC29DC-CC15-434E-B37B-ADD6BE48B7E0}"/>
                </a:ext>
              </a:extLst>
            </p:cNvPr>
            <p:cNvCxnSpPr>
              <a:cxnSpLocks/>
              <a:stCxn id="160" idx="2"/>
              <a:endCxn id="147" idx="3"/>
            </p:cNvCxnSpPr>
            <p:nvPr/>
          </p:nvCxnSpPr>
          <p:spPr>
            <a:xfrm rot="5400000">
              <a:off x="3433397" y="2258247"/>
              <a:ext cx="485882" cy="936273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A6617ABF-C435-4D0A-A632-39FDDA728070}"/>
                </a:ext>
              </a:extLst>
            </p:cNvPr>
            <p:cNvCxnSpPr>
              <a:cxnSpLocks/>
              <a:stCxn id="158" idx="2"/>
              <a:endCxn id="148" idx="3"/>
            </p:cNvCxnSpPr>
            <p:nvPr/>
          </p:nvCxnSpPr>
          <p:spPr>
            <a:xfrm rot="5400000">
              <a:off x="5561298" y="2816504"/>
              <a:ext cx="452570" cy="1176699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468766A5-44BF-40F3-9D68-4780676B186D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 rot="10800000">
              <a:off x="2740066" y="3178567"/>
              <a:ext cx="1831939" cy="1005924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46A40DB7-2E3C-41A9-8BA7-48FE58086BAE}"/>
                </a:ext>
              </a:extLst>
            </p:cNvPr>
            <p:cNvCxnSpPr>
              <a:endCxn id="158" idx="2"/>
            </p:cNvCxnSpPr>
            <p:nvPr/>
          </p:nvCxnSpPr>
          <p:spPr>
            <a:xfrm flipV="1">
              <a:off x="4572000" y="3178568"/>
              <a:ext cx="1803932" cy="1003219"/>
            </a:xfrm>
            <a:prstGeom prst="bentConnector2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E2E8BD6C-F3EB-4DAA-B73E-43171FF6BC0B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 rot="10800000">
              <a:off x="4731097" y="3840382"/>
              <a:ext cx="2673480" cy="595143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9DBE9AFB-5C20-4E03-8593-4E36662BEE47}"/>
                </a:ext>
              </a:extLst>
            </p:cNvPr>
            <p:cNvCxnSpPr>
              <a:cxnSpLocks/>
              <a:stCxn id="148" idx="1"/>
            </p:cNvCxnSpPr>
            <p:nvPr/>
          </p:nvCxnSpPr>
          <p:spPr>
            <a:xfrm rot="10800000">
              <a:off x="816055" y="1786716"/>
              <a:ext cx="3446907" cy="1844423"/>
            </a:xfrm>
            <a:prstGeom prst="bentConnector3">
              <a:avLst>
                <a:gd name="adj1" fmla="val 100064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F2856145-CD1A-491F-85EE-6263BF1CDF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997" y="1760857"/>
              <a:ext cx="6904636" cy="2874003"/>
            </a:xfrm>
            <a:prstGeom prst="bentConnector3">
              <a:avLst>
                <a:gd name="adj1" fmla="val 9998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7DB786D-52FB-4511-B30F-69AB06876152}"/>
              </a:ext>
            </a:extLst>
          </p:cNvPr>
          <p:cNvSpPr/>
          <p:nvPr/>
        </p:nvSpPr>
        <p:spPr>
          <a:xfrm>
            <a:off x="5071450" y="543644"/>
            <a:ext cx="3812263" cy="1536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12E26C6-E967-440A-A973-D57A88DC8FF2}"/>
              </a:ext>
            </a:extLst>
          </p:cNvPr>
          <p:cNvSpPr txBox="1"/>
          <p:nvPr/>
        </p:nvSpPr>
        <p:spPr>
          <a:xfrm>
            <a:off x="5124225" y="513651"/>
            <a:ext cx="38122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</a:t>
            </a:r>
            <a:r>
              <a:rPr lang="en-US" sz="1400" b="1" i="1" dirty="0"/>
              <a:t>Make</a:t>
            </a:r>
            <a:r>
              <a:rPr lang="en-US" sz="1400" dirty="0"/>
              <a:t> approach, we compile but not link all source files into intermediary respective .o (OBJ)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change in </a:t>
            </a:r>
            <a:r>
              <a:rPr lang="en-US" sz="1400" b="1" dirty="0"/>
              <a:t>any</a:t>
            </a:r>
            <a:r>
              <a:rPr lang="en-US" sz="1400" dirty="0"/>
              <a:t> source file requires only recompiling all </a:t>
            </a:r>
            <a:r>
              <a:rPr lang="en-US" sz="1400" b="1" dirty="0"/>
              <a:t>dependent</a:t>
            </a:r>
            <a:r>
              <a:rPr lang="en-US" sz="1400" dirty="0"/>
              <a:t> files but all .o files must be linked to generate the executable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5B376D89-467B-4FC4-8EC7-41CA0BCAA9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06275" y="5063185"/>
            <a:ext cx="550643" cy="6350"/>
          </a:xfrm>
          <a:prstGeom prst="bentConnector3">
            <a:avLst>
              <a:gd name="adj1" fmla="val -59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3B6B90EA-EAD0-4383-A643-5B12B17EF5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0358" y="5061938"/>
            <a:ext cx="711829" cy="759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A10BB71-40CD-4390-BC70-3527080DA7FD}"/>
              </a:ext>
            </a:extLst>
          </p:cNvPr>
          <p:cNvSpPr txBox="1"/>
          <p:nvPr/>
        </p:nvSpPr>
        <p:spPr>
          <a:xfrm>
            <a:off x="6943810" y="482438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Compiling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BF5A16-B68C-436C-BF38-3980451E43E2}"/>
              </a:ext>
            </a:extLst>
          </p:cNvPr>
          <p:cNvSpPr txBox="1"/>
          <p:nvPr/>
        </p:nvSpPr>
        <p:spPr>
          <a:xfrm>
            <a:off x="6223542" y="4804298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Linking</a:t>
            </a: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CC158B4-C3F9-4C81-8992-BECA6387D335}"/>
              </a:ext>
            </a:extLst>
          </p:cNvPr>
          <p:cNvCxnSpPr>
            <a:cxnSpLocks/>
            <a:stCxn id="166" idx="1"/>
            <a:endCxn id="144" idx="3"/>
          </p:cNvCxnSpPr>
          <p:nvPr/>
        </p:nvCxnSpPr>
        <p:spPr>
          <a:xfrm rot="10800000">
            <a:off x="1488148" y="1546601"/>
            <a:ext cx="375865" cy="79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F26DE904-43A2-442F-B44F-11F1B6811C7C}"/>
              </a:ext>
            </a:extLst>
          </p:cNvPr>
          <p:cNvCxnSpPr>
            <a:cxnSpLocks/>
            <a:stCxn id="160" idx="0"/>
            <a:endCxn id="144" idx="0"/>
          </p:cNvCxnSpPr>
          <p:nvPr/>
        </p:nvCxnSpPr>
        <p:spPr>
          <a:xfrm rot="16200000" flipV="1">
            <a:off x="2220950" y="104536"/>
            <a:ext cx="722586" cy="3124463"/>
          </a:xfrm>
          <a:prstGeom prst="bentConnector3">
            <a:avLst>
              <a:gd name="adj1" fmla="val 13163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C13C65-A404-4E57-963C-D7ABACFE7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4" t="19499" r="14294" b="19645"/>
          <a:stretch/>
        </p:blipFill>
        <p:spPr>
          <a:xfrm>
            <a:off x="4750754" y="1002932"/>
            <a:ext cx="4327250" cy="2392566"/>
          </a:xfrm>
          <a:prstGeom prst="rect">
            <a:avLst/>
          </a:prstGeom>
        </p:spPr>
      </p:pic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Working : The </a:t>
            </a:r>
            <a:r>
              <a:rPr lang="en-US" sz="2000" spc="-1" dirty="0" err="1">
                <a:latin typeface="Arial"/>
                <a:ea typeface="DejaVu Sans"/>
              </a:rPr>
              <a:t>m</a:t>
            </a:r>
            <a:r>
              <a:rPr lang="en-US" sz="2000" b="0" strike="noStrike" spc="-1" dirty="0" err="1">
                <a:latin typeface="Arial"/>
                <a:ea typeface="DejaVu Sans"/>
              </a:rPr>
              <a:t>akefile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C5DCF3-662A-4F5C-8980-24965671C4DC}"/>
                  </a:ext>
                </a:extLst>
              </p:cNvPr>
              <p:cNvSpPr txBox="1"/>
              <p:nvPr/>
            </p:nvSpPr>
            <p:spPr>
              <a:xfrm>
                <a:off x="226881" y="1096727"/>
                <a:ext cx="3870731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b="1" i="1" dirty="0" err="1"/>
                  <a:t>makefile</a:t>
                </a:r>
                <a:r>
                  <a:rPr lang="en-US" sz="1400" b="1" i="1" dirty="0"/>
                  <a:t> </a:t>
                </a:r>
                <a:r>
                  <a:rPr lang="en-US" sz="1400" dirty="0"/>
                  <a:t>describes the relationship between the source, intermediate, and executable program files so that </a:t>
                </a:r>
                <a:r>
                  <a:rPr lang="en-US" sz="1400" b="1" i="1" dirty="0"/>
                  <a:t>Make</a:t>
                </a:r>
                <a:r>
                  <a:rPr lang="en-US" sz="1400" dirty="0"/>
                  <a:t> can perform the minimum amount of work necessary to update the executable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</a:t>
                </a:r>
                <a:r>
                  <a:rPr lang="en-US" sz="1400" b="1" i="1" dirty="0"/>
                  <a:t> </a:t>
                </a:r>
                <a:r>
                  <a:rPr lang="en-US" sz="1400" b="1" i="1" dirty="0" err="1"/>
                  <a:t>makefile</a:t>
                </a:r>
                <a:r>
                  <a:rPr lang="en-US" sz="1400" b="1" i="1" dirty="0"/>
                  <a:t> </a:t>
                </a:r>
                <a:r>
                  <a:rPr lang="en-US" sz="1400" dirty="0"/>
                  <a:t>is comprised of a set of </a:t>
                </a:r>
                <a:r>
                  <a:rPr lang="en-US" sz="1400" b="1" dirty="0"/>
                  <a:t>rules</a:t>
                </a:r>
                <a:r>
                  <a:rPr lang="en-US" sz="1400" dirty="0"/>
                  <a:t> with each rule consisting of a </a:t>
                </a:r>
                <a:r>
                  <a:rPr lang="en-US" sz="1400" b="1" dirty="0"/>
                  <a:t>target</a:t>
                </a:r>
                <a:r>
                  <a:rPr lang="en-US" sz="1400" dirty="0"/>
                  <a:t> to be produced because of executing the rule and the </a:t>
                </a:r>
                <a:r>
                  <a:rPr lang="en-US" sz="1400" b="1" dirty="0"/>
                  <a:t>prerequisites</a:t>
                </a:r>
                <a:r>
                  <a:rPr lang="en-US" sz="1400" dirty="0"/>
                  <a:t> the target depends 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i="1" dirty="0" err="1"/>
                  <a:t>makefile</a:t>
                </a:r>
                <a:r>
                  <a:rPr lang="en-US" sz="1400" b="1" i="1" dirty="0"/>
                  <a:t> </a:t>
                </a:r>
                <a:r>
                  <a:rPr lang="en-US" sz="1400" dirty="0"/>
                  <a:t>can be executed by invoking: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sz="1400" dirty="0"/>
                  <a:t>	 make &lt;Target&gt;</a:t>
                </a:r>
                <a:endParaRPr lang="en-US" sz="1400" b="1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C5DCF3-662A-4F5C-8980-24965671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1" y="1096727"/>
                <a:ext cx="3870731" cy="3323987"/>
              </a:xfrm>
              <a:prstGeom prst="rect">
                <a:avLst/>
              </a:prstGeom>
              <a:blipFill>
                <a:blip r:embed="rId3"/>
                <a:stretch>
                  <a:fillRect l="-157" t="-367" r="-157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8B8421-EC6D-45AE-B60B-13FE5C7DFC7E}"/>
              </a:ext>
            </a:extLst>
          </p:cNvPr>
          <p:cNvSpPr txBox="1"/>
          <p:nvPr/>
        </p:nvSpPr>
        <p:spPr>
          <a:xfrm>
            <a:off x="5376452" y="339549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8 : Rule to </a:t>
            </a:r>
            <a:r>
              <a:rPr lang="en-US" b="1" i="1" dirty="0"/>
              <a:t>Make</a:t>
            </a:r>
            <a:r>
              <a:rPr lang="en-US" dirty="0"/>
              <a:t> </a:t>
            </a:r>
            <a:r>
              <a:rPr lang="en-US" b="1" dirty="0"/>
              <a:t>file1.o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5FF4EDB-C47D-4FD5-B00F-4F51A469AFE6}"/>
              </a:ext>
            </a:extLst>
          </p:cNvPr>
          <p:cNvSpPr/>
          <p:nvPr/>
        </p:nvSpPr>
        <p:spPr>
          <a:xfrm rot="10800000">
            <a:off x="8233268" y="1576388"/>
            <a:ext cx="191594" cy="751445"/>
          </a:xfrm>
          <a:prstGeom prst="leftBrace">
            <a:avLst>
              <a:gd name="adj1" fmla="val 66059"/>
              <a:gd name="adj2" fmla="val 509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21858-BA40-492E-A9F3-70A5A6C81B23}"/>
              </a:ext>
            </a:extLst>
          </p:cNvPr>
          <p:cNvSpPr txBox="1"/>
          <p:nvPr/>
        </p:nvSpPr>
        <p:spPr>
          <a:xfrm>
            <a:off x="8418849" y="17674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E20861-45C3-4A2F-B77E-D088BE633E9B}"/>
              </a:ext>
            </a:extLst>
          </p:cNvPr>
          <p:cNvSpPr/>
          <p:nvPr/>
        </p:nvSpPr>
        <p:spPr>
          <a:xfrm>
            <a:off x="1746251" y="4067824"/>
            <a:ext cx="723899" cy="337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915E8-EE3E-4D7C-808D-B1F266FCE043}"/>
              </a:ext>
            </a:extLst>
          </p:cNvPr>
          <p:cNvSpPr/>
          <p:nvPr/>
        </p:nvSpPr>
        <p:spPr>
          <a:xfrm>
            <a:off x="1270001" y="4067646"/>
            <a:ext cx="476250" cy="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69AAB0-9E9A-4C33-B4F7-25661B31CC3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1065490" y="4256161"/>
            <a:ext cx="293862" cy="5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73568-176A-475E-A5D4-B81F183B4F86}"/>
              </a:ext>
            </a:extLst>
          </p:cNvPr>
          <p:cNvSpPr/>
          <p:nvPr/>
        </p:nvSpPr>
        <p:spPr>
          <a:xfrm>
            <a:off x="226881" y="4698797"/>
            <a:ext cx="1379669" cy="31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FA7A4-D1E6-494B-99F7-2D71631C33AF}"/>
              </a:ext>
            </a:extLst>
          </p:cNvPr>
          <p:cNvSpPr txBox="1"/>
          <p:nvPr/>
        </p:nvSpPr>
        <p:spPr>
          <a:xfrm>
            <a:off x="226881" y="4717449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Invoke GNU </a:t>
            </a:r>
            <a:r>
              <a:rPr lang="en-US" sz="1200" b="1" i="1" dirty="0"/>
              <a:t>Make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26705-EC74-4D6B-ACDC-0D7F1ED9C428}"/>
              </a:ext>
            </a:extLst>
          </p:cNvPr>
          <p:cNvSpPr txBox="1"/>
          <p:nvPr/>
        </p:nvSpPr>
        <p:spPr>
          <a:xfrm>
            <a:off x="1896047" y="4661653"/>
            <a:ext cx="213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name. If empty, first rule in </a:t>
            </a:r>
            <a:r>
              <a:rPr lang="en-US" sz="1200" b="1" i="1" dirty="0" err="1"/>
              <a:t>makefile</a:t>
            </a:r>
            <a:r>
              <a:rPr lang="en-US" sz="1200" dirty="0"/>
              <a:t> is executed</a:t>
            </a:r>
            <a:endParaRPr lang="en-US" sz="12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8697D-3111-4E90-8142-A3B25F3B1D44}"/>
              </a:ext>
            </a:extLst>
          </p:cNvPr>
          <p:cNvSpPr/>
          <p:nvPr/>
        </p:nvSpPr>
        <p:spPr>
          <a:xfrm>
            <a:off x="1946666" y="4698797"/>
            <a:ext cx="1948127" cy="387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F13332-37A7-4681-96D4-222CDFEB9FC0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rot="16200000" flipH="1">
            <a:off x="2367623" y="4145689"/>
            <a:ext cx="293685" cy="812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8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Summary : Make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BF360-6291-47E4-99C2-6232115EFFD2}"/>
              </a:ext>
            </a:extLst>
          </p:cNvPr>
          <p:cNvSpPr txBox="1"/>
          <p:nvPr/>
        </p:nvSpPr>
        <p:spPr>
          <a:xfrm>
            <a:off x="198741" y="1120242"/>
            <a:ext cx="48050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Make</a:t>
            </a:r>
            <a:r>
              <a:rPr lang="en-US" sz="1400" dirty="0"/>
              <a:t> is more efficient on average than the </a:t>
            </a:r>
            <a:r>
              <a:rPr lang="en-US" sz="1400" b="1" i="1" dirty="0"/>
              <a:t>Baseline</a:t>
            </a:r>
            <a:r>
              <a:rPr lang="en-US" sz="1400" dirty="0"/>
              <a:t> approach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Compiling into intermediary </a:t>
            </a:r>
            <a:r>
              <a:rPr lang="en-US" sz="1400" b="1" dirty="0"/>
              <a:t>.o</a:t>
            </a:r>
            <a:r>
              <a:rPr lang="en-US" sz="1400" dirty="0"/>
              <a:t> files makes the </a:t>
            </a:r>
            <a:r>
              <a:rPr lang="en-US" sz="1400" b="1" i="1" dirty="0"/>
              <a:t>Make</a:t>
            </a:r>
            <a:r>
              <a:rPr lang="en-US" sz="1400" dirty="0"/>
              <a:t> approach </a:t>
            </a:r>
            <a:r>
              <a:rPr lang="en-US" sz="1400" b="1" dirty="0"/>
              <a:t>modular</a:t>
            </a:r>
            <a:r>
              <a:rPr lang="en-US" sz="1400" dirty="0"/>
              <a:t>. In fact, its </a:t>
            </a:r>
            <a:r>
              <a:rPr lang="en-US" sz="1400" b="1" dirty="0"/>
              <a:t>modularity  that  drives  efficiency </a:t>
            </a:r>
            <a:r>
              <a:rPr lang="en-US" sz="1400" dirty="0"/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Make</a:t>
            </a:r>
            <a:r>
              <a:rPr lang="en-US" sz="1400" dirty="0"/>
              <a:t> is language agnostic , can be used to build projects of any language (Fig.9)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AB03-F12A-4392-86BD-C22622900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0" t="15016" r="17412" b="14737"/>
          <a:stretch/>
        </p:blipFill>
        <p:spPr>
          <a:xfrm>
            <a:off x="5873750" y="544773"/>
            <a:ext cx="2870200" cy="36131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1EB4E8-8072-46E4-8E99-848E78A2183D}"/>
              </a:ext>
            </a:extLst>
          </p:cNvPr>
          <p:cNvSpPr txBox="1"/>
          <p:nvPr/>
        </p:nvSpPr>
        <p:spPr>
          <a:xfrm>
            <a:off x="5812286" y="420446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9 : </a:t>
            </a:r>
            <a:r>
              <a:rPr lang="en-US" b="1" i="1" dirty="0" err="1"/>
              <a:t>makefile</a:t>
            </a:r>
            <a:r>
              <a:rPr lang="en-US" dirty="0"/>
              <a:t> for Java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648C0-3349-41A4-BFBB-689FF8E830B0}"/>
              </a:ext>
            </a:extLst>
          </p:cNvPr>
          <p:cNvSpPr txBox="1"/>
          <p:nvPr/>
        </p:nvSpPr>
        <p:spPr>
          <a:xfrm>
            <a:off x="211129" y="4065967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examples used can be found at https://github.com/1sand0s/EE312H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D1FC1F-A4D1-4B70-B712-C1C014465FC2}"/>
              </a:ext>
            </a:extLst>
          </p:cNvPr>
          <p:cNvSpPr/>
          <p:nvPr/>
        </p:nvSpPr>
        <p:spPr>
          <a:xfrm>
            <a:off x="211129" y="4065967"/>
            <a:ext cx="3878271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" y="225533"/>
            <a:ext cx="252319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References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9E271-4F84-42E1-AFCB-7DEE4C431CA1}"/>
              </a:ext>
            </a:extLst>
          </p:cNvPr>
          <p:cNvSpPr txBox="1"/>
          <p:nvPr/>
        </p:nvSpPr>
        <p:spPr>
          <a:xfrm>
            <a:off x="143806" y="1002584"/>
            <a:ext cx="741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Paul Smith , </a:t>
            </a:r>
            <a:r>
              <a:rPr lang="en-US" sz="1000" i="1" dirty="0"/>
              <a:t>GNU Make, </a:t>
            </a:r>
            <a:r>
              <a:rPr lang="en-US" sz="1000" dirty="0"/>
              <a:t>Jan 19, 2020 , Accessed on : Jan 19, 2022                                                                                Available : </a:t>
            </a:r>
            <a:r>
              <a:rPr lang="en-US" sz="1000" dirty="0">
                <a:hlinkClick r:id="rId2"/>
              </a:rPr>
              <a:t>https://www.gnu.org/software/make/manual/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>
                <a:solidFill>
                  <a:srgbClr val="212529"/>
                </a:solidFill>
                <a:effectLst/>
              </a:rPr>
              <a:t>Robert Mecklenburg, “</a:t>
            </a:r>
            <a:r>
              <a:rPr lang="en-US" sz="1000" b="0" i="1" dirty="0">
                <a:solidFill>
                  <a:srgbClr val="212529"/>
                </a:solidFill>
                <a:effectLst/>
              </a:rPr>
              <a:t>Managing Projects with GNU Make”, </a:t>
            </a:r>
            <a:r>
              <a:rPr lang="en-US" sz="1000" b="0" i="0" dirty="0">
                <a:solidFill>
                  <a:srgbClr val="212529"/>
                </a:solidFill>
                <a:effectLst/>
              </a:rPr>
              <a:t>O'Reilly Media, 2004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7650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74320" y="182880"/>
            <a:ext cx="859464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My Environment Setup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" y="983520"/>
            <a:ext cx="8777520" cy="30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solidFill>
                  <a:srgbClr val="404040"/>
                </a:solidFill>
                <a:latin typeface="Calibri"/>
                <a:ea typeface="DejaVu Sans"/>
              </a:rPr>
              <a:t>C/C++ compiler : </a:t>
            </a:r>
            <a:r>
              <a:rPr lang="en-US" sz="1600" spc="-1" dirty="0" err="1">
                <a:solidFill>
                  <a:srgbClr val="404040"/>
                </a:solidFill>
                <a:latin typeface="Calibri"/>
                <a:ea typeface="DejaVu Sans"/>
              </a:rPr>
              <a:t>g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cc</a:t>
            </a: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 9.3.0  (Ubuntu 9.3.0-17ubuntu1~20.04)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solidFill>
                  <a:srgbClr val="404040"/>
                </a:solidFill>
                <a:latin typeface="Calibri"/>
                <a:ea typeface="DejaVu Sans"/>
              </a:rPr>
              <a:t>GNU Make : Make 4.2.1</a:t>
            </a: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Linux Arch</a:t>
            </a: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404040"/>
                </a:solidFill>
                <a:latin typeface="Calibri"/>
              </a:rPr>
              <a:t>5.11.0-43-generic</a:t>
            </a: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solidFill>
                  <a:srgbClr val="404040"/>
                </a:solidFill>
                <a:latin typeface="Calibri"/>
              </a:rPr>
              <a:t>64 bit (x86_64)</a:t>
            </a:r>
            <a:endParaRPr lang="en-US" sz="16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System</a:t>
            </a:r>
            <a:endParaRPr lang="en-US" sz="1600" spc="-1" dirty="0">
              <a:latin typeface="Arial"/>
            </a:endParaRP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Intel® Core™ i7-6560U CPU @ 2.20GHz × 4  </a:t>
            </a:r>
            <a:endParaRPr lang="en-US" sz="1600" spc="-1" dirty="0">
              <a:latin typeface="Arial"/>
            </a:endParaRP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16GB RAM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023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705730" y="2143710"/>
            <a:ext cx="1428978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>
                <a:solidFill>
                  <a:schemeClr val="accent6">
                    <a:lumMod val="75000"/>
                  </a:schemeClr>
                </a:solidFill>
                <a:latin typeface="Arial"/>
                <a:ea typeface="DejaVu Sans"/>
              </a:rPr>
              <a:t>CLion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705730" y="2143710"/>
            <a:ext cx="1428978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chemeClr val="accent6">
                    <a:lumMod val="75000"/>
                  </a:schemeClr>
                </a:solidFill>
                <a:latin typeface="Arial"/>
                <a:ea typeface="DejaVu Sans"/>
              </a:rPr>
              <a:t>Make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4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ustomShape 1"/>
              <p:cNvSpPr/>
              <p:nvPr/>
            </p:nvSpPr>
            <p:spPr>
              <a:xfrm>
                <a:off x="27166" y="305653"/>
                <a:ext cx="5624006" cy="53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b="0" strike="noStrike" spc="-1" dirty="0">
                    <a:latin typeface="Arial"/>
                    <a:ea typeface="DejaVu Sans"/>
                  </a:rPr>
                  <a:t>Motivation :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  <m:t>𝐺𝑁𝑈</m:t>
                        </m:r>
                        <m: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trike="noStrike" spc="-1" smtClean="0">
                            <a:latin typeface="Cambria Math" panose="02040503050406030204" pitchFamily="18" charset="0"/>
                          </a:rPr>
                          <m:t>𝑀𝑎𝑘𝑒</m:t>
                        </m:r>
                      </m:e>
                      <m:sup>
                        <m:r>
                          <a:rPr lang="en-US" sz="2000" b="1" i="1" strike="noStrike" spc="-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latin typeface="Arial"/>
                    <a:ea typeface="DejaVu Sans"/>
                  </a:rPr>
                  <a:t> ? </a:t>
                </a:r>
                <a:endParaRPr lang="en-US" sz="2000" b="0" strike="noStrike" spc="-1" dirty="0">
                  <a:latin typeface="Arial"/>
                </a:endParaRPr>
              </a:p>
            </p:txBody>
          </p:sp>
        </mc:Choice>
        <mc:Fallback>
          <p:sp>
            <p:nvSpPr>
              <p:cNvPr id="95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" y="305653"/>
                <a:ext cx="5624006" cy="537566"/>
              </a:xfrm>
              <a:prstGeom prst="rect">
                <a:avLst/>
              </a:prstGeom>
              <a:blipFill>
                <a:blip r:embed="rId2"/>
                <a:stretch>
                  <a:fillRect l="-1083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E7CE7C-0E90-4852-83E8-D64ECA95E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02917"/>
              </p:ext>
            </p:extLst>
          </p:nvPr>
        </p:nvGraphicFramePr>
        <p:xfrm>
          <a:off x="-716957" y="1251387"/>
          <a:ext cx="5426815" cy="338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C48FE-F3F4-48CB-B6D0-1C83C4DF722C}"/>
              </a:ext>
            </a:extLst>
          </p:cNvPr>
          <p:cNvSpPr txBox="1"/>
          <p:nvPr/>
        </p:nvSpPr>
        <p:spPr>
          <a:xfrm>
            <a:off x="27166" y="4546980"/>
            <a:ext cx="4682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 : Lifecycle of software development</a:t>
            </a:r>
          </a:p>
          <a:p>
            <a:r>
              <a:rPr lang="en-US" sz="1200" dirty="0"/>
              <a:t>(the ratio of division does not correspond to any specific metric)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5E0FF9-3E1D-4003-9AB1-A6B2739D8E17}"/>
              </a:ext>
            </a:extLst>
          </p:cNvPr>
          <p:cNvSpPr/>
          <p:nvPr/>
        </p:nvSpPr>
        <p:spPr>
          <a:xfrm>
            <a:off x="3808854" y="1666889"/>
            <a:ext cx="1746298" cy="330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ED0AF-5A2D-4DFA-8DDD-B971428CE6ED}"/>
              </a:ext>
            </a:extLst>
          </p:cNvPr>
          <p:cNvSpPr txBox="1"/>
          <p:nvPr/>
        </p:nvSpPr>
        <p:spPr>
          <a:xfrm>
            <a:off x="5759662" y="1093229"/>
            <a:ext cx="302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Make</a:t>
            </a:r>
            <a:r>
              <a:rPr lang="en-US" dirty="0"/>
              <a:t> provides an </a:t>
            </a:r>
            <a:r>
              <a:rPr lang="en-US" i="1" dirty="0">
                <a:solidFill>
                  <a:srgbClr val="FF0000"/>
                </a:solidFill>
              </a:rPr>
              <a:t>efficient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modular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</a:t>
            </a:r>
            <a:r>
              <a:rPr lang="en-US" b="1" dirty="0"/>
              <a:t>compiling and linking </a:t>
            </a:r>
            <a:r>
              <a:rPr lang="en-US" dirty="0"/>
              <a:t>source files to generate an executable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1FA9C-1CAC-48DE-AF40-A6CB18139EF5}"/>
              </a:ext>
            </a:extLst>
          </p:cNvPr>
          <p:cNvSpPr txBox="1"/>
          <p:nvPr/>
        </p:nvSpPr>
        <p:spPr>
          <a:xfrm>
            <a:off x="4922989" y="2942632"/>
            <a:ext cx="4035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Efficiency</a:t>
            </a:r>
            <a:r>
              <a:rPr lang="en-US" dirty="0"/>
              <a:t> in terms of time required to compile and link</a:t>
            </a:r>
          </a:p>
          <a:p>
            <a:endParaRPr lang="en-US" dirty="0"/>
          </a:p>
          <a:p>
            <a:r>
              <a:rPr lang="en-US" b="1" dirty="0"/>
              <a:t>Modularity</a:t>
            </a:r>
            <a:r>
              <a:rPr lang="en-US" dirty="0"/>
              <a:t> in terms of maintainability, readability and portability of build 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08C1F-1BC9-4BE5-B224-2D89BC33CDB1}"/>
              </a:ext>
            </a:extLst>
          </p:cNvPr>
          <p:cNvSpPr/>
          <p:nvPr/>
        </p:nvSpPr>
        <p:spPr>
          <a:xfrm>
            <a:off x="4881383" y="2942632"/>
            <a:ext cx="4076987" cy="17737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3563"/>
            <a:ext cx="7789586" cy="542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what is </a:t>
            </a:r>
            <a:r>
              <a:rPr lang="en-US" sz="2000" i="1" spc="-1" dirty="0">
                <a:latin typeface="Arial"/>
                <a:ea typeface="DejaVu Sans"/>
              </a:rPr>
              <a:t>M</a:t>
            </a:r>
            <a:r>
              <a:rPr lang="en-US" sz="2000" b="0" i="1" strike="noStrike" spc="-1" dirty="0">
                <a:latin typeface="Arial"/>
                <a:ea typeface="DejaVu Sans"/>
              </a:rPr>
              <a:t>ake</a:t>
            </a:r>
            <a:r>
              <a:rPr lang="en-US" sz="2000" b="0" strike="noStrike" spc="-1" dirty="0">
                <a:latin typeface="Arial"/>
                <a:ea typeface="DejaVu Sans"/>
              </a:rPr>
              <a:t> “more” efficient than?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584898" cy="13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8FBA9-B8F8-4432-961E-FED2D9AF2616}"/>
              </a:ext>
            </a:extLst>
          </p:cNvPr>
          <p:cNvSpPr txBox="1"/>
          <p:nvPr/>
        </p:nvSpPr>
        <p:spPr>
          <a:xfrm>
            <a:off x="256343" y="4212293"/>
            <a:ext cx="860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 : File dependency hierarchy of experimental setup to demonstrate efficiency of </a:t>
            </a:r>
            <a:r>
              <a:rPr lang="en-US" b="1" i="1" dirty="0"/>
              <a:t>Make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7EC7A3-D4A8-4F58-96A3-813F2FFB9190}"/>
              </a:ext>
            </a:extLst>
          </p:cNvPr>
          <p:cNvGrpSpPr/>
          <p:nvPr/>
        </p:nvGrpSpPr>
        <p:grpSpPr>
          <a:xfrm>
            <a:off x="356981" y="1045727"/>
            <a:ext cx="8371721" cy="3033429"/>
            <a:chOff x="356981" y="1045727"/>
            <a:chExt cx="8371721" cy="30334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83987E-2172-4C41-981D-C2341A7CF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698" t="21302" r="18697" b="21276"/>
            <a:stretch/>
          </p:blipFill>
          <p:spPr>
            <a:xfrm>
              <a:off x="356981" y="1353892"/>
              <a:ext cx="1808175" cy="14666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B0FA29-EC71-450A-9903-E39067E5F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065" t="21302" r="18574" b="21692"/>
            <a:stretch/>
          </p:blipFill>
          <p:spPr>
            <a:xfrm>
              <a:off x="4764814" y="2612482"/>
              <a:ext cx="1808175" cy="14666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76457E-3236-44CC-96EA-D262D53A1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698" t="24695" r="18820" b="24603"/>
            <a:stretch/>
          </p:blipFill>
          <p:spPr>
            <a:xfrm>
              <a:off x="2512694" y="1357157"/>
              <a:ext cx="1808175" cy="14634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7EFC8-168A-474C-9996-905D7AF96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065" t="24610" r="18820" b="24601"/>
            <a:stretch/>
          </p:blipFill>
          <p:spPr>
            <a:xfrm>
              <a:off x="6920527" y="2615747"/>
              <a:ext cx="1808175" cy="14634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A0FAB-6E91-44D1-B38F-A36F6B80E3AC}"/>
                </a:ext>
              </a:extLst>
            </p:cNvPr>
            <p:cNvSpPr txBox="1"/>
            <p:nvPr/>
          </p:nvSpPr>
          <p:spPr>
            <a:xfrm>
              <a:off x="828898" y="1045727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file1.c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0F072A-856F-400E-A378-1E4BB653AA05}"/>
                </a:ext>
              </a:extLst>
            </p:cNvPr>
            <p:cNvSpPr txBox="1"/>
            <p:nvPr/>
          </p:nvSpPr>
          <p:spPr>
            <a:xfrm>
              <a:off x="3023083" y="1045727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file1.h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CE1AFC-97C2-44DC-BF56-4E7AC272F83F}"/>
                </a:ext>
              </a:extLst>
            </p:cNvPr>
            <p:cNvSpPr txBox="1"/>
            <p:nvPr/>
          </p:nvSpPr>
          <p:spPr>
            <a:xfrm>
              <a:off x="5227000" y="2310701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file2.c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E6976-3BF3-4FB1-9F66-1782DCCF8A0F}"/>
                </a:ext>
              </a:extLst>
            </p:cNvPr>
            <p:cNvSpPr txBox="1"/>
            <p:nvPr/>
          </p:nvSpPr>
          <p:spPr>
            <a:xfrm>
              <a:off x="7479120" y="231070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file2.h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4217FE-B603-4CC8-8BF3-F9FA27BEC0F6}"/>
                </a:ext>
              </a:extLst>
            </p:cNvPr>
            <p:cNvSpPr/>
            <p:nvPr/>
          </p:nvSpPr>
          <p:spPr>
            <a:xfrm>
              <a:off x="641350" y="2216150"/>
              <a:ext cx="679450" cy="222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638E7EF-BA50-42B0-8F72-BC0CB8B4FAA5}"/>
                </a:ext>
              </a:extLst>
            </p:cNvPr>
            <p:cNvCxnSpPr>
              <a:stCxn id="12" idx="2"/>
              <a:endCxn id="6" idx="1"/>
            </p:cNvCxnSpPr>
            <p:nvPr/>
          </p:nvCxnSpPr>
          <p:spPr>
            <a:xfrm rot="16200000" flipH="1">
              <a:off x="2419235" y="1000239"/>
              <a:ext cx="907419" cy="378373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549FC6-ABF8-4173-94C8-01472E71B68F}"/>
                </a:ext>
              </a:extLst>
            </p:cNvPr>
            <p:cNvSpPr txBox="1"/>
            <p:nvPr/>
          </p:nvSpPr>
          <p:spPr>
            <a:xfrm>
              <a:off x="1927813" y="3317709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Defined in file2.c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297197-EE53-4996-B24E-01D10E1CEFBF}"/>
              </a:ext>
            </a:extLst>
          </p:cNvPr>
          <p:cNvGrpSpPr/>
          <p:nvPr/>
        </p:nvGrpSpPr>
        <p:grpSpPr>
          <a:xfrm>
            <a:off x="256342" y="1191160"/>
            <a:ext cx="8104756" cy="2601029"/>
            <a:chOff x="256342" y="1191160"/>
            <a:chExt cx="8104756" cy="2601029"/>
          </a:xfrm>
        </p:grpSpPr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8352F3B4-9072-4616-9F25-EEF00E729300}"/>
                </a:ext>
              </a:extLst>
            </p:cNvPr>
            <p:cNvSpPr/>
            <p:nvPr/>
          </p:nvSpPr>
          <p:spPr>
            <a:xfrm>
              <a:off x="3626051" y="2648124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file2.c</a:t>
              </a:r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90BBEA20-B465-42DB-B6A9-E45EDE59288B}"/>
                </a:ext>
              </a:extLst>
            </p:cNvPr>
            <p:cNvSpPr/>
            <p:nvPr/>
          </p:nvSpPr>
          <p:spPr>
            <a:xfrm>
              <a:off x="5013648" y="2648125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file2.h</a:t>
              </a:r>
            </a:p>
          </p:txBody>
        </p:sp>
        <p:sp>
          <p:nvSpPr>
            <p:cNvPr id="46" name="Flowchart: Document 45">
              <a:extLst>
                <a:ext uri="{FF2B5EF4-FFF2-40B4-BE49-F238E27FC236}">
                  <a16:creationId xmlns:a16="http://schemas.microsoft.com/office/drawing/2014/main" id="{E66D7D37-2A94-4CBC-A1FE-87AF6ECC4C3D}"/>
                </a:ext>
              </a:extLst>
            </p:cNvPr>
            <p:cNvSpPr/>
            <p:nvPr/>
          </p:nvSpPr>
          <p:spPr>
            <a:xfrm>
              <a:off x="1302182" y="1958007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file1.c</a:t>
              </a:r>
            </a:p>
          </p:txBody>
        </p:sp>
        <p:sp>
          <p:nvSpPr>
            <p:cNvPr id="47" name="Flowchart: Document 46">
              <a:extLst>
                <a:ext uri="{FF2B5EF4-FFF2-40B4-BE49-F238E27FC236}">
                  <a16:creationId xmlns:a16="http://schemas.microsoft.com/office/drawing/2014/main" id="{ED994239-40AF-4274-9B94-6D8E2768BE97}"/>
                </a:ext>
              </a:extLst>
            </p:cNvPr>
            <p:cNvSpPr/>
            <p:nvPr/>
          </p:nvSpPr>
          <p:spPr>
            <a:xfrm>
              <a:off x="2689779" y="1955333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file1.h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E2EEF68-473B-4623-B465-7E6BF1447106}"/>
                </a:ext>
              </a:extLst>
            </p:cNvPr>
            <p:cNvCxnSpPr>
              <a:cxnSpLocks/>
              <a:stCxn id="47" idx="1"/>
              <a:endCxn id="46" idx="3"/>
            </p:cNvCxnSpPr>
            <p:nvPr/>
          </p:nvCxnSpPr>
          <p:spPr>
            <a:xfrm rot="10800000" flipV="1">
              <a:off x="2238455" y="2196458"/>
              <a:ext cx="451325" cy="2674"/>
            </a:xfrm>
            <a:prstGeom prst="bentConnector3">
              <a:avLst>
                <a:gd name="adj1" fmla="val 75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94DB445-1DBC-4A3C-B069-75BFB64CC3B9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rot="10800000">
              <a:off x="4562324" y="2889250"/>
              <a:ext cx="451325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35EE326-CAF8-468D-8D55-524101659FC0}"/>
                </a:ext>
              </a:extLst>
            </p:cNvPr>
            <p:cNvCxnSpPr/>
            <p:nvPr/>
          </p:nvCxnSpPr>
          <p:spPr>
            <a:xfrm>
              <a:off x="6464396" y="2889250"/>
              <a:ext cx="380936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CAA1AB3A-B204-43A8-892B-707F7FEDC521}"/>
                </a:ext>
              </a:extLst>
            </p:cNvPr>
            <p:cNvCxnSpPr>
              <a:stCxn id="45" idx="0"/>
              <a:endCxn id="47" idx="3"/>
            </p:cNvCxnSpPr>
            <p:nvPr/>
          </p:nvCxnSpPr>
          <p:spPr>
            <a:xfrm rot="16200000" flipV="1">
              <a:off x="4328085" y="1494425"/>
              <a:ext cx="451667" cy="1855733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Document 54">
              <a:extLst>
                <a:ext uri="{FF2B5EF4-FFF2-40B4-BE49-F238E27FC236}">
                  <a16:creationId xmlns:a16="http://schemas.microsoft.com/office/drawing/2014/main" id="{EE65E9F5-AB75-4B8D-9A9B-A3BBA4A0FB20}"/>
                </a:ext>
              </a:extLst>
            </p:cNvPr>
            <p:cNvSpPr/>
            <p:nvPr/>
          </p:nvSpPr>
          <p:spPr>
            <a:xfrm>
              <a:off x="6037229" y="3309938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fileN.c</a:t>
              </a:r>
              <a:endParaRPr lang="en-US" dirty="0"/>
            </a:p>
          </p:txBody>
        </p:sp>
        <p:sp>
          <p:nvSpPr>
            <p:cNvPr id="56" name="Flowchart: Document 55">
              <a:extLst>
                <a:ext uri="{FF2B5EF4-FFF2-40B4-BE49-F238E27FC236}">
                  <a16:creationId xmlns:a16="http://schemas.microsoft.com/office/drawing/2014/main" id="{53740F33-FA8A-474B-BC60-172D903CF8EB}"/>
                </a:ext>
              </a:extLst>
            </p:cNvPr>
            <p:cNvSpPr/>
            <p:nvPr/>
          </p:nvSpPr>
          <p:spPr>
            <a:xfrm>
              <a:off x="7424826" y="3309939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fileN.h</a:t>
              </a:r>
              <a:endParaRPr lang="en-US" dirty="0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729E6907-99EB-4D9C-83E4-07677B083844}"/>
                </a:ext>
              </a:extLst>
            </p:cNvPr>
            <p:cNvCxnSpPr>
              <a:cxnSpLocks/>
              <a:stCxn id="56" idx="1"/>
              <a:endCxn id="55" idx="3"/>
            </p:cNvCxnSpPr>
            <p:nvPr/>
          </p:nvCxnSpPr>
          <p:spPr>
            <a:xfrm rot="10800000">
              <a:off x="6973502" y="3551064"/>
              <a:ext cx="451325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0425B15-88E9-43B8-86B4-6169A93BD89A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rot="16200000" flipV="1">
              <a:off x="7193712" y="2610689"/>
              <a:ext cx="420689" cy="97781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91A1516-BC8C-4996-A69F-2731D6E44A6E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rot="10800000">
              <a:off x="5949920" y="2889251"/>
              <a:ext cx="444658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Document 59">
              <a:extLst>
                <a:ext uri="{FF2B5EF4-FFF2-40B4-BE49-F238E27FC236}">
                  <a16:creationId xmlns:a16="http://schemas.microsoft.com/office/drawing/2014/main" id="{4E8FE9E8-DD02-46EC-994F-8800505A526E}"/>
                </a:ext>
              </a:extLst>
            </p:cNvPr>
            <p:cNvSpPr/>
            <p:nvPr/>
          </p:nvSpPr>
          <p:spPr>
            <a:xfrm>
              <a:off x="256342" y="1191160"/>
              <a:ext cx="936272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main.c</a:t>
              </a:r>
              <a:endParaRPr lang="en-US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6319EB45-46AE-45EF-B2A9-F0AD3E793F2C}"/>
                </a:ext>
              </a:extLst>
            </p:cNvPr>
            <p:cNvCxnSpPr>
              <a:cxnSpLocks/>
              <a:stCxn id="47" idx="0"/>
              <a:endCxn id="60" idx="3"/>
            </p:cNvCxnSpPr>
            <p:nvPr/>
          </p:nvCxnSpPr>
          <p:spPr>
            <a:xfrm rot="16200000" flipV="1">
              <a:off x="1913741" y="711158"/>
              <a:ext cx="523048" cy="196530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5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155521"/>
            <a:ext cx="7789586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what is </a:t>
            </a:r>
            <a:r>
              <a:rPr lang="en-US" sz="2000" i="1" spc="-1" dirty="0">
                <a:latin typeface="Arial"/>
                <a:ea typeface="DejaVu Sans"/>
              </a:rPr>
              <a:t>M</a:t>
            </a:r>
            <a:r>
              <a:rPr lang="en-US" sz="2000" b="0" i="1" strike="noStrike" spc="-1" dirty="0">
                <a:latin typeface="Arial"/>
                <a:ea typeface="DejaVu Sans"/>
              </a:rPr>
              <a:t>ake</a:t>
            </a:r>
            <a:r>
              <a:rPr lang="en-US" sz="2000" b="0" strike="noStrike" spc="-1" dirty="0">
                <a:latin typeface="Arial"/>
                <a:ea typeface="DejaVu Sans"/>
              </a:rPr>
              <a:t> “more” efficient than? 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D629A-790A-4648-B076-C8F402956A13}"/>
              </a:ext>
            </a:extLst>
          </p:cNvPr>
          <p:cNvGrpSpPr/>
          <p:nvPr/>
        </p:nvGrpSpPr>
        <p:grpSpPr>
          <a:xfrm>
            <a:off x="1399540" y="63584"/>
            <a:ext cx="6096000" cy="4840382"/>
            <a:chOff x="688340" y="69934"/>
            <a:chExt cx="6096000" cy="48403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8A32C5F-160C-4370-AEBD-1AE89A34D52E}"/>
                </a:ext>
              </a:extLst>
            </p:cNvPr>
            <p:cNvGrpSpPr/>
            <p:nvPr/>
          </p:nvGrpSpPr>
          <p:grpSpPr>
            <a:xfrm>
              <a:off x="688340" y="69934"/>
              <a:ext cx="6096000" cy="4840382"/>
              <a:chOff x="91440" y="139784"/>
              <a:chExt cx="6096000" cy="4840382"/>
            </a:xfrm>
          </p:grpSpPr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EA303C5A-9267-41F9-9E24-537D531338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1873267"/>
                  </p:ext>
                </p:extLst>
              </p:nvPr>
            </p:nvGraphicFramePr>
            <p:xfrm>
              <a:off x="91440" y="139784"/>
              <a:ext cx="6096000" cy="48403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97" name="CustomShape 3"/>
              <p:cNvSpPr/>
              <p:nvPr/>
            </p:nvSpPr>
            <p:spPr>
              <a:xfrm>
                <a:off x="91440" y="4846320"/>
                <a:ext cx="3584898" cy="1338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" name="Flowchart: Document 84">
                <a:extLst>
                  <a:ext uri="{FF2B5EF4-FFF2-40B4-BE49-F238E27FC236}">
                    <a16:creationId xmlns:a16="http://schemas.microsoft.com/office/drawing/2014/main" id="{D04854B9-31CA-4924-A11B-991422CED53B}"/>
                  </a:ext>
                </a:extLst>
              </p:cNvPr>
              <p:cNvSpPr/>
              <p:nvPr/>
            </p:nvSpPr>
            <p:spPr>
              <a:xfrm>
                <a:off x="302700" y="1417064"/>
                <a:ext cx="1081591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file1.c</a:t>
                </a:r>
              </a:p>
            </p:txBody>
          </p:sp>
          <p:sp>
            <p:nvSpPr>
              <p:cNvPr id="112" name="Flowchart: Document 111">
                <a:extLst>
                  <a:ext uri="{FF2B5EF4-FFF2-40B4-BE49-F238E27FC236}">
                    <a16:creationId xmlns:a16="http://schemas.microsoft.com/office/drawing/2014/main" id="{BCAE72B3-0346-4680-B285-3561587E73BC}"/>
                  </a:ext>
                </a:extLst>
              </p:cNvPr>
              <p:cNvSpPr/>
              <p:nvPr/>
            </p:nvSpPr>
            <p:spPr>
              <a:xfrm>
                <a:off x="302701" y="2032019"/>
                <a:ext cx="1081592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file2.c</a:t>
                </a:r>
              </a:p>
            </p:txBody>
          </p:sp>
          <p:sp>
            <p:nvSpPr>
              <p:cNvPr id="113" name="Flowchart: Document 112">
                <a:extLst>
                  <a:ext uri="{FF2B5EF4-FFF2-40B4-BE49-F238E27FC236}">
                    <a16:creationId xmlns:a16="http://schemas.microsoft.com/office/drawing/2014/main" id="{AFE51D91-13F5-46DF-9571-F25786F5AE69}"/>
                  </a:ext>
                </a:extLst>
              </p:cNvPr>
              <p:cNvSpPr/>
              <p:nvPr/>
            </p:nvSpPr>
            <p:spPr>
              <a:xfrm>
                <a:off x="302700" y="2646974"/>
                <a:ext cx="1081593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file3.c</a:t>
                </a:r>
              </a:p>
            </p:txBody>
          </p:sp>
          <p:sp>
            <p:nvSpPr>
              <p:cNvPr id="114" name="Flowchart: Document 113">
                <a:extLst>
                  <a:ext uri="{FF2B5EF4-FFF2-40B4-BE49-F238E27FC236}">
                    <a16:creationId xmlns:a16="http://schemas.microsoft.com/office/drawing/2014/main" id="{690DEF20-5D42-4F6D-94B9-8A8550AA44A9}"/>
                  </a:ext>
                </a:extLst>
              </p:cNvPr>
              <p:cNvSpPr/>
              <p:nvPr/>
            </p:nvSpPr>
            <p:spPr>
              <a:xfrm>
                <a:off x="302700" y="3773014"/>
                <a:ext cx="1081595" cy="482250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file100.c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7559C68-433D-42AC-A88E-138491573BEE}"/>
                  </a:ext>
                </a:extLst>
              </p:cNvPr>
              <p:cNvSpPr/>
              <p:nvPr/>
            </p:nvSpPr>
            <p:spPr>
              <a:xfrm>
                <a:off x="2459990" y="1335579"/>
                <a:ext cx="1358900" cy="8064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file1.c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file10.c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B5C90106-1494-4A59-9E61-95DFF57E0E88}"/>
                  </a:ext>
                </a:extLst>
              </p:cNvPr>
              <p:cNvSpPr/>
              <p:nvPr/>
            </p:nvSpPr>
            <p:spPr>
              <a:xfrm>
                <a:off x="2459990" y="2273143"/>
                <a:ext cx="1358900" cy="80646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  <a:p>
                <a:r>
                  <a:rPr lang="en-US" sz="1200" dirty="0"/>
                  <a:t>file11.c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file20.c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925293D0-D83E-4CED-B954-8D31CC8867D2}"/>
                  </a:ext>
                </a:extLst>
              </p:cNvPr>
              <p:cNvSpPr/>
              <p:nvPr/>
            </p:nvSpPr>
            <p:spPr>
              <a:xfrm>
                <a:off x="2459990" y="3691410"/>
                <a:ext cx="1358900" cy="80646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  <a:p>
                <a:r>
                  <a:rPr lang="en-US" sz="1200" dirty="0"/>
                  <a:t>file91.c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file100.c</a:t>
                </a:r>
              </a:p>
              <a:p>
                <a:pPr algn="ctr"/>
                <a:endParaRPr lang="en-US" dirty="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DCDE0C3-8E1F-4369-AB22-D821FDBFB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840" y="3193748"/>
                <a:ext cx="0" cy="424085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7A95FF4-96F5-4AC5-B05F-E443EEF4E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63" y="3217069"/>
                <a:ext cx="0" cy="424085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D8BAF9B-BEE7-4CC9-841C-8FD34F3C0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0195" y="1629672"/>
                <a:ext cx="0" cy="2182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8445A4C-F63A-4F17-8BCD-899FF4F30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9083" y="2538722"/>
                <a:ext cx="0" cy="2182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74450E4-D851-41E7-8E88-058D3FF19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9083" y="3985503"/>
                <a:ext cx="0" cy="21828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Flowchart: Document 123">
              <a:extLst>
                <a:ext uri="{FF2B5EF4-FFF2-40B4-BE49-F238E27FC236}">
                  <a16:creationId xmlns:a16="http://schemas.microsoft.com/office/drawing/2014/main" id="{DD63AC5D-E162-4EE7-954F-4A474A129384}"/>
                </a:ext>
              </a:extLst>
            </p:cNvPr>
            <p:cNvSpPr/>
            <p:nvPr/>
          </p:nvSpPr>
          <p:spPr>
            <a:xfrm>
              <a:off x="5236650" y="1427838"/>
              <a:ext cx="1081591" cy="48225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file5.c</a:t>
              </a:r>
            </a:p>
          </p:txBody>
        </p:sp>
        <p:sp>
          <p:nvSpPr>
            <p:cNvPr id="125" name="Flowchart: Document 124">
              <a:extLst>
                <a:ext uri="{FF2B5EF4-FFF2-40B4-BE49-F238E27FC236}">
                  <a16:creationId xmlns:a16="http://schemas.microsoft.com/office/drawing/2014/main" id="{0DA51826-57FE-4275-AD7A-5E03151C72B5}"/>
                </a:ext>
              </a:extLst>
            </p:cNvPr>
            <p:cNvSpPr/>
            <p:nvPr/>
          </p:nvSpPr>
          <p:spPr>
            <a:xfrm>
              <a:off x="5236649" y="2365403"/>
              <a:ext cx="1081591" cy="482250"/>
            </a:xfrm>
            <a:prstGeom prst="flowChart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file15.c</a:t>
              </a:r>
            </a:p>
          </p:txBody>
        </p:sp>
        <p:sp>
          <p:nvSpPr>
            <p:cNvPr id="126" name="Flowchart: Document 125">
              <a:extLst>
                <a:ext uri="{FF2B5EF4-FFF2-40B4-BE49-F238E27FC236}">
                  <a16:creationId xmlns:a16="http://schemas.microsoft.com/office/drawing/2014/main" id="{8DE7B7EF-A8DD-4EC9-8AEE-2A68FC47D210}"/>
                </a:ext>
              </a:extLst>
            </p:cNvPr>
            <p:cNvSpPr/>
            <p:nvPr/>
          </p:nvSpPr>
          <p:spPr>
            <a:xfrm>
              <a:off x="5236649" y="3783669"/>
              <a:ext cx="1081591" cy="482250"/>
            </a:xfrm>
            <a:prstGeom prst="flowChart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file95.c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8BD36B-6E60-40AD-BA67-6F726D0DC026}"/>
              </a:ext>
            </a:extLst>
          </p:cNvPr>
          <p:cNvSpPr txBox="1"/>
          <p:nvPr/>
        </p:nvSpPr>
        <p:spPr>
          <a:xfrm>
            <a:off x="1354414" y="801046"/>
            <a:ext cx="2179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Consider 100 source files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B751D9-8448-4611-87E8-C0C2719E473D}"/>
              </a:ext>
            </a:extLst>
          </p:cNvPr>
          <p:cNvSpPr txBox="1"/>
          <p:nvPr/>
        </p:nvSpPr>
        <p:spPr>
          <a:xfrm>
            <a:off x="3684003" y="808159"/>
            <a:ext cx="15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Divide into deciles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B055C6-4E9B-4104-A1A4-4F7432E54816}"/>
              </a:ext>
            </a:extLst>
          </p:cNvPr>
          <p:cNvSpPr txBox="1"/>
          <p:nvPr/>
        </p:nvSpPr>
        <p:spPr>
          <a:xfrm>
            <a:off x="5818514" y="801045"/>
            <a:ext cx="159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Edit median file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B6F337-C2BE-4954-8704-9F5F065A718D}"/>
              </a:ext>
            </a:extLst>
          </p:cNvPr>
          <p:cNvSpPr txBox="1"/>
          <p:nvPr/>
        </p:nvSpPr>
        <p:spPr>
          <a:xfrm>
            <a:off x="1038860" y="4719299"/>
            <a:ext cx="663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 : Experimental setup for demonstrating efficiency of </a:t>
            </a:r>
            <a:r>
              <a:rPr lang="en-US" b="1" i="1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376069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107" y="315168"/>
            <a:ext cx="7789586" cy="563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Baseline approach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BBFB0742-0AD0-4519-A797-F60394A0E5F7}"/>
              </a:ext>
            </a:extLst>
          </p:cNvPr>
          <p:cNvSpPr/>
          <p:nvPr/>
        </p:nvSpPr>
        <p:spPr>
          <a:xfrm>
            <a:off x="5539327" y="3043180"/>
            <a:ext cx="2578196" cy="79159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026FFE2-C556-4AD4-B6B0-BFDC5A909FE2}"/>
              </a:ext>
            </a:extLst>
          </p:cNvPr>
          <p:cNvSpPr/>
          <p:nvPr/>
        </p:nvSpPr>
        <p:spPr>
          <a:xfrm>
            <a:off x="4695753" y="4397855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A69BC1F-7B00-4B29-9B59-CF228E0765BC}"/>
              </a:ext>
            </a:extLst>
          </p:cNvPr>
          <p:cNvSpPr/>
          <p:nvPr/>
        </p:nvSpPr>
        <p:spPr>
          <a:xfrm>
            <a:off x="4886196" y="1473579"/>
            <a:ext cx="1072529" cy="110303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</a:t>
            </a:r>
          </a:p>
          <a:p>
            <a:pPr algn="ctr"/>
            <a:r>
              <a:rPr lang="en-US" dirty="0"/>
              <a:t>files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8F1A592-CAD6-4A6D-B6CA-D8DB90FFC873}"/>
              </a:ext>
            </a:extLst>
          </p:cNvPr>
          <p:cNvSpPr/>
          <p:nvPr/>
        </p:nvSpPr>
        <p:spPr>
          <a:xfrm>
            <a:off x="6159252" y="1473579"/>
            <a:ext cx="1072529" cy="110303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</a:t>
            </a:r>
          </a:p>
          <a:p>
            <a:pPr algn="ctr"/>
            <a:r>
              <a:rPr lang="en-US" dirty="0"/>
              <a:t>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0FA1B-068D-42E2-863C-26E7B7700B3D}"/>
              </a:ext>
            </a:extLst>
          </p:cNvPr>
          <p:cNvSpPr txBox="1"/>
          <p:nvPr/>
        </p:nvSpPr>
        <p:spPr>
          <a:xfrm>
            <a:off x="5919006" y="317753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*.c -o </a:t>
            </a:r>
            <a:r>
              <a:rPr lang="en-US" dirty="0" err="1">
                <a:solidFill>
                  <a:schemeClr val="bg1"/>
                </a:solidFill>
              </a:rPr>
              <a:t>main.o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F94BDF4-D26A-4196-B611-94AF34481C0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5614714" y="2268012"/>
            <a:ext cx="684257" cy="12179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C1852-7E9D-405B-8E1C-A0064AC1B358}"/>
              </a:ext>
            </a:extLst>
          </p:cNvPr>
          <p:cNvSpPr/>
          <p:nvPr/>
        </p:nvSpPr>
        <p:spPr>
          <a:xfrm>
            <a:off x="6407674" y="3219103"/>
            <a:ext cx="316259" cy="32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882D5B-EEED-4B4A-A943-AF35ED2D3C6A}"/>
              </a:ext>
            </a:extLst>
          </p:cNvPr>
          <p:cNvCxnSpPr>
            <a:stCxn id="8" idx="0"/>
            <a:endCxn id="7" idx="0"/>
          </p:cNvCxnSpPr>
          <p:nvPr/>
        </p:nvCxnSpPr>
        <p:spPr>
          <a:xfrm rot="16200000" flipV="1">
            <a:off x="6132775" y="837051"/>
            <a:ext cx="12700" cy="127305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777D7-75A9-46DA-BDDC-E1F5581851E0}"/>
              </a:ext>
            </a:extLst>
          </p:cNvPr>
          <p:cNvSpPr txBox="1"/>
          <p:nvPr/>
        </p:nvSpPr>
        <p:spPr>
          <a:xfrm>
            <a:off x="4886196" y="408935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4 : Baseline approach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A2A93-8606-4CFC-BD60-6476E66F4847}"/>
              </a:ext>
            </a:extLst>
          </p:cNvPr>
          <p:cNvSpPr txBox="1"/>
          <p:nvPr/>
        </p:nvSpPr>
        <p:spPr>
          <a:xfrm>
            <a:off x="176879" y="1252430"/>
            <a:ext cx="4241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Baseline</a:t>
            </a:r>
            <a:r>
              <a:rPr lang="en-US" dirty="0"/>
              <a:t> approach – Compile and link all source files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Completely disregards file dependence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 *.c  –o  </a:t>
            </a:r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8ED5C-D4D8-4C93-AA5C-451AD7B5C45E}"/>
              </a:ext>
            </a:extLst>
          </p:cNvPr>
          <p:cNvSpPr/>
          <p:nvPr/>
        </p:nvSpPr>
        <p:spPr>
          <a:xfrm>
            <a:off x="1643895" y="3196844"/>
            <a:ext cx="325646" cy="337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81E021-8187-4373-BB7E-32E4F80235F4}"/>
              </a:ext>
            </a:extLst>
          </p:cNvPr>
          <p:cNvSpPr/>
          <p:nvPr/>
        </p:nvSpPr>
        <p:spPr>
          <a:xfrm>
            <a:off x="2026816" y="3193560"/>
            <a:ext cx="1111531" cy="337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96D1BF-8DAF-4B04-84BE-7566B8F8B93F}"/>
              </a:ext>
            </a:extLst>
          </p:cNvPr>
          <p:cNvSpPr/>
          <p:nvPr/>
        </p:nvSpPr>
        <p:spPr>
          <a:xfrm>
            <a:off x="1128179" y="3196666"/>
            <a:ext cx="461683" cy="3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55046-83D4-4D81-A00C-63EFF609BEC9}"/>
              </a:ext>
            </a:extLst>
          </p:cNvPr>
          <p:cNvSpPr txBox="1"/>
          <p:nvPr/>
        </p:nvSpPr>
        <p:spPr>
          <a:xfrm>
            <a:off x="-8908" y="3814612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Invoke GNU C-Compiler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A6F117D-549C-4C95-8C23-F24E55DCB3FD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 rot="5400000">
            <a:off x="994470" y="3450060"/>
            <a:ext cx="280657" cy="448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FEC59A-F5C9-4CD6-9411-8213086FDEC2}"/>
              </a:ext>
            </a:extLst>
          </p:cNvPr>
          <p:cNvSpPr txBox="1"/>
          <p:nvPr/>
        </p:nvSpPr>
        <p:spPr>
          <a:xfrm>
            <a:off x="270558" y="4458685"/>
            <a:ext cx="189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Wildcard to use all </a:t>
            </a:r>
            <a:r>
              <a:rPr lang="en-US" sz="1200" b="1" dirty="0"/>
              <a:t>.c </a:t>
            </a:r>
            <a:r>
              <a:rPr lang="en-US" sz="1200" dirty="0"/>
              <a:t>files in present directory for compilation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8B8B9DA-F6B3-4CBD-B88D-45C65FE0B5D8}"/>
              </a:ext>
            </a:extLst>
          </p:cNvPr>
          <p:cNvCxnSpPr>
            <a:cxnSpLocks/>
          </p:cNvCxnSpPr>
          <p:nvPr/>
        </p:nvCxnSpPr>
        <p:spPr>
          <a:xfrm rot="5400000">
            <a:off x="1168180" y="3763380"/>
            <a:ext cx="924553" cy="503039"/>
          </a:xfrm>
          <a:prstGeom prst="bentConnector3">
            <a:avLst>
              <a:gd name="adj1" fmla="val 78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2282C7-CCE9-4E4F-A7BD-8522AF88E221}"/>
              </a:ext>
            </a:extLst>
          </p:cNvPr>
          <p:cNvSpPr txBox="1"/>
          <p:nvPr/>
        </p:nvSpPr>
        <p:spPr>
          <a:xfrm>
            <a:off x="2269617" y="3971956"/>
            <a:ext cx="173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–o flag to specify name of generated Object/Executable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18E735-48A8-4CCC-AAE8-092E8EE6B8CD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16200000" flipH="1">
            <a:off x="2639910" y="3473519"/>
            <a:ext cx="441108" cy="555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3FFC6C-6FFB-449A-A8D2-425F7772328E}"/>
              </a:ext>
            </a:extLst>
          </p:cNvPr>
          <p:cNvSpPr/>
          <p:nvPr/>
        </p:nvSpPr>
        <p:spPr>
          <a:xfrm>
            <a:off x="2336800" y="3971956"/>
            <a:ext cx="1562100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ADEB86-7B01-49D6-B431-BC386A9A0382}"/>
              </a:ext>
            </a:extLst>
          </p:cNvPr>
          <p:cNvSpPr/>
          <p:nvPr/>
        </p:nvSpPr>
        <p:spPr>
          <a:xfrm>
            <a:off x="322476" y="4488615"/>
            <a:ext cx="1838965" cy="61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4318FD-04D6-4970-B0D2-1FAB987C571D}"/>
              </a:ext>
            </a:extLst>
          </p:cNvPr>
          <p:cNvSpPr/>
          <p:nvPr/>
        </p:nvSpPr>
        <p:spPr>
          <a:xfrm>
            <a:off x="50006" y="3827817"/>
            <a:ext cx="1709392" cy="31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4" grpId="0"/>
      <p:bldP spid="31" grpId="0"/>
      <p:bldP spid="40" grpId="0"/>
      <p:bldP spid="42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18296"/>
            <a:ext cx="7789586" cy="578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  <a:ea typeface="DejaVu Sans"/>
              </a:rPr>
              <a:t>Motivation : Make vs Baseline?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440" y="4846320"/>
            <a:ext cx="3349800" cy="2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910AE-ED55-498F-B9DC-346D2D927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2620" r="8572"/>
          <a:stretch/>
        </p:blipFill>
        <p:spPr>
          <a:xfrm>
            <a:off x="3272590" y="1016581"/>
            <a:ext cx="5077660" cy="3589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225C3B-9F1B-4FD6-88A8-619916AEFA0D}"/>
              </a:ext>
            </a:extLst>
          </p:cNvPr>
          <p:cNvSpPr txBox="1"/>
          <p:nvPr/>
        </p:nvSpPr>
        <p:spPr>
          <a:xfrm>
            <a:off x="40641" y="1122863"/>
            <a:ext cx="3130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</a:t>
            </a:r>
            <a:r>
              <a:rPr lang="en-US" sz="1400" b="1" dirty="0"/>
              <a:t>Fig.5</a:t>
            </a:r>
            <a:r>
              <a:rPr lang="en-US" sz="1400" dirty="0"/>
              <a:t>, files in lower deciles are shallower in dependency hierarchy (</a:t>
            </a:r>
            <a:r>
              <a:rPr lang="en-US" sz="1400" b="1" dirty="0"/>
              <a:t>file1.c/.h </a:t>
            </a:r>
            <a:r>
              <a:rPr lang="en-US" sz="1400" dirty="0"/>
              <a:t>is </a:t>
            </a:r>
            <a:r>
              <a:rPr lang="en-US" sz="1400" b="1" dirty="0"/>
              <a:t>shallowest</a:t>
            </a:r>
            <a:r>
              <a:rPr lang="en-US" sz="1400" dirty="0"/>
              <a:t> and </a:t>
            </a:r>
            <a:r>
              <a:rPr lang="en-US" sz="1400" b="1" dirty="0" err="1"/>
              <a:t>fileN.c</a:t>
            </a:r>
            <a:r>
              <a:rPr lang="en-US" sz="1400" b="1" dirty="0"/>
              <a:t>/.h </a:t>
            </a:r>
            <a:r>
              <a:rPr lang="en-US" sz="1400" dirty="0"/>
              <a:t>is </a:t>
            </a:r>
            <a:r>
              <a:rPr lang="en-US" sz="1400" b="1" dirty="0"/>
              <a:t>deepest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datapoint in </a:t>
            </a:r>
            <a:r>
              <a:rPr lang="en-US" sz="1400" b="1" dirty="0"/>
              <a:t>Fig.5</a:t>
            </a:r>
            <a:r>
              <a:rPr lang="en-US" sz="1400" dirty="0"/>
              <a:t> besides </a:t>
            </a:r>
            <a:r>
              <a:rPr lang="en-US" sz="1400" b="1" i="1" dirty="0"/>
              <a:t>Baseline</a:t>
            </a:r>
            <a:r>
              <a:rPr lang="en-US" sz="1400" dirty="0"/>
              <a:t>, corresponds to build time with </a:t>
            </a:r>
            <a:r>
              <a:rPr lang="en-US" sz="1400" b="1" i="1" dirty="0"/>
              <a:t>Make</a:t>
            </a:r>
            <a:r>
              <a:rPr lang="en-US" sz="1400" dirty="0"/>
              <a:t> when the </a:t>
            </a:r>
            <a:r>
              <a:rPr lang="en-US" sz="1400" b="1" dirty="0"/>
              <a:t>median file </a:t>
            </a:r>
            <a:r>
              <a:rPr lang="en-US" sz="1400" dirty="0"/>
              <a:t>in the respective decile is edited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time with </a:t>
            </a:r>
            <a:r>
              <a:rPr lang="en-US" sz="1400" b="1" i="1" dirty="0"/>
              <a:t>Make</a:t>
            </a:r>
            <a:r>
              <a:rPr lang="en-US" sz="1400" dirty="0"/>
              <a:t> is much faster than </a:t>
            </a:r>
            <a:r>
              <a:rPr lang="en-US" sz="1400" b="1" i="1" dirty="0"/>
              <a:t>Baseline</a:t>
            </a:r>
            <a:r>
              <a:rPr lang="en-US" sz="1400" dirty="0"/>
              <a:t> approach when the edited file is shallower in the dependency hierarchy (1 in 10 chance of </a:t>
            </a:r>
            <a:r>
              <a:rPr lang="en-US" sz="1400" b="1" i="1" dirty="0"/>
              <a:t>Make</a:t>
            </a:r>
            <a:r>
              <a:rPr lang="en-US" sz="1400" dirty="0"/>
              <a:t> performing worse than </a:t>
            </a:r>
            <a:r>
              <a:rPr lang="en-US" sz="1400" b="1" i="1" dirty="0"/>
              <a:t>Baseline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2CCDCA-45D9-4859-A389-9B289CE332BA}"/>
              </a:ext>
            </a:extLst>
          </p:cNvPr>
          <p:cNvSpPr txBox="1"/>
          <p:nvPr/>
        </p:nvSpPr>
        <p:spPr>
          <a:xfrm>
            <a:off x="4113883" y="469205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 : Make vs Baseline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0222B6-0678-45DA-8330-100C030F4914}"/>
              </a:ext>
            </a:extLst>
          </p:cNvPr>
          <p:cNvCxnSpPr>
            <a:cxnSpLocks/>
          </p:cNvCxnSpPr>
          <p:nvPr/>
        </p:nvCxnSpPr>
        <p:spPr>
          <a:xfrm>
            <a:off x="8451850" y="1822450"/>
            <a:ext cx="0" cy="18065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C953B6-7848-44C1-8778-9C77EEEAD37E}"/>
              </a:ext>
            </a:extLst>
          </p:cNvPr>
          <p:cNvCxnSpPr/>
          <p:nvPr/>
        </p:nvCxnSpPr>
        <p:spPr>
          <a:xfrm>
            <a:off x="8105775" y="1827212"/>
            <a:ext cx="51435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5A479B-AA00-4FD5-95E7-3EAF89CFC8AE}"/>
              </a:ext>
            </a:extLst>
          </p:cNvPr>
          <p:cNvCxnSpPr/>
          <p:nvPr/>
        </p:nvCxnSpPr>
        <p:spPr>
          <a:xfrm>
            <a:off x="8105775" y="3629025"/>
            <a:ext cx="51435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E00424-CC98-447F-A45A-6B912CDF4E80}"/>
              </a:ext>
            </a:extLst>
          </p:cNvPr>
          <p:cNvSpPr txBox="1"/>
          <p:nvPr/>
        </p:nvSpPr>
        <p:spPr>
          <a:xfrm>
            <a:off x="5544171" y="475765"/>
            <a:ext cx="3075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Build time decreased by 75% !!!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12224-3852-4199-95F2-5160693E9EE7}"/>
              </a:ext>
            </a:extLst>
          </p:cNvPr>
          <p:cNvSpPr/>
          <p:nvPr/>
        </p:nvSpPr>
        <p:spPr>
          <a:xfrm>
            <a:off x="5544172" y="475766"/>
            <a:ext cx="3075954" cy="369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BB54811-B8B0-4512-9AA0-FAE1F6CE46DB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 flipH="1" flipV="1">
            <a:off x="7485865" y="1677217"/>
            <a:ext cx="2151046" cy="117476"/>
          </a:xfrm>
          <a:prstGeom prst="curvedConnector4">
            <a:avLst>
              <a:gd name="adj1" fmla="val -7724"/>
              <a:gd name="adj2" fmla="val 4567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26822</TotalTime>
  <Words>982</Words>
  <Application>Microsoft Office PowerPoint</Application>
  <PresentationFormat>On-screen Show (16:9)</PresentationFormat>
  <Paragraphs>167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Aditya T</cp:lastModifiedBy>
  <cp:revision>423</cp:revision>
  <cp:lastPrinted>2011-01-24T02:49:42Z</cp:lastPrinted>
  <dcterms:created xsi:type="dcterms:W3CDTF">2011-06-30T15:04:08Z</dcterms:created>
  <dcterms:modified xsi:type="dcterms:W3CDTF">2022-01-24T10:25:18Z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