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Nunito Light" pitchFamily="2" charset="0"/>
      <p:regular r:id="rId13"/>
      <p: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Sora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A7775F-E849-4E0E-98C9-0F13F457E36F}">
  <a:tblStyle styleId="{6EA7775F-E849-4E0E-98C9-0F13F457E3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87fa921f8d_1_41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87fa921f8d_1_41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4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>
            <a:spLocks noGrp="1"/>
          </p:cNvSpPr>
          <p:nvPr>
            <p:ph type="title"/>
          </p:nvPr>
        </p:nvSpPr>
        <p:spPr>
          <a:xfrm>
            <a:off x="565350" y="11547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MediCare</a:t>
            </a:r>
            <a:br>
              <a:rPr lang="en" sz="4900"/>
            </a:br>
            <a:r>
              <a:rPr lang="en" sz="3100" b="0"/>
              <a:t>Empowering Health, Enhancing Lives</a:t>
            </a:r>
            <a:endParaRPr sz="1900" b="0"/>
          </a:p>
        </p:txBody>
      </p:sp>
      <p:sp>
        <p:nvSpPr>
          <p:cNvPr id="705" name="Google Shape;705;p21"/>
          <p:cNvSpPr txBox="1">
            <a:spLocks noGrp="1"/>
          </p:cNvSpPr>
          <p:nvPr>
            <p:ph type="subTitle" idx="4294967295"/>
          </p:nvPr>
        </p:nvSpPr>
        <p:spPr>
          <a:xfrm>
            <a:off x="713225" y="4024375"/>
            <a:ext cx="6506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Presented By Md Sazzad Hossain &amp; Sadi Mahmud</a:t>
            </a:r>
            <a:endParaRPr b="1"/>
          </a:p>
        </p:txBody>
      </p:sp>
      <p:pic>
        <p:nvPicPr>
          <p:cNvPr id="706" name="Google Shape;706;p21" title="log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055" y="1229000"/>
            <a:ext cx="2973920" cy="24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9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78" name="Google Shape;1478;p29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9" name="Google Shape;1479;p29"/>
          <p:cNvSpPr txBox="1"/>
          <p:nvPr/>
        </p:nvSpPr>
        <p:spPr>
          <a:xfrm>
            <a:off x="4019500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80" name="Google Shape;1480;p29"/>
          <p:cNvGrpSpPr/>
          <p:nvPr/>
        </p:nvGrpSpPr>
        <p:grpSpPr>
          <a:xfrm>
            <a:off x="713188" y="1198193"/>
            <a:ext cx="2994401" cy="2992970"/>
            <a:chOff x="699850" y="2299150"/>
            <a:chExt cx="1046225" cy="1045725"/>
          </a:xfrm>
        </p:grpSpPr>
        <p:sp>
          <p:nvSpPr>
            <p:cNvPr id="1481" name="Google Shape;1481;p29"/>
            <p:cNvSpPr/>
            <p:nvPr/>
          </p:nvSpPr>
          <p:spPr>
            <a:xfrm>
              <a:off x="1178075" y="2506950"/>
              <a:ext cx="225225" cy="137075"/>
            </a:xfrm>
            <a:custGeom>
              <a:avLst/>
              <a:gdLst/>
              <a:ahLst/>
              <a:cxnLst/>
              <a:rect l="l" t="t" r="r" b="b"/>
              <a:pathLst>
                <a:path w="9009" h="5483" extrusionOk="0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1106400" y="2607825"/>
              <a:ext cx="3050" cy="52450"/>
            </a:xfrm>
            <a:custGeom>
              <a:avLst/>
              <a:gdLst/>
              <a:ahLst/>
              <a:cxnLst/>
              <a:rect l="l" t="t" r="r" b="b"/>
              <a:pathLst>
                <a:path w="122" h="2098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874500" y="2607825"/>
              <a:ext cx="159350" cy="393350"/>
            </a:xfrm>
            <a:custGeom>
              <a:avLst/>
              <a:gdLst/>
              <a:ahLst/>
              <a:cxnLst/>
              <a:rect l="l" t="t" r="r" b="b"/>
              <a:pathLst>
                <a:path w="6374" h="15734" extrusionOk="0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699850" y="2962250"/>
              <a:ext cx="191375" cy="190375"/>
            </a:xfrm>
            <a:custGeom>
              <a:avLst/>
              <a:gdLst/>
              <a:ahLst/>
              <a:cxnLst/>
              <a:rect l="l" t="t" r="r" b="b"/>
              <a:pathLst>
                <a:path w="7655" h="7615" extrusionOk="0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831825" y="2596225"/>
              <a:ext cx="95800" cy="95400"/>
            </a:xfrm>
            <a:custGeom>
              <a:avLst/>
              <a:gdLst/>
              <a:ahLst/>
              <a:cxnLst/>
              <a:rect l="l" t="t" r="r" b="b"/>
              <a:pathLst>
                <a:path w="3832" h="3816" extrusionOk="0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830200" y="2594850"/>
              <a:ext cx="98825" cy="98350"/>
            </a:xfrm>
            <a:custGeom>
              <a:avLst/>
              <a:gdLst/>
              <a:ahLst/>
              <a:cxnLst/>
              <a:rect l="l" t="t" r="r" b="b"/>
              <a:pathLst>
                <a:path w="3953" h="3934" extrusionOk="0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849225" y="2701300"/>
              <a:ext cx="3025" cy="246550"/>
            </a:xfrm>
            <a:custGeom>
              <a:avLst/>
              <a:gdLst/>
              <a:ahLst/>
              <a:cxnLst/>
              <a:rect l="l" t="t" r="r" b="b"/>
              <a:pathLst>
                <a:path w="121" h="98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888650" y="2354575"/>
              <a:ext cx="43150" cy="43400"/>
            </a:xfrm>
            <a:custGeom>
              <a:avLst/>
              <a:gdLst/>
              <a:ahLst/>
              <a:cxnLst/>
              <a:rect l="l" t="t" r="r" b="b"/>
              <a:pathLst>
                <a:path w="1726" h="1736" extrusionOk="0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1122175" y="3270875"/>
              <a:ext cx="44800" cy="44550"/>
            </a:xfrm>
            <a:custGeom>
              <a:avLst/>
              <a:gdLst/>
              <a:ahLst/>
              <a:cxnLst/>
              <a:rect l="l" t="t" r="r" b="b"/>
              <a:pathLst>
                <a:path w="1792" h="1782" extrusionOk="0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1306550" y="2306100"/>
              <a:ext cx="2825" cy="16500"/>
            </a:xfrm>
            <a:custGeom>
              <a:avLst/>
              <a:gdLst/>
              <a:ahLst/>
              <a:cxnLst/>
              <a:rect l="l" t="t" r="r" b="b"/>
              <a:pathLst>
                <a:path w="113" h="660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1306550" y="2340900"/>
              <a:ext cx="2825" cy="16475"/>
            </a:xfrm>
            <a:custGeom>
              <a:avLst/>
              <a:gdLst/>
              <a:ahLst/>
              <a:cxnLst/>
              <a:rect l="l" t="t" r="r" b="b"/>
              <a:pathLst>
                <a:path w="113" h="659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13172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12824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1290775" y="2339275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1289400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1315375" y="2314700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1313975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1290775" y="2314700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1289400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1315375" y="2339275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1313975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791475" y="2851575"/>
              <a:ext cx="19500" cy="19500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745550" y="2652125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1494175" y="22991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1219575" y="3181350"/>
              <a:ext cx="197175" cy="123175"/>
            </a:xfrm>
            <a:custGeom>
              <a:avLst/>
              <a:gdLst/>
              <a:ahLst/>
              <a:cxnLst/>
              <a:rect l="l" t="t" r="r" b="b"/>
              <a:pathLst>
                <a:path w="7887" h="4927" extrusionOk="0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1218200" y="3179975"/>
              <a:ext cx="200175" cy="125950"/>
            </a:xfrm>
            <a:custGeom>
              <a:avLst/>
              <a:gdLst/>
              <a:ahLst/>
              <a:cxnLst/>
              <a:rect l="l" t="t" r="r" b="b"/>
              <a:pathLst>
                <a:path w="8007" h="5038" extrusionOk="0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1173675" y="3304500"/>
              <a:ext cx="335375" cy="40375"/>
            </a:xfrm>
            <a:custGeom>
              <a:avLst/>
              <a:gdLst/>
              <a:ahLst/>
              <a:cxnLst/>
              <a:rect l="l" t="t" r="r" b="b"/>
              <a:pathLst>
                <a:path w="13415" h="1615" extrusionOk="0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1230950" y="3197350"/>
              <a:ext cx="181625" cy="66600"/>
            </a:xfrm>
            <a:custGeom>
              <a:avLst/>
              <a:gdLst/>
              <a:ahLst/>
              <a:cxnLst/>
              <a:rect l="l" t="t" r="r" b="b"/>
              <a:pathLst>
                <a:path w="7265" h="2664" extrusionOk="0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965175" y="2671850"/>
              <a:ext cx="779500" cy="525525"/>
            </a:xfrm>
            <a:custGeom>
              <a:avLst/>
              <a:gdLst/>
              <a:ahLst/>
              <a:cxnLst/>
              <a:rect l="l" t="t" r="r" b="b"/>
              <a:pathLst>
                <a:path w="31180" h="21021" extrusionOk="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963550" y="2670450"/>
              <a:ext cx="782525" cy="528325"/>
            </a:xfrm>
            <a:custGeom>
              <a:avLst/>
              <a:gdLst/>
              <a:ahLst/>
              <a:cxnLst/>
              <a:rect l="l" t="t" r="r" b="b"/>
              <a:pathLst>
                <a:path w="31301" h="21133" extrusionOk="0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938975" y="2671850"/>
              <a:ext cx="761625" cy="526700"/>
            </a:xfrm>
            <a:custGeom>
              <a:avLst/>
              <a:gdLst/>
              <a:ahLst/>
              <a:cxnLst/>
              <a:rect l="l" t="t" r="r" b="b"/>
              <a:pathLst>
                <a:path w="30465" h="21068" extrusionOk="0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937575" y="2670450"/>
              <a:ext cx="772775" cy="529475"/>
            </a:xfrm>
            <a:custGeom>
              <a:avLst/>
              <a:gdLst/>
              <a:ahLst/>
              <a:cxnLst/>
              <a:rect l="l" t="t" r="r" b="b"/>
              <a:pathLst>
                <a:path w="30911" h="21179" extrusionOk="0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1012725" y="2700375"/>
              <a:ext cx="688800" cy="404700"/>
            </a:xfrm>
            <a:custGeom>
              <a:avLst/>
              <a:gdLst/>
              <a:ahLst/>
              <a:cxnLst/>
              <a:rect l="l" t="t" r="r" b="b"/>
              <a:pathLst>
                <a:path w="27552" h="16188" extrusionOk="0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1011325" y="2698975"/>
              <a:ext cx="691600" cy="407500"/>
            </a:xfrm>
            <a:custGeom>
              <a:avLst/>
              <a:gdLst/>
              <a:ahLst/>
              <a:cxnLst/>
              <a:rect l="l" t="t" r="r" b="b"/>
              <a:pathLst>
                <a:path w="27664" h="16300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1011325" y="2862250"/>
              <a:ext cx="2800" cy="82125"/>
            </a:xfrm>
            <a:custGeom>
              <a:avLst/>
              <a:gdLst/>
              <a:ahLst/>
              <a:cxnLst/>
              <a:rect l="l" t="t" r="r" b="b"/>
              <a:pathLst>
                <a:path w="112" h="3285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968425" y="3105050"/>
              <a:ext cx="773475" cy="89775"/>
            </a:xfrm>
            <a:custGeom>
              <a:avLst/>
              <a:gdLst/>
              <a:ahLst/>
              <a:cxnLst/>
              <a:rect l="l" t="t" r="r" b="b"/>
              <a:pathLst>
                <a:path w="30939" h="3591" extrusionOk="0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967025" y="3103675"/>
              <a:ext cx="776250" cy="92550"/>
            </a:xfrm>
            <a:custGeom>
              <a:avLst/>
              <a:gdLst/>
              <a:ahLst/>
              <a:cxnLst/>
              <a:rect l="l" t="t" r="r" b="b"/>
              <a:pathLst>
                <a:path w="31050" h="3702" extrusionOk="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1330450" y="3129400"/>
              <a:ext cx="45250" cy="45250"/>
            </a:xfrm>
            <a:custGeom>
              <a:avLst/>
              <a:gdLst/>
              <a:ahLst/>
              <a:cxnLst/>
              <a:rect l="l" t="t" r="r" b="b"/>
              <a:pathLst>
                <a:path w="1810" h="1810" extrusionOk="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1348075" y="2680875"/>
              <a:ext cx="10000" cy="9775"/>
            </a:xfrm>
            <a:custGeom>
              <a:avLst/>
              <a:gdLst/>
              <a:ahLst/>
              <a:cxnLst/>
              <a:rect l="l" t="t" r="r" b="b"/>
              <a:pathLst>
                <a:path w="400" h="391" extrusionOk="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1346675" y="2679500"/>
              <a:ext cx="12775" cy="12775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1345975" y="2836725"/>
              <a:ext cx="3050" cy="37375"/>
            </a:xfrm>
            <a:custGeom>
              <a:avLst/>
              <a:gdLst/>
              <a:ahLst/>
              <a:cxnLst/>
              <a:rect l="l" t="t" r="r" b="b"/>
              <a:pathLst>
                <a:path w="122" h="1495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1345750" y="2953850"/>
              <a:ext cx="3050" cy="47575"/>
            </a:xfrm>
            <a:custGeom>
              <a:avLst/>
              <a:gdLst/>
              <a:ahLst/>
              <a:cxnLst/>
              <a:rect l="l" t="t" r="r" b="b"/>
              <a:pathLst>
                <a:path w="122" h="1903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1144450" y="3030625"/>
              <a:ext cx="37125" cy="2800"/>
            </a:xfrm>
            <a:custGeom>
              <a:avLst/>
              <a:gdLst/>
              <a:ahLst/>
              <a:cxnLst/>
              <a:rect l="l" t="t" r="r" b="b"/>
              <a:pathLst>
                <a:path w="1485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1069300" y="2755800"/>
              <a:ext cx="323775" cy="82125"/>
            </a:xfrm>
            <a:custGeom>
              <a:avLst/>
              <a:gdLst/>
              <a:ahLst/>
              <a:cxnLst/>
              <a:rect l="l" t="t" r="r" b="b"/>
              <a:pathLst>
                <a:path w="12951" h="3285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1067925" y="2754400"/>
              <a:ext cx="326775" cy="84900"/>
            </a:xfrm>
            <a:custGeom>
              <a:avLst/>
              <a:gdLst/>
              <a:ahLst/>
              <a:cxnLst/>
              <a:rect l="l" t="t" r="r" b="b"/>
              <a:pathLst>
                <a:path w="13071" h="3396" extrusionOk="0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1070000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1068600" y="2871750"/>
              <a:ext cx="83525" cy="8352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1190825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11894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1309350" y="2873150"/>
              <a:ext cx="80500" cy="80725"/>
            </a:xfrm>
            <a:custGeom>
              <a:avLst/>
              <a:gdLst/>
              <a:ahLst/>
              <a:cxnLst/>
              <a:rect l="l" t="t" r="r" b="b"/>
              <a:pathLst>
                <a:path w="3220" h="3229" extrusionOk="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13079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1180850" y="3001400"/>
              <a:ext cx="207375" cy="61700"/>
            </a:xfrm>
            <a:custGeom>
              <a:avLst/>
              <a:gdLst/>
              <a:ahLst/>
              <a:cxnLst/>
              <a:rect l="l" t="t" r="r" b="b"/>
              <a:pathLst>
                <a:path w="8295" h="2468" extrusionOk="0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1179475" y="2999775"/>
              <a:ext cx="210125" cy="64950"/>
            </a:xfrm>
            <a:custGeom>
              <a:avLst/>
              <a:gdLst/>
              <a:ahLst/>
              <a:cxnLst/>
              <a:rect l="l" t="t" r="r" b="b"/>
              <a:pathLst>
                <a:path w="8405" h="2598" extrusionOk="0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1458450" y="2935300"/>
              <a:ext cx="70075" cy="2800"/>
            </a:xfrm>
            <a:custGeom>
              <a:avLst/>
              <a:gdLst/>
              <a:ahLst/>
              <a:cxnLst/>
              <a:rect l="l" t="t" r="r" b="b"/>
              <a:pathLst>
                <a:path w="280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1553325" y="2935300"/>
              <a:ext cx="84425" cy="2800"/>
            </a:xfrm>
            <a:custGeom>
              <a:avLst/>
              <a:gdLst/>
              <a:ahLst/>
              <a:cxnLst/>
              <a:rect l="l" t="t" r="r" b="b"/>
              <a:pathLst>
                <a:path w="3377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1458450" y="3043125"/>
              <a:ext cx="125500" cy="2825"/>
            </a:xfrm>
            <a:custGeom>
              <a:avLst/>
              <a:gdLst/>
              <a:ahLst/>
              <a:cxnLst/>
              <a:rect l="l" t="t" r="r" b="b"/>
              <a:pathLst>
                <a:path w="5020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1458450" y="2972625"/>
              <a:ext cx="195775" cy="2825"/>
            </a:xfrm>
            <a:custGeom>
              <a:avLst/>
              <a:gdLst/>
              <a:ahLst/>
              <a:cxnLst/>
              <a:rect l="l" t="t" r="r" b="b"/>
              <a:pathLst>
                <a:path w="7831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1458450" y="3008125"/>
              <a:ext cx="64050" cy="3025"/>
            </a:xfrm>
            <a:custGeom>
              <a:avLst/>
              <a:gdLst/>
              <a:ahLst/>
              <a:cxnLst/>
              <a:rect l="l" t="t" r="r" b="b"/>
              <a:pathLst>
                <a:path w="2562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1538475" y="3008125"/>
              <a:ext cx="113900" cy="3025"/>
            </a:xfrm>
            <a:custGeom>
              <a:avLst/>
              <a:gdLst/>
              <a:ahLst/>
              <a:cxnLst/>
              <a:rect l="l" t="t" r="r" b="b"/>
              <a:pathLst>
                <a:path w="4556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1457300" y="2753925"/>
              <a:ext cx="203425" cy="24400"/>
            </a:xfrm>
            <a:custGeom>
              <a:avLst/>
              <a:gdLst/>
              <a:ahLst/>
              <a:cxnLst/>
              <a:rect l="l" t="t" r="r" b="b"/>
              <a:pathLst>
                <a:path w="8137" h="976" extrusionOk="0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1478875" y="2760425"/>
              <a:ext cx="10225" cy="10475"/>
            </a:xfrm>
            <a:custGeom>
              <a:avLst/>
              <a:gdLst/>
              <a:ahLst/>
              <a:cxnLst/>
              <a:rect l="l" t="t" r="r" b="b"/>
              <a:pathLst>
                <a:path w="409" h="419" extrusionOk="0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1493475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1464250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1457075" y="2778300"/>
              <a:ext cx="203400" cy="119450"/>
            </a:xfrm>
            <a:custGeom>
              <a:avLst/>
              <a:gdLst/>
              <a:ahLst/>
              <a:cxnLst/>
              <a:rect l="l" t="t" r="r" b="b"/>
              <a:pathLst>
                <a:path w="8136" h="4778" extrusionOk="0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1541250" y="2805875"/>
              <a:ext cx="94200" cy="2825"/>
            </a:xfrm>
            <a:custGeom>
              <a:avLst/>
              <a:gdLst/>
              <a:ahLst/>
              <a:cxnLst/>
              <a:rect l="l" t="t" r="r" b="b"/>
              <a:pathLst>
                <a:path w="3768" h="113" extrusionOk="0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1541025" y="2819800"/>
              <a:ext cx="35050" cy="2800"/>
            </a:xfrm>
            <a:custGeom>
              <a:avLst/>
              <a:gdLst/>
              <a:ahLst/>
              <a:cxnLst/>
              <a:rect l="l" t="t" r="r" b="b"/>
              <a:pathLst>
                <a:path w="1402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1586475" y="2819800"/>
              <a:ext cx="42000" cy="2800"/>
            </a:xfrm>
            <a:custGeom>
              <a:avLst/>
              <a:gdLst/>
              <a:ahLst/>
              <a:cxnLst/>
              <a:rect l="l" t="t" r="r" b="b"/>
              <a:pathLst>
                <a:path w="1680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1541250" y="2861775"/>
              <a:ext cx="61500" cy="2800"/>
            </a:xfrm>
            <a:custGeom>
              <a:avLst/>
              <a:gdLst/>
              <a:ahLst/>
              <a:cxnLst/>
              <a:rect l="l" t="t" r="r" b="b"/>
              <a:pathLst>
                <a:path w="2460" h="11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1541250" y="2834175"/>
              <a:ext cx="95125" cy="3050"/>
            </a:xfrm>
            <a:custGeom>
              <a:avLst/>
              <a:gdLst/>
              <a:ahLst/>
              <a:cxnLst/>
              <a:rect l="l" t="t" r="r" b="b"/>
              <a:pathLst>
                <a:path w="3805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1541250" y="2848100"/>
              <a:ext cx="32025" cy="3025"/>
            </a:xfrm>
            <a:custGeom>
              <a:avLst/>
              <a:gdLst/>
              <a:ahLst/>
              <a:cxnLst/>
              <a:rect l="l" t="t" r="r" b="b"/>
              <a:pathLst>
                <a:path w="1281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1579300" y="2848100"/>
              <a:ext cx="56150" cy="3025"/>
            </a:xfrm>
            <a:custGeom>
              <a:avLst/>
              <a:gdLst/>
              <a:ahLst/>
              <a:cxnLst/>
              <a:rect l="l" t="t" r="r" b="b"/>
              <a:pathLst>
                <a:path w="2246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1472150" y="2805425"/>
              <a:ext cx="26700" cy="32500"/>
            </a:xfrm>
            <a:custGeom>
              <a:avLst/>
              <a:gdLst/>
              <a:ahLst/>
              <a:cxnLst/>
              <a:rect l="l" t="t" r="r" b="b"/>
              <a:pathLst>
                <a:path w="1068" h="1300" extrusionOk="0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1530600" y="2828375"/>
              <a:ext cx="475" cy="5825"/>
            </a:xfrm>
            <a:custGeom>
              <a:avLst/>
              <a:gdLst/>
              <a:ahLst/>
              <a:cxnLst/>
              <a:rect l="l" t="t" r="r" b="b"/>
              <a:pathLst>
                <a:path w="19" h="233" extrusionOk="0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1474925" y="2836975"/>
              <a:ext cx="32500" cy="24525"/>
            </a:xfrm>
            <a:custGeom>
              <a:avLst/>
              <a:gdLst/>
              <a:ahLst/>
              <a:cxnLst/>
              <a:rect l="l" t="t" r="r" b="b"/>
              <a:pathLst>
                <a:path w="1300" h="981" extrusionOk="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1497900" y="2804975"/>
              <a:ext cx="33175" cy="56125"/>
            </a:xfrm>
            <a:custGeom>
              <a:avLst/>
              <a:gdLst/>
              <a:ahLst/>
              <a:cxnLst/>
              <a:rect l="l" t="t" r="r" b="b"/>
              <a:pathLst>
                <a:path w="1327" h="2245" extrusionOk="0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779875" y="3027375"/>
              <a:ext cx="317750" cy="38275"/>
            </a:xfrm>
            <a:custGeom>
              <a:avLst/>
              <a:gdLst/>
              <a:ahLst/>
              <a:cxnLst/>
              <a:rect l="l" t="t" r="r" b="b"/>
              <a:pathLst>
                <a:path w="12710" h="1531" extrusionOk="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778250" y="3025975"/>
              <a:ext cx="320775" cy="41075"/>
            </a:xfrm>
            <a:custGeom>
              <a:avLst/>
              <a:gdLst/>
              <a:ahLst/>
              <a:cxnLst/>
              <a:rect l="l" t="t" r="r" b="b"/>
              <a:pathLst>
                <a:path w="12831" h="1643" extrusionOk="0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814200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837150" y="3038725"/>
              <a:ext cx="14650" cy="14650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791475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779650" y="3065625"/>
              <a:ext cx="317975" cy="186725"/>
            </a:xfrm>
            <a:custGeom>
              <a:avLst/>
              <a:gdLst/>
              <a:ahLst/>
              <a:cxnLst/>
              <a:rect l="l" t="t" r="r" b="b"/>
              <a:pathLst>
                <a:path w="12719" h="7469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778250" y="3064000"/>
              <a:ext cx="320775" cy="189750"/>
            </a:xfrm>
            <a:custGeom>
              <a:avLst/>
              <a:gdLst/>
              <a:ahLst/>
              <a:cxnLst/>
              <a:rect l="l" t="t" r="r" b="b"/>
              <a:pathLst>
                <a:path w="12831" h="7590" extrusionOk="0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911825" y="3109475"/>
              <a:ext cx="145675" cy="2800"/>
            </a:xfrm>
            <a:custGeom>
              <a:avLst/>
              <a:gdLst/>
              <a:ahLst/>
              <a:cxnLst/>
              <a:rect l="l" t="t" r="r" b="b"/>
              <a:pathLst>
                <a:path w="582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911825" y="3131025"/>
              <a:ext cx="52900" cy="3050"/>
            </a:xfrm>
            <a:custGeom>
              <a:avLst/>
              <a:gdLst/>
              <a:ahLst/>
              <a:cxnLst/>
              <a:rect l="l" t="t" r="r" b="b"/>
              <a:pathLst>
                <a:path w="2116" h="122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982575" y="3131025"/>
              <a:ext cx="63800" cy="3050"/>
            </a:xfrm>
            <a:custGeom>
              <a:avLst/>
              <a:gdLst/>
              <a:ahLst/>
              <a:cxnLst/>
              <a:rect l="l" t="t" r="r" b="b"/>
              <a:pathLst>
                <a:path w="2552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911825" y="3196900"/>
              <a:ext cx="94425" cy="2800"/>
            </a:xfrm>
            <a:custGeom>
              <a:avLst/>
              <a:gdLst/>
              <a:ahLst/>
              <a:cxnLst/>
              <a:rect l="l" t="t" r="r" b="b"/>
              <a:pathLst>
                <a:path w="377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911825" y="3153750"/>
              <a:ext cx="147075" cy="3050"/>
            </a:xfrm>
            <a:custGeom>
              <a:avLst/>
              <a:gdLst/>
              <a:ahLst/>
              <a:cxnLst/>
              <a:rect l="l" t="t" r="r" b="b"/>
              <a:pathLst>
                <a:path w="5883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911825" y="3175550"/>
              <a:ext cx="48500" cy="2825"/>
            </a:xfrm>
            <a:custGeom>
              <a:avLst/>
              <a:gdLst/>
              <a:ahLst/>
              <a:cxnLst/>
              <a:rect l="l" t="t" r="r" b="b"/>
              <a:pathLst>
                <a:path w="1940" h="113" extrusionOk="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971425" y="3175550"/>
              <a:ext cx="86075" cy="2825"/>
            </a:xfrm>
            <a:custGeom>
              <a:avLst/>
              <a:gdLst/>
              <a:ahLst/>
              <a:cxnLst/>
              <a:rect l="l" t="t" r="r" b="b"/>
              <a:pathLst>
                <a:path w="3443" h="113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803075" y="3107850"/>
              <a:ext cx="41750" cy="50800"/>
            </a:xfrm>
            <a:custGeom>
              <a:avLst/>
              <a:gdLst/>
              <a:ahLst/>
              <a:cxnLst/>
              <a:rect l="l" t="t" r="r" b="b"/>
              <a:pathLst>
                <a:path w="1670" h="2032" extrusionOk="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894200" y="3144025"/>
              <a:ext cx="725" cy="8825"/>
            </a:xfrm>
            <a:custGeom>
              <a:avLst/>
              <a:gdLst/>
              <a:ahLst/>
              <a:cxnLst/>
              <a:rect l="l" t="t" r="r" b="b"/>
              <a:pathLst>
                <a:path w="29" h="353" extrusionOk="0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807250" y="3157250"/>
              <a:ext cx="50800" cy="38250"/>
            </a:xfrm>
            <a:custGeom>
              <a:avLst/>
              <a:gdLst/>
              <a:ahLst/>
              <a:cxnLst/>
              <a:rect l="l" t="t" r="r" b="b"/>
              <a:pathLst>
                <a:path w="2032" h="1530" extrusionOk="0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843425" y="3107175"/>
              <a:ext cx="51500" cy="87650"/>
            </a:xfrm>
            <a:custGeom>
              <a:avLst/>
              <a:gdLst/>
              <a:ahLst/>
              <a:cxnLst/>
              <a:rect l="l" t="t" r="r" b="b"/>
              <a:pathLst>
                <a:path w="2060" h="3506" extrusionOk="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1033825" y="2993500"/>
              <a:ext cx="104150" cy="104150"/>
            </a:xfrm>
            <a:custGeom>
              <a:avLst/>
              <a:gdLst/>
              <a:ahLst/>
              <a:cxnLst/>
              <a:rect l="l" t="t" r="r" b="b"/>
              <a:pathLst>
                <a:path w="4166" h="4166" extrusionOk="0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1032425" y="2991875"/>
              <a:ext cx="106950" cy="107175"/>
            </a:xfrm>
            <a:custGeom>
              <a:avLst/>
              <a:gdLst/>
              <a:ahLst/>
              <a:cxnLst/>
              <a:rect l="l" t="t" r="r" b="b"/>
              <a:pathLst>
                <a:path w="4278" h="4287" extrusionOk="0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1038450" y="2988400"/>
              <a:ext cx="104175" cy="104150"/>
            </a:xfrm>
            <a:custGeom>
              <a:avLst/>
              <a:gdLst/>
              <a:ahLst/>
              <a:cxnLst/>
              <a:rect l="l" t="t" r="r" b="b"/>
              <a:pathLst>
                <a:path w="4167" h="4166" extrusionOk="0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1037075" y="2986775"/>
              <a:ext cx="107175" cy="107175"/>
            </a:xfrm>
            <a:custGeom>
              <a:avLst/>
              <a:gdLst/>
              <a:ahLst/>
              <a:cxnLst/>
              <a:rect l="l" t="t" r="r" b="b"/>
              <a:pathLst>
                <a:path w="4287" h="4287" extrusionOk="0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1065350" y="3040125"/>
              <a:ext cx="49200" cy="24700"/>
            </a:xfrm>
            <a:custGeom>
              <a:avLst/>
              <a:gdLst/>
              <a:ahLst/>
              <a:cxnLst/>
              <a:rect l="l" t="t" r="r" b="b"/>
              <a:pathLst>
                <a:path w="1968" h="988" extrusionOk="0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1063975" y="3038725"/>
              <a:ext cx="51975" cy="27625"/>
            </a:xfrm>
            <a:custGeom>
              <a:avLst/>
              <a:gdLst/>
              <a:ahLst/>
              <a:cxnLst/>
              <a:rect l="l" t="t" r="r" b="b"/>
              <a:pathLst>
                <a:path w="2079" h="1105" extrusionOk="0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1076250" y="3008825"/>
              <a:ext cx="27875" cy="28075"/>
            </a:xfrm>
            <a:custGeom>
              <a:avLst/>
              <a:gdLst/>
              <a:ahLst/>
              <a:cxnLst/>
              <a:rect l="l" t="t" r="r" b="b"/>
              <a:pathLst>
                <a:path w="1115" h="1123" extrusionOk="0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1074875" y="3007425"/>
              <a:ext cx="30625" cy="30875"/>
            </a:xfrm>
            <a:custGeom>
              <a:avLst/>
              <a:gdLst/>
              <a:ahLst/>
              <a:cxnLst/>
              <a:rect l="l" t="t" r="r" b="b"/>
              <a:pathLst>
                <a:path w="1225" h="1235" extrusionOk="0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1418350" y="2437150"/>
              <a:ext cx="234950" cy="153550"/>
            </a:xfrm>
            <a:custGeom>
              <a:avLst/>
              <a:gdLst/>
              <a:ahLst/>
              <a:cxnLst/>
              <a:rect l="l" t="t" r="r" b="b"/>
              <a:pathLst>
                <a:path w="9398" h="6142" extrusionOk="0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1416950" y="2435750"/>
              <a:ext cx="237975" cy="156575"/>
            </a:xfrm>
            <a:custGeom>
              <a:avLst/>
              <a:gdLst/>
              <a:ahLst/>
              <a:cxnLst/>
              <a:rect l="l" t="t" r="r" b="b"/>
              <a:pathLst>
                <a:path w="9519" h="6263" extrusionOk="0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1410675" y="2356900"/>
              <a:ext cx="295975" cy="86050"/>
            </a:xfrm>
            <a:custGeom>
              <a:avLst/>
              <a:gdLst/>
              <a:ahLst/>
              <a:cxnLst/>
              <a:rect l="l" t="t" r="r" b="b"/>
              <a:pathLst>
                <a:path w="11839" h="3442" extrusionOk="0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1409075" y="2355500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1410675" y="2450825"/>
              <a:ext cx="295975" cy="86075"/>
            </a:xfrm>
            <a:custGeom>
              <a:avLst/>
              <a:gdLst/>
              <a:ahLst/>
              <a:cxnLst/>
              <a:rect l="l" t="t" r="r" b="b"/>
              <a:pathLst>
                <a:path w="11839" h="3443" extrusionOk="0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1409075" y="2449425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1410675" y="2546825"/>
              <a:ext cx="295975" cy="85850"/>
            </a:xfrm>
            <a:custGeom>
              <a:avLst/>
              <a:gdLst/>
              <a:ahLst/>
              <a:cxnLst/>
              <a:rect l="l" t="t" r="r" b="b"/>
              <a:pathLst>
                <a:path w="11839" h="3434" extrusionOk="0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1409075" y="2545225"/>
              <a:ext cx="298950" cy="89075"/>
            </a:xfrm>
            <a:custGeom>
              <a:avLst/>
              <a:gdLst/>
              <a:ahLst/>
              <a:cxnLst/>
              <a:rect l="l" t="t" r="r" b="b"/>
              <a:pathLst>
                <a:path w="11958" h="3563" extrusionOk="0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1458000" y="2356900"/>
              <a:ext cx="262100" cy="86050"/>
            </a:xfrm>
            <a:custGeom>
              <a:avLst/>
              <a:gdLst/>
              <a:ahLst/>
              <a:cxnLst/>
              <a:rect l="l" t="t" r="r" b="b"/>
              <a:pathLst>
                <a:path w="10484" h="3442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1456600" y="235550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1485375" y="2386825"/>
              <a:ext cx="26450" cy="26225"/>
            </a:xfrm>
            <a:custGeom>
              <a:avLst/>
              <a:gdLst/>
              <a:ahLst/>
              <a:cxnLst/>
              <a:rect l="l" t="t" r="r" b="b"/>
              <a:pathLst>
                <a:path w="1058" h="1049" extrusionOk="0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1483975" y="2385200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1539400" y="2382875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1537775" y="2381250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1552850" y="2392600"/>
              <a:ext cx="54300" cy="3050"/>
            </a:xfrm>
            <a:custGeom>
              <a:avLst/>
              <a:gdLst/>
              <a:ahLst/>
              <a:cxnLst/>
              <a:rect l="l" t="t" r="r" b="b"/>
              <a:pathLst>
                <a:path w="2172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614300" y="2392600"/>
              <a:ext cx="33675" cy="3050"/>
            </a:xfrm>
            <a:custGeom>
              <a:avLst/>
              <a:gdLst/>
              <a:ahLst/>
              <a:cxnLst/>
              <a:rect l="l" t="t" r="r" b="b"/>
              <a:pathLst>
                <a:path w="1347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557025" y="2403750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657450" y="2392600"/>
              <a:ext cx="20900" cy="3050"/>
            </a:xfrm>
            <a:custGeom>
              <a:avLst/>
              <a:gdLst/>
              <a:ahLst/>
              <a:cxnLst/>
              <a:rect l="l" t="t" r="r" b="b"/>
              <a:pathLst>
                <a:path w="836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612925" y="2404675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458000" y="2450825"/>
              <a:ext cx="262100" cy="86075"/>
            </a:xfrm>
            <a:custGeom>
              <a:avLst/>
              <a:gdLst/>
              <a:ahLst/>
              <a:cxnLst/>
              <a:rect l="l" t="t" r="r" b="b"/>
              <a:pathLst>
                <a:path w="10484" h="3443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456600" y="2449425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485375" y="2480500"/>
              <a:ext cx="26450" cy="26475"/>
            </a:xfrm>
            <a:custGeom>
              <a:avLst/>
              <a:gdLst/>
              <a:ahLst/>
              <a:cxnLst/>
              <a:rect l="l" t="t" r="r" b="b"/>
              <a:pathLst>
                <a:path w="1058" h="1059" extrusionOk="0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1483975" y="2479125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1539400" y="2476800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1537775" y="2475175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1552850" y="2486550"/>
              <a:ext cx="54300" cy="3025"/>
            </a:xfrm>
            <a:custGeom>
              <a:avLst/>
              <a:gdLst/>
              <a:ahLst/>
              <a:cxnLst/>
              <a:rect l="l" t="t" r="r" b="b"/>
              <a:pathLst>
                <a:path w="2172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1614300" y="2486550"/>
              <a:ext cx="33675" cy="3025"/>
            </a:xfrm>
            <a:custGeom>
              <a:avLst/>
              <a:gdLst/>
              <a:ahLst/>
              <a:cxnLst/>
              <a:rect l="l" t="t" r="r" b="b"/>
              <a:pathLst>
                <a:path w="1347" h="121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1557025" y="2497675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1657450" y="248655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1612925" y="249860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1471450" y="2442950"/>
              <a:ext cx="235200" cy="7900"/>
            </a:xfrm>
            <a:custGeom>
              <a:avLst/>
              <a:gdLst/>
              <a:ahLst/>
              <a:cxnLst/>
              <a:rect l="l" t="t" r="r" b="b"/>
              <a:pathLst>
                <a:path w="9408" h="316" extrusionOk="0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1470050" y="2441550"/>
              <a:ext cx="237975" cy="10700"/>
            </a:xfrm>
            <a:custGeom>
              <a:avLst/>
              <a:gdLst/>
              <a:ahLst/>
              <a:cxnLst/>
              <a:rect l="l" t="t" r="r" b="b"/>
              <a:pathLst>
                <a:path w="9519" h="428" extrusionOk="0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1458000" y="2546825"/>
              <a:ext cx="262100" cy="85850"/>
            </a:xfrm>
            <a:custGeom>
              <a:avLst/>
              <a:gdLst/>
              <a:ahLst/>
              <a:cxnLst/>
              <a:rect l="l" t="t" r="r" b="b"/>
              <a:pathLst>
                <a:path w="10484" h="3434" extrusionOk="0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1456600" y="254545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1485375" y="2576525"/>
              <a:ext cx="26450" cy="26450"/>
            </a:xfrm>
            <a:custGeom>
              <a:avLst/>
              <a:gdLst/>
              <a:ahLst/>
              <a:cxnLst/>
              <a:rect l="l" t="t" r="r" b="b"/>
              <a:pathLst>
                <a:path w="1058" h="1058" extrusionOk="0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1483975" y="2575125"/>
              <a:ext cx="29250" cy="29250"/>
            </a:xfrm>
            <a:custGeom>
              <a:avLst/>
              <a:gdLst/>
              <a:ahLst/>
              <a:cxnLst/>
              <a:rect l="l" t="t" r="r" b="b"/>
              <a:pathLst>
                <a:path w="1170" h="1170" extrusionOk="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1539400" y="2572575"/>
              <a:ext cx="155175" cy="34350"/>
            </a:xfrm>
            <a:custGeom>
              <a:avLst/>
              <a:gdLst/>
              <a:ahLst/>
              <a:cxnLst/>
              <a:rect l="l" t="t" r="r" b="b"/>
              <a:pathLst>
                <a:path w="6207" h="1374" extrusionOk="0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1537775" y="2571175"/>
              <a:ext cx="158425" cy="37150"/>
            </a:xfrm>
            <a:custGeom>
              <a:avLst/>
              <a:gdLst/>
              <a:ahLst/>
              <a:cxnLst/>
              <a:rect l="l" t="t" r="r" b="b"/>
              <a:pathLst>
                <a:path w="6337" h="1486" extrusionOk="0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1552850" y="2582550"/>
              <a:ext cx="54300" cy="2800"/>
            </a:xfrm>
            <a:custGeom>
              <a:avLst/>
              <a:gdLst/>
              <a:ahLst/>
              <a:cxnLst/>
              <a:rect l="l" t="t" r="r" b="b"/>
              <a:pathLst>
                <a:path w="2172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1614300" y="2582550"/>
              <a:ext cx="33675" cy="2800"/>
            </a:xfrm>
            <a:custGeom>
              <a:avLst/>
              <a:gdLst/>
              <a:ahLst/>
              <a:cxnLst/>
              <a:rect l="l" t="t" r="r" b="b"/>
              <a:pathLst>
                <a:path w="1347" h="112" extrusionOk="0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1557025" y="2593675"/>
              <a:ext cx="33650" cy="2825"/>
            </a:xfrm>
            <a:custGeom>
              <a:avLst/>
              <a:gdLst/>
              <a:ahLst/>
              <a:cxnLst/>
              <a:rect l="l" t="t" r="r" b="b"/>
              <a:pathLst>
                <a:path w="1346" h="113" extrusionOk="0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1657450" y="2582550"/>
              <a:ext cx="20900" cy="2800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1612925" y="2594600"/>
              <a:ext cx="20900" cy="2825"/>
            </a:xfrm>
            <a:custGeom>
              <a:avLst/>
              <a:gdLst/>
              <a:ahLst/>
              <a:cxnLst/>
              <a:rect l="l" t="t" r="r" b="b"/>
              <a:pathLst>
                <a:path w="836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1471450" y="2538725"/>
              <a:ext cx="235200" cy="8125"/>
            </a:xfrm>
            <a:custGeom>
              <a:avLst/>
              <a:gdLst/>
              <a:ahLst/>
              <a:cxnLst/>
              <a:rect l="l" t="t" r="r" b="b"/>
              <a:pathLst>
                <a:path w="9408" h="325" extrusionOk="0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1470050" y="2537325"/>
              <a:ext cx="237975" cy="10925"/>
            </a:xfrm>
            <a:custGeom>
              <a:avLst/>
              <a:gdLst/>
              <a:ahLst/>
              <a:cxnLst/>
              <a:rect l="l" t="t" r="r" b="b"/>
              <a:pathLst>
                <a:path w="9519" h="437" extrusionOk="0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799825" y="2522025"/>
              <a:ext cx="52425" cy="44325"/>
            </a:xfrm>
            <a:custGeom>
              <a:avLst/>
              <a:gdLst/>
              <a:ahLst/>
              <a:cxnLst/>
              <a:rect l="l" t="t" r="r" b="b"/>
              <a:pathLst>
                <a:path w="2097" h="1773" extrusionOk="0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829050" y="2521100"/>
              <a:ext cx="60550" cy="2800"/>
            </a:xfrm>
            <a:custGeom>
              <a:avLst/>
              <a:gdLst/>
              <a:ahLst/>
              <a:cxnLst/>
              <a:rect l="l" t="t" r="r" b="b"/>
              <a:pathLst>
                <a:path w="2422" h="112" extrusionOk="0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829050" y="2492325"/>
              <a:ext cx="60550" cy="3050"/>
            </a:xfrm>
            <a:custGeom>
              <a:avLst/>
              <a:gdLst/>
              <a:ahLst/>
              <a:cxnLst/>
              <a:rect l="l" t="t" r="r" b="b"/>
              <a:pathLst>
                <a:path w="2422" h="122" extrusionOk="0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794475" y="2510200"/>
              <a:ext cx="13950" cy="13700"/>
            </a:xfrm>
            <a:custGeom>
              <a:avLst/>
              <a:gdLst/>
              <a:ahLst/>
              <a:cxnLst/>
              <a:rect l="l" t="t" r="r" b="b"/>
              <a:pathLst>
                <a:path w="558" h="548" extrusionOk="0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816975" y="251575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816975" y="2486775"/>
              <a:ext cx="13700" cy="13925"/>
            </a:xfrm>
            <a:custGeom>
              <a:avLst/>
              <a:gdLst/>
              <a:ahLst/>
              <a:cxnLst/>
              <a:rect l="l" t="t" r="r" b="b"/>
              <a:pathLst>
                <a:path w="548" h="557" extrusionOk="0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885400" y="2326050"/>
              <a:ext cx="446700" cy="258375"/>
            </a:xfrm>
            <a:custGeom>
              <a:avLst/>
              <a:gdLst/>
              <a:ahLst/>
              <a:cxnLst/>
              <a:rect l="l" t="t" r="r" b="b"/>
              <a:pathLst>
                <a:path w="17868" h="10335" extrusionOk="0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884000" y="2324650"/>
              <a:ext cx="448100" cy="261175"/>
            </a:xfrm>
            <a:custGeom>
              <a:avLst/>
              <a:gdLst/>
              <a:ahLst/>
              <a:cxnLst/>
              <a:rect l="l" t="t" r="r" b="b"/>
              <a:pathLst>
                <a:path w="17924" h="10447" extrusionOk="0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1065600" y="2496750"/>
              <a:ext cx="3025" cy="86050"/>
            </a:xfrm>
            <a:custGeom>
              <a:avLst/>
              <a:gdLst/>
              <a:ahLst/>
              <a:cxnLst/>
              <a:rect l="l" t="t" r="r" b="b"/>
              <a:pathLst>
                <a:path w="121" h="344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1030100" y="2503225"/>
              <a:ext cx="37850" cy="33200"/>
            </a:xfrm>
            <a:custGeom>
              <a:avLst/>
              <a:gdLst/>
              <a:ahLst/>
              <a:cxnLst/>
              <a:rect l="l" t="t" r="r" b="b"/>
              <a:pathLst>
                <a:path w="1514" h="1328" extrusionOk="0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1025700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9"/>
            <p:cNvSpPr/>
            <p:nvPr/>
          </p:nvSpPr>
          <p:spPr>
            <a:xfrm>
              <a:off x="1105250" y="2456625"/>
              <a:ext cx="2800" cy="126650"/>
            </a:xfrm>
            <a:custGeom>
              <a:avLst/>
              <a:gdLst/>
              <a:ahLst/>
              <a:cxnLst/>
              <a:rect l="l" t="t" r="r" b="b"/>
              <a:pathLst>
                <a:path w="112" h="5066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1058175" y="24809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1146075" y="2496750"/>
              <a:ext cx="2800" cy="86050"/>
            </a:xfrm>
            <a:custGeom>
              <a:avLst/>
              <a:gdLst/>
              <a:ahLst/>
              <a:cxnLst/>
              <a:rect l="l" t="t" r="r" b="b"/>
              <a:pathLst>
                <a:path w="112" h="344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1146525" y="2503225"/>
              <a:ext cx="37825" cy="33200"/>
            </a:xfrm>
            <a:custGeom>
              <a:avLst/>
              <a:gdLst/>
              <a:ahLst/>
              <a:cxnLst/>
              <a:rect l="l" t="t" r="r" b="b"/>
              <a:pathLst>
                <a:path w="1513" h="1328" extrusionOk="0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176925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138650" y="2480975"/>
              <a:ext cx="17650" cy="17875"/>
            </a:xfrm>
            <a:custGeom>
              <a:avLst/>
              <a:gdLst/>
              <a:ahLst/>
              <a:cxnLst/>
              <a:rect l="l" t="t" r="r" b="b"/>
              <a:pathLst>
                <a:path w="706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1096450" y="2437825"/>
              <a:ext cx="20650" cy="20675"/>
            </a:xfrm>
            <a:custGeom>
              <a:avLst/>
              <a:gdLst/>
              <a:ahLst/>
              <a:cxnLst/>
              <a:rect l="l" t="t" r="r" b="b"/>
              <a:pathLst>
                <a:path w="826" h="827" extrusionOk="0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29"/>
          <p:cNvGrpSpPr/>
          <p:nvPr/>
        </p:nvGrpSpPr>
        <p:grpSpPr>
          <a:xfrm>
            <a:off x="5193982" y="2998836"/>
            <a:ext cx="443690" cy="443234"/>
            <a:chOff x="3763184" y="3817357"/>
            <a:chExt cx="356865" cy="356498"/>
          </a:xfrm>
        </p:grpSpPr>
        <p:sp>
          <p:nvSpPr>
            <p:cNvPr id="1650" name="Google Shape;1650;p29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29"/>
          <p:cNvGrpSpPr/>
          <p:nvPr/>
        </p:nvGrpSpPr>
        <p:grpSpPr>
          <a:xfrm>
            <a:off x="4636444" y="2998836"/>
            <a:ext cx="443690" cy="443234"/>
            <a:chOff x="3314750" y="3817357"/>
            <a:chExt cx="356865" cy="356498"/>
          </a:xfrm>
        </p:grpSpPr>
        <p:sp>
          <p:nvSpPr>
            <p:cNvPr id="1655" name="Google Shape;1655;p29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6" name="Google Shape;1656;p29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657" name="Google Shape;1657;p29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9" name="Google Shape;1659;p29"/>
          <p:cNvGrpSpPr/>
          <p:nvPr/>
        </p:nvGrpSpPr>
        <p:grpSpPr>
          <a:xfrm>
            <a:off x="4078906" y="2998836"/>
            <a:ext cx="443690" cy="443690"/>
            <a:chOff x="2866317" y="3817357"/>
            <a:chExt cx="356865" cy="356865"/>
          </a:xfrm>
        </p:grpSpPr>
        <p:sp>
          <p:nvSpPr>
            <p:cNvPr id="1660" name="Google Shape;1660;p29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5A25B0-7ADB-47F9-AEDC-97D46982E4E7}"/>
              </a:ext>
            </a:extLst>
          </p:cNvPr>
          <p:cNvSpPr/>
          <p:nvPr/>
        </p:nvSpPr>
        <p:spPr>
          <a:xfrm>
            <a:off x="3982625" y="3652873"/>
            <a:ext cx="4088575" cy="52602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2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Overview</a:t>
            </a:r>
            <a:endParaRPr/>
          </a:p>
        </p:txBody>
      </p:sp>
      <p:graphicFrame>
        <p:nvGraphicFramePr>
          <p:cNvPr id="712" name="Google Shape;712;p22"/>
          <p:cNvGraphicFramePr/>
          <p:nvPr/>
        </p:nvGraphicFramePr>
        <p:xfrm>
          <a:off x="720000" y="1476525"/>
          <a:ext cx="7710900" cy="2700000"/>
        </p:xfrm>
        <a:graphic>
          <a:graphicData uri="http://schemas.openxmlformats.org/drawingml/2006/table">
            <a:tbl>
              <a:tblPr>
                <a:noFill/>
                <a:tableStyleId>{6EA7775F-E849-4E0E-98C9-0F13F457E36F}</a:tableStyleId>
              </a:tblPr>
              <a:tblGrid>
                <a:gridCol w="230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Overview</a:t>
                      </a:r>
                      <a:endParaRPr sz="1300" b="1" u="sng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this slide we described our MediCare project 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Problem Definition, Purpose and Scope</a:t>
                      </a:r>
                      <a:endParaRPr sz="1300" b="1" u="sng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Here you will know about current problems in healthcare sector and the purpose of our project and the scope.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</a:t>
                      </a:r>
                      <a:endParaRPr sz="1300" b="1" u="sng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Plane for this project are given here using gantt chart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Risk Assessment</a:t>
                      </a:r>
                      <a:endParaRPr sz="1300" b="1" u="sng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risks we encountered are described here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Status</a:t>
                      </a:r>
                      <a:endParaRPr sz="1300" b="1" u="sng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????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Functional &amp; Non-|Functional Requirement </a:t>
                      </a:r>
                      <a:endParaRPr sz="13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Functional &amp; Non-Functional Requirement for the MediCare Project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13" name="Google Shape;713;p22"/>
          <p:cNvGrpSpPr/>
          <p:nvPr/>
        </p:nvGrpSpPr>
        <p:grpSpPr>
          <a:xfrm>
            <a:off x="7190985" y="712950"/>
            <a:ext cx="1239906" cy="584116"/>
            <a:chOff x="6947135" y="2460525"/>
            <a:chExt cx="1239906" cy="584116"/>
          </a:xfrm>
        </p:grpSpPr>
        <p:sp>
          <p:nvSpPr>
            <p:cNvPr id="714" name="Google Shape;714;p22"/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3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/>
              <a:t>MediCare is a hospital management system designed to streamline operations for Patients, Assistants, Doctors, and Admins.</a:t>
            </a:r>
            <a:endParaRPr sz="19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b="0"/>
          </a:p>
        </p:txBody>
      </p:sp>
      <p:grpSp>
        <p:nvGrpSpPr>
          <p:cNvPr id="750" name="Google Shape;750;p23"/>
          <p:cNvGrpSpPr/>
          <p:nvPr/>
        </p:nvGrpSpPr>
        <p:grpSpPr>
          <a:xfrm>
            <a:off x="7292753" y="2463682"/>
            <a:ext cx="1466650" cy="1625713"/>
            <a:chOff x="6964178" y="2817557"/>
            <a:chExt cx="1466650" cy="1625713"/>
          </a:xfrm>
        </p:grpSpPr>
        <p:sp>
          <p:nvSpPr>
            <p:cNvPr id="751" name="Google Shape;751;p23"/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23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821" name="Google Shape;821;p23"/>
          <p:cNvSpPr txBox="1">
            <a:spLocks noGrp="1"/>
          </p:cNvSpPr>
          <p:nvPr>
            <p:ph type="subTitle" idx="4"/>
          </p:nvPr>
        </p:nvSpPr>
        <p:spPr>
          <a:xfrm>
            <a:off x="37484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pic>
        <p:nvPicPr>
          <p:cNvPr id="822" name="Google Shape;822;p23" title="logo19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5" y="2571750"/>
            <a:ext cx="989525" cy="9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23" title="tailwind cs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400" y="2571750"/>
            <a:ext cx="1149148" cy="1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3" title="expres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7863" y="2766424"/>
            <a:ext cx="1568264" cy="9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23" title="mongodb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3750" y="2766425"/>
            <a:ext cx="1341375" cy="9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4"/>
          <p:cNvSpPr txBox="1">
            <a:spLocks noGrp="1"/>
          </p:cNvSpPr>
          <p:nvPr>
            <p:ph type="title"/>
          </p:nvPr>
        </p:nvSpPr>
        <p:spPr>
          <a:xfrm>
            <a:off x="2869875" y="763375"/>
            <a:ext cx="5561100" cy="3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Hospitals face challenges in managing patient records, scheduling, billing, and resource allocation efficiently. Manual processes lead to delays, errors, and poor patient experience.</a:t>
            </a:r>
            <a:endParaRPr sz="13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Purpose: </a:t>
            </a:r>
            <a:r>
              <a:rPr lang="en" sz="1300" b="0"/>
              <a:t>To develop an integrated digital system that automates hospital operations, improves data accuracy, enhances patient care, and streamlines administrative tasks.</a:t>
            </a:r>
            <a:endParaRPr sz="1300" b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Scope: 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0"/>
              <a:t>This system covers:</a:t>
            </a:r>
            <a:endParaRPr sz="1300" b="0"/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1300" b="0"/>
              <a:t>Patient registration &amp; history</a:t>
            </a:r>
            <a:endParaRPr sz="1300" b="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1300" b="0"/>
              <a:t>Appointment scheduling</a:t>
            </a:r>
            <a:endParaRPr sz="1300" b="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1300" b="0"/>
              <a:t>Billing &amp; payments</a:t>
            </a:r>
            <a:endParaRPr sz="1300" b="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1300" b="0"/>
              <a:t>Staff &amp; resource management</a:t>
            </a:r>
            <a:endParaRPr sz="1300"/>
          </a:p>
        </p:txBody>
      </p:sp>
      <p:grpSp>
        <p:nvGrpSpPr>
          <p:cNvPr id="831" name="Google Shape;831;p24"/>
          <p:cNvGrpSpPr/>
          <p:nvPr/>
        </p:nvGrpSpPr>
        <p:grpSpPr>
          <a:xfrm>
            <a:off x="713197" y="1219098"/>
            <a:ext cx="1952318" cy="1874469"/>
            <a:chOff x="1136562" y="1210000"/>
            <a:chExt cx="2955370" cy="2463165"/>
          </a:xfrm>
        </p:grpSpPr>
        <p:sp>
          <p:nvSpPr>
            <p:cNvPr id="832" name="Google Shape;832;p24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4ACCA-E680-4F60-AE3C-EC4A1602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811"/>
            <a:ext cx="9144000" cy="18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5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044" name="Google Shape;1044;p26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Shortage Problem</a:t>
            </a:r>
            <a:endParaRPr/>
          </a:p>
        </p:txBody>
      </p:sp>
      <p:sp>
        <p:nvSpPr>
          <p:cNvPr id="1045" name="Google Shape;1045;p26"/>
          <p:cNvSpPr txBox="1">
            <a:spLocks noGrp="1"/>
          </p:cNvSpPr>
          <p:nvPr>
            <p:ph type="subTitle" idx="5"/>
          </p:nvPr>
        </p:nvSpPr>
        <p:spPr>
          <a:xfrm>
            <a:off x="3473636" y="13806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Issue</a:t>
            </a:r>
            <a:endParaRPr/>
          </a:p>
        </p:txBody>
      </p:sp>
      <p:sp>
        <p:nvSpPr>
          <p:cNvPr id="1046" name="Google Shape;1046;p26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unstable weather or natural disaster we faced with load shedding issue, as we do not have any power backup so we encountered power shortage issue.</a:t>
            </a:r>
            <a:endParaRPr/>
          </a:p>
        </p:txBody>
      </p:sp>
      <p:sp>
        <p:nvSpPr>
          <p:cNvPr id="1047" name="Google Shape;1047;p26"/>
          <p:cNvSpPr txBox="1">
            <a:spLocks noGrp="1"/>
          </p:cNvSpPr>
          <p:nvPr>
            <p:ph type="subTitle" idx="2"/>
          </p:nvPr>
        </p:nvSpPr>
        <p:spPr>
          <a:xfrm>
            <a:off x="3473635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use reactjs for front-end and express js for backend, but the express js which is a framework of Node Js is a unstable framework. Few time we are unable to run the project in local server.</a:t>
            </a:r>
            <a:endParaRPr/>
          </a:p>
        </p:txBody>
      </p:sp>
      <p:sp>
        <p:nvSpPr>
          <p:cNvPr id="1048" name="Google Shape;1048;p26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two member in our team, here is a problem, if anyone seeks then another one can not handle the pressures properly, as a result the project deadline can be extend.</a:t>
            </a:r>
            <a:endParaRPr/>
          </a:p>
        </p:txBody>
      </p:sp>
      <p:sp>
        <p:nvSpPr>
          <p:cNvPr id="1049" name="Google Shape;1049;p26"/>
          <p:cNvSpPr txBox="1">
            <a:spLocks noGrp="1"/>
          </p:cNvSpPr>
          <p:nvPr>
            <p:ph type="subTitle" idx="6"/>
          </p:nvPr>
        </p:nvSpPr>
        <p:spPr>
          <a:xfrm>
            <a:off x="6045421" y="13806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Manpower </a:t>
            </a:r>
            <a:endParaRPr/>
          </a:p>
        </p:txBody>
      </p:sp>
      <p:grpSp>
        <p:nvGrpSpPr>
          <p:cNvPr id="1050" name="Google Shape;1050;p26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051" name="Google Shape;1051;p26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A5F4A3F8-E625-4A1B-9517-F7BD6B84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79468"/>
            <a:ext cx="2088000" cy="735000"/>
          </a:xfrm>
        </p:spPr>
        <p:txBody>
          <a:bodyPr/>
          <a:lstStyle/>
          <a:p>
            <a:pPr algn="just"/>
            <a:r>
              <a:rPr lang="en-US" sz="1400" dirty="0"/>
              <a:t>Requirement Gathering</a:t>
            </a:r>
            <a:br>
              <a:rPr lang="en-US" sz="1400" dirty="0"/>
            </a:br>
            <a:r>
              <a:rPr lang="en-US" sz="1400" b="0" dirty="0"/>
              <a:t>Complete</a:t>
            </a:r>
          </a:p>
          <a:p>
            <a:pPr algn="just"/>
            <a:endParaRPr lang="en-US" sz="14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E166C12-24E6-451D-AF4C-457C389E463F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496678" y="1765868"/>
            <a:ext cx="2088000" cy="735000"/>
          </a:xfrm>
        </p:spPr>
        <p:txBody>
          <a:bodyPr/>
          <a:lstStyle/>
          <a:p>
            <a:r>
              <a:rPr lang="en-US" dirty="0"/>
              <a:t>Design </a:t>
            </a:r>
            <a:br>
              <a:rPr lang="en-US" dirty="0"/>
            </a:br>
            <a:r>
              <a:rPr lang="en-US" b="0" dirty="0"/>
              <a:t>Complete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E2BBCC5-F7EB-43DE-BC3E-475AAB9509DA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6119455" y="1852268"/>
            <a:ext cx="2088000" cy="735000"/>
          </a:xfrm>
        </p:spPr>
        <p:txBody>
          <a:bodyPr/>
          <a:lstStyle/>
          <a:p>
            <a:r>
              <a:rPr lang="en-US" dirty="0"/>
              <a:t>Development </a:t>
            </a:r>
            <a:br>
              <a:rPr lang="en-US" dirty="0"/>
            </a:br>
            <a:r>
              <a:rPr lang="en-US" b="0" dirty="0"/>
              <a:t>running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51E65B58-E76F-44ED-8543-CF54B34A1A2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709178" y="3514248"/>
            <a:ext cx="3036422" cy="735000"/>
          </a:xfrm>
        </p:spPr>
        <p:txBody>
          <a:bodyPr/>
          <a:lstStyle/>
          <a:p>
            <a:r>
              <a:rPr lang="en-US" dirty="0"/>
              <a:t>Rest will be start soon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D177360-B02F-48E1-871A-7AA7894E5AB9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ctr"/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998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7"/>
          <p:cNvSpPr txBox="1">
            <a:spLocks noGrp="1"/>
          </p:cNvSpPr>
          <p:nvPr>
            <p:ph type="subTitle" idx="6"/>
          </p:nvPr>
        </p:nvSpPr>
        <p:spPr>
          <a:xfrm>
            <a:off x="2321754" y="18208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</p:txBody>
      </p:sp>
      <p:sp>
        <p:nvSpPr>
          <p:cNvPr id="1066" name="Google Shape;1066;p2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Functional &amp; Non-Functional Requirements</a:t>
            </a:r>
            <a:endParaRPr sz="2800"/>
          </a:p>
        </p:txBody>
      </p:sp>
      <p:sp>
        <p:nvSpPr>
          <p:cNvPr id="1067" name="Google Shape;1067;p27"/>
          <p:cNvSpPr txBox="1">
            <a:spLocks noGrp="1"/>
          </p:cNvSpPr>
          <p:nvPr>
            <p:ph type="subTitle" idx="3"/>
          </p:nvPr>
        </p:nvSpPr>
        <p:spPr>
          <a:xfrm>
            <a:off x="2321750" y="2266475"/>
            <a:ext cx="28482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Secure user authentication and role-based dashboards.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Appointment booking and management with calendar integration.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Patient data updates and admin user management.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27"/>
          <p:cNvSpPr txBox="1">
            <a:spLocks noGrp="1"/>
          </p:cNvSpPr>
          <p:nvPr>
            <p:ph type="subTitle" idx="4"/>
          </p:nvPr>
        </p:nvSpPr>
        <p:spPr>
          <a:xfrm>
            <a:off x="5614900" y="2495075"/>
            <a:ext cx="2848200" cy="15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Encrypted data and JWT-based security.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Fast response times (&lt;2s APIs, &lt;3s pages) for 1,000 users.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Scalable, reliable (99.9% uptime), and responsive UI.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9" name="Google Shape;1069;p27"/>
          <p:cNvSpPr txBox="1">
            <a:spLocks noGrp="1"/>
          </p:cNvSpPr>
          <p:nvPr>
            <p:ph type="subTitle" idx="8"/>
          </p:nvPr>
        </p:nvSpPr>
        <p:spPr>
          <a:xfrm>
            <a:off x="5614879" y="17446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</a:t>
            </a:r>
            <a:endParaRPr/>
          </a:p>
        </p:txBody>
      </p:sp>
      <p:grpSp>
        <p:nvGrpSpPr>
          <p:cNvPr id="1070" name="Google Shape;1070;p27"/>
          <p:cNvGrpSpPr/>
          <p:nvPr/>
        </p:nvGrpSpPr>
        <p:grpSpPr>
          <a:xfrm>
            <a:off x="860522" y="2105971"/>
            <a:ext cx="1225000" cy="576722"/>
            <a:chOff x="835132" y="1750471"/>
            <a:chExt cx="1225000" cy="576722"/>
          </a:xfrm>
        </p:grpSpPr>
        <p:sp>
          <p:nvSpPr>
            <p:cNvPr id="1071" name="Google Shape;1071;p27"/>
            <p:cNvSpPr/>
            <p:nvPr/>
          </p:nvSpPr>
          <p:spPr>
            <a:xfrm>
              <a:off x="840244" y="1926561"/>
              <a:ext cx="300669" cy="37987"/>
            </a:xfrm>
            <a:custGeom>
              <a:avLst/>
              <a:gdLst/>
              <a:ahLst/>
              <a:cxnLst/>
              <a:rect l="l" t="t" r="r" b="b"/>
              <a:pathLst>
                <a:path w="3823" h="483" extrusionOk="0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835132" y="1921449"/>
              <a:ext cx="310107" cy="48211"/>
            </a:xfrm>
            <a:custGeom>
              <a:avLst/>
              <a:gdLst/>
              <a:ahLst/>
              <a:cxnLst/>
              <a:rect l="l" t="t" r="r" b="b"/>
              <a:pathLst>
                <a:path w="3943" h="613" extrusionOk="0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967887" y="201189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963483" y="2006780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967887" y="208338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963483" y="2079057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1724468" y="2138277"/>
              <a:ext cx="302164" cy="134880"/>
            </a:xfrm>
            <a:custGeom>
              <a:avLst/>
              <a:gdLst/>
              <a:ahLst/>
              <a:cxnLst/>
              <a:rect l="l" t="t" r="r" b="b"/>
              <a:pathLst>
                <a:path w="3842" h="1715" extrusionOk="0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2007517" y="2249012"/>
              <a:ext cx="47503" cy="47503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2002405" y="2244844"/>
              <a:ext cx="57727" cy="56783"/>
            </a:xfrm>
            <a:custGeom>
              <a:avLst/>
              <a:gdLst/>
              <a:ahLst/>
              <a:cxnLst/>
              <a:rect l="l" t="t" r="r" b="b"/>
              <a:pathLst>
                <a:path w="734" h="722" extrusionOk="0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1161987" y="1777525"/>
              <a:ext cx="583722" cy="544791"/>
            </a:xfrm>
            <a:custGeom>
              <a:avLst/>
              <a:gdLst/>
              <a:ahLst/>
              <a:cxnLst/>
              <a:rect l="l" t="t" r="r" b="b"/>
              <a:pathLst>
                <a:path w="7422" h="6927" extrusionOk="0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1168515" y="1772964"/>
              <a:ext cx="582306" cy="554229"/>
            </a:xfrm>
            <a:custGeom>
              <a:avLst/>
              <a:gdLst/>
              <a:ahLst/>
              <a:cxnLst/>
              <a:rect l="l" t="t" r="r" b="b"/>
              <a:pathLst>
                <a:path w="7404" h="7047" extrusionOk="0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1170717" y="1754875"/>
              <a:ext cx="620214" cy="545027"/>
            </a:xfrm>
            <a:custGeom>
              <a:avLst/>
              <a:gdLst/>
              <a:ahLst/>
              <a:cxnLst/>
              <a:rect l="l" t="t" r="r" b="b"/>
              <a:pathLst>
                <a:path w="7886" h="6930" extrusionOk="0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1184559" y="1750471"/>
              <a:ext cx="593238" cy="554072"/>
            </a:xfrm>
            <a:custGeom>
              <a:avLst/>
              <a:gdLst/>
              <a:ahLst/>
              <a:cxnLst/>
              <a:rect l="l" t="t" r="r" b="b"/>
              <a:pathLst>
                <a:path w="7543" h="7045" extrusionOk="0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1571972" y="1801985"/>
              <a:ext cx="132836" cy="133386"/>
            </a:xfrm>
            <a:custGeom>
              <a:avLst/>
              <a:gdLst/>
              <a:ahLst/>
              <a:cxnLst/>
              <a:rect l="l" t="t" r="r" b="b"/>
              <a:pathLst>
                <a:path w="1689" h="1696" extrusionOk="0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1333437" y="1933088"/>
              <a:ext cx="144475" cy="248133"/>
            </a:xfrm>
            <a:custGeom>
              <a:avLst/>
              <a:gdLst/>
              <a:ahLst/>
              <a:cxnLst/>
              <a:rect l="l" t="t" r="r" b="b"/>
              <a:pathLst>
                <a:path w="1837" h="3155" extrusionOk="0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1329033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1477832" y="1933088"/>
              <a:ext cx="145262" cy="248133"/>
            </a:xfrm>
            <a:custGeom>
              <a:avLst/>
              <a:gdLst/>
              <a:ahLst/>
              <a:cxnLst/>
              <a:rect l="l" t="t" r="r" b="b"/>
              <a:pathLst>
                <a:path w="1847" h="3155" extrusionOk="0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1473507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1534772" y="1955739"/>
              <a:ext cx="32167" cy="54817"/>
            </a:xfrm>
            <a:custGeom>
              <a:avLst/>
              <a:gdLst/>
              <a:ahLst/>
              <a:cxnLst/>
              <a:rect l="l" t="t" r="r" b="b"/>
              <a:pathLst>
                <a:path w="409" h="697" extrusionOk="0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1530368" y="1951020"/>
              <a:ext cx="40975" cy="63862"/>
            </a:xfrm>
            <a:custGeom>
              <a:avLst/>
              <a:gdLst/>
              <a:ahLst/>
              <a:cxnLst/>
              <a:rect l="l" t="t" r="r" b="b"/>
              <a:pathLst>
                <a:path w="521" h="812" extrusionOk="0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1333437" y="1874733"/>
              <a:ext cx="289659" cy="117578"/>
            </a:xfrm>
            <a:custGeom>
              <a:avLst/>
              <a:gdLst/>
              <a:ahLst/>
              <a:cxnLst/>
              <a:rect l="l" t="t" r="r" b="b"/>
              <a:pathLst>
                <a:path w="3683" h="1495" extrusionOk="0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1329033" y="1870328"/>
              <a:ext cx="298467" cy="126308"/>
            </a:xfrm>
            <a:custGeom>
              <a:avLst/>
              <a:gdLst/>
              <a:ahLst/>
              <a:cxnLst/>
              <a:rect l="l" t="t" r="r" b="b"/>
              <a:pathLst>
                <a:path w="3795" h="1606" extrusionOk="0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1407129" y="1891484"/>
              <a:ext cx="159812" cy="75973"/>
            </a:xfrm>
            <a:custGeom>
              <a:avLst/>
              <a:gdLst/>
              <a:ahLst/>
              <a:cxnLst/>
              <a:rect l="l" t="t" r="r" b="b"/>
              <a:pathLst>
                <a:path w="2032" h="966" extrusionOk="0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1402017" y="1887159"/>
              <a:ext cx="169328" cy="85411"/>
            </a:xfrm>
            <a:custGeom>
              <a:avLst/>
              <a:gdLst/>
              <a:ahLst/>
              <a:cxnLst/>
              <a:rect l="l" t="t" r="r" b="b"/>
              <a:pathLst>
                <a:path w="2153" h="1086" extrusionOk="0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27"/>
          <p:cNvGrpSpPr/>
          <p:nvPr/>
        </p:nvGrpSpPr>
        <p:grpSpPr>
          <a:xfrm>
            <a:off x="756080" y="2788886"/>
            <a:ext cx="1329443" cy="916475"/>
            <a:chOff x="713230" y="2963286"/>
            <a:chExt cx="1329443" cy="916475"/>
          </a:xfrm>
        </p:grpSpPr>
        <p:sp>
          <p:nvSpPr>
            <p:cNvPr id="1096" name="Google Shape;1096;p27"/>
            <p:cNvSpPr/>
            <p:nvPr/>
          </p:nvSpPr>
          <p:spPr>
            <a:xfrm>
              <a:off x="803044" y="2963286"/>
              <a:ext cx="9516" cy="59929"/>
            </a:xfrm>
            <a:custGeom>
              <a:avLst/>
              <a:gdLst/>
              <a:ahLst/>
              <a:cxnLst/>
              <a:rect l="l" t="t" r="r" b="b"/>
              <a:pathLst>
                <a:path w="121" h="76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696"/>
                  </a:lnTo>
                  <a:cubicBezTo>
                    <a:pt x="0" y="734"/>
                    <a:pt x="28" y="761"/>
                    <a:pt x="56" y="761"/>
                  </a:cubicBezTo>
                  <a:cubicBezTo>
                    <a:pt x="93" y="761"/>
                    <a:pt x="121" y="734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803044" y="3093131"/>
              <a:ext cx="9516" cy="59222"/>
            </a:xfrm>
            <a:custGeom>
              <a:avLst/>
              <a:gdLst/>
              <a:ahLst/>
              <a:cxnLst/>
              <a:rect l="l" t="t" r="r" b="b"/>
              <a:pathLst>
                <a:path w="121" h="753" extrusionOk="0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697"/>
                  </a:lnTo>
                  <a:cubicBezTo>
                    <a:pt x="0" y="724"/>
                    <a:pt x="28" y="752"/>
                    <a:pt x="56" y="752"/>
                  </a:cubicBezTo>
                  <a:cubicBezTo>
                    <a:pt x="93" y="752"/>
                    <a:pt x="121" y="724"/>
                    <a:pt x="121" y="697"/>
                  </a:cubicBezTo>
                  <a:lnTo>
                    <a:pt x="121" y="57"/>
                  </a:lnTo>
                  <a:cubicBezTo>
                    <a:pt x="121" y="1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842367" y="3053021"/>
              <a:ext cx="59929" cy="9595"/>
            </a:xfrm>
            <a:custGeom>
              <a:avLst/>
              <a:gdLst/>
              <a:ahLst/>
              <a:cxnLst/>
              <a:rect l="l" t="t" r="r" b="b"/>
              <a:pathLst>
                <a:path w="762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06" y="121"/>
                  </a:lnTo>
                  <a:cubicBezTo>
                    <a:pt x="734" y="121"/>
                    <a:pt x="762" y="93"/>
                    <a:pt x="762" y="66"/>
                  </a:cubicBezTo>
                  <a:cubicBezTo>
                    <a:pt x="762" y="29"/>
                    <a:pt x="7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713230" y="3053021"/>
              <a:ext cx="59222" cy="9595"/>
            </a:xfrm>
            <a:custGeom>
              <a:avLst/>
              <a:gdLst/>
              <a:ahLst/>
              <a:cxnLst/>
              <a:rect l="l" t="t" r="r" b="b"/>
              <a:pathLst>
                <a:path w="753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697" y="121"/>
                  </a:lnTo>
                  <a:cubicBezTo>
                    <a:pt x="734" y="121"/>
                    <a:pt x="752" y="93"/>
                    <a:pt x="752" y="66"/>
                  </a:cubicBezTo>
                  <a:cubicBezTo>
                    <a:pt x="752" y="29"/>
                    <a:pt x="734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743902" y="3085896"/>
              <a:ext cx="35863" cy="35785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738790" y="3081098"/>
              <a:ext cx="46087" cy="44986"/>
            </a:xfrm>
            <a:custGeom>
              <a:avLst/>
              <a:gdLst/>
              <a:ahLst/>
              <a:cxnLst/>
              <a:rect l="l" t="t" r="r" b="b"/>
              <a:pathLst>
                <a:path w="586" h="572" extrusionOk="0">
                  <a:moveTo>
                    <a:pt x="521" y="1"/>
                  </a:moveTo>
                  <a:cubicBezTo>
                    <a:pt x="506" y="1"/>
                    <a:pt x="492" y="5"/>
                    <a:pt x="483" y="15"/>
                  </a:cubicBezTo>
                  <a:lnTo>
                    <a:pt x="28" y="469"/>
                  </a:lnTo>
                  <a:cubicBezTo>
                    <a:pt x="1" y="497"/>
                    <a:pt x="1" y="534"/>
                    <a:pt x="28" y="553"/>
                  </a:cubicBezTo>
                  <a:cubicBezTo>
                    <a:pt x="38" y="562"/>
                    <a:pt x="47" y="571"/>
                    <a:pt x="66" y="571"/>
                  </a:cubicBezTo>
                  <a:cubicBezTo>
                    <a:pt x="84" y="571"/>
                    <a:pt x="93" y="562"/>
                    <a:pt x="112" y="553"/>
                  </a:cubicBezTo>
                  <a:lnTo>
                    <a:pt x="567" y="98"/>
                  </a:lnTo>
                  <a:cubicBezTo>
                    <a:pt x="585" y="80"/>
                    <a:pt x="585" y="43"/>
                    <a:pt x="567" y="15"/>
                  </a:cubicBezTo>
                  <a:cubicBezTo>
                    <a:pt x="553" y="5"/>
                    <a:pt x="5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835840" y="2993958"/>
              <a:ext cx="35785" cy="3578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830728" y="2989396"/>
              <a:ext cx="46009" cy="45458"/>
            </a:xfrm>
            <a:custGeom>
              <a:avLst/>
              <a:gdLst/>
              <a:ahLst/>
              <a:cxnLst/>
              <a:rect l="l" t="t" r="r" b="b"/>
              <a:pathLst>
                <a:path w="585" h="578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9"/>
                  </a:cubicBezTo>
                  <a:cubicBezTo>
                    <a:pt x="28" y="568"/>
                    <a:pt x="47" y="578"/>
                    <a:pt x="65" y="578"/>
                  </a:cubicBezTo>
                  <a:cubicBezTo>
                    <a:pt x="75" y="578"/>
                    <a:pt x="93" y="568"/>
                    <a:pt x="103" y="559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743902" y="2993958"/>
              <a:ext cx="35863" cy="35785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738790" y="2989396"/>
              <a:ext cx="46087" cy="45458"/>
            </a:xfrm>
            <a:custGeom>
              <a:avLst/>
              <a:gdLst/>
              <a:ahLst/>
              <a:cxnLst/>
              <a:rect l="l" t="t" r="r" b="b"/>
              <a:pathLst>
                <a:path w="586" h="578" extrusionOk="0">
                  <a:moveTo>
                    <a:pt x="67" y="0"/>
                  </a:moveTo>
                  <a:cubicBezTo>
                    <a:pt x="52" y="0"/>
                    <a:pt x="38" y="7"/>
                    <a:pt x="28" y="21"/>
                  </a:cubicBezTo>
                  <a:cubicBezTo>
                    <a:pt x="1" y="40"/>
                    <a:pt x="1" y="77"/>
                    <a:pt x="28" y="105"/>
                  </a:cubicBezTo>
                  <a:lnTo>
                    <a:pt x="483" y="559"/>
                  </a:lnTo>
                  <a:cubicBezTo>
                    <a:pt x="492" y="568"/>
                    <a:pt x="502" y="578"/>
                    <a:pt x="520" y="578"/>
                  </a:cubicBezTo>
                  <a:cubicBezTo>
                    <a:pt x="539" y="578"/>
                    <a:pt x="548" y="568"/>
                    <a:pt x="567" y="559"/>
                  </a:cubicBezTo>
                  <a:cubicBezTo>
                    <a:pt x="585" y="531"/>
                    <a:pt x="585" y="494"/>
                    <a:pt x="567" y="476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835840" y="3085896"/>
              <a:ext cx="35785" cy="3578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830728" y="3081098"/>
              <a:ext cx="46009" cy="44986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4" y="1"/>
                  </a:moveTo>
                  <a:cubicBezTo>
                    <a:pt x="49" y="1"/>
                    <a:pt x="33" y="5"/>
                    <a:pt x="19" y="15"/>
                  </a:cubicBezTo>
                  <a:cubicBezTo>
                    <a:pt x="1" y="43"/>
                    <a:pt x="1" y="80"/>
                    <a:pt x="19" y="98"/>
                  </a:cubicBezTo>
                  <a:lnTo>
                    <a:pt x="474" y="553"/>
                  </a:lnTo>
                  <a:cubicBezTo>
                    <a:pt x="483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34"/>
                    <a:pt x="585" y="497"/>
                    <a:pt x="557" y="469"/>
                  </a:cubicBezTo>
                  <a:lnTo>
                    <a:pt x="103" y="15"/>
                  </a:lnTo>
                  <a:cubicBezTo>
                    <a:pt x="93" y="5"/>
                    <a:pt x="79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1099227" y="3149281"/>
              <a:ext cx="70861" cy="71569"/>
            </a:xfrm>
            <a:custGeom>
              <a:avLst/>
              <a:gdLst/>
              <a:ahLst/>
              <a:cxnLst/>
              <a:rect l="l" t="t" r="r" b="b"/>
              <a:pathLst>
                <a:path w="901" h="910" extrusionOk="0">
                  <a:moveTo>
                    <a:pt x="446" y="121"/>
                  </a:moveTo>
                  <a:cubicBezTo>
                    <a:pt x="631" y="121"/>
                    <a:pt x="789" y="270"/>
                    <a:pt x="789" y="455"/>
                  </a:cubicBezTo>
                  <a:cubicBezTo>
                    <a:pt x="789" y="641"/>
                    <a:pt x="631" y="789"/>
                    <a:pt x="446" y="789"/>
                  </a:cubicBezTo>
                  <a:cubicBezTo>
                    <a:pt x="269" y="789"/>
                    <a:pt x="112" y="641"/>
                    <a:pt x="112" y="455"/>
                  </a:cubicBezTo>
                  <a:cubicBezTo>
                    <a:pt x="112" y="270"/>
                    <a:pt x="269" y="121"/>
                    <a:pt x="446" y="121"/>
                  </a:cubicBezTo>
                  <a:close/>
                  <a:moveTo>
                    <a:pt x="446" y="1"/>
                  </a:moveTo>
                  <a:cubicBezTo>
                    <a:pt x="204" y="1"/>
                    <a:pt x="0" y="205"/>
                    <a:pt x="0" y="455"/>
                  </a:cubicBezTo>
                  <a:cubicBezTo>
                    <a:pt x="0" y="706"/>
                    <a:pt x="204" y="910"/>
                    <a:pt x="446" y="910"/>
                  </a:cubicBezTo>
                  <a:cubicBezTo>
                    <a:pt x="696" y="910"/>
                    <a:pt x="900" y="706"/>
                    <a:pt x="900" y="455"/>
                  </a:cubicBezTo>
                  <a:cubicBezTo>
                    <a:pt x="900" y="205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822706" y="3648376"/>
              <a:ext cx="300669" cy="38773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822" y="492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818302" y="3643972"/>
              <a:ext cx="309478" cy="47503"/>
            </a:xfrm>
            <a:custGeom>
              <a:avLst/>
              <a:gdLst/>
              <a:ahLst/>
              <a:cxnLst/>
              <a:rect l="l" t="t" r="r" b="b"/>
              <a:pathLst>
                <a:path w="3935" h="604" extrusionOk="0">
                  <a:moveTo>
                    <a:pt x="3823" y="121"/>
                  </a:moveTo>
                  <a:lnTo>
                    <a:pt x="3823" y="492"/>
                  </a:lnTo>
                  <a:lnTo>
                    <a:pt x="112" y="492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38" y="1"/>
                    <a:pt x="29" y="10"/>
                    <a:pt x="10" y="19"/>
                  </a:cubicBezTo>
                  <a:cubicBezTo>
                    <a:pt x="1" y="29"/>
                    <a:pt x="1" y="47"/>
                    <a:pt x="1" y="56"/>
                  </a:cubicBezTo>
                  <a:lnTo>
                    <a:pt x="1" y="548"/>
                  </a:lnTo>
                  <a:cubicBezTo>
                    <a:pt x="1" y="585"/>
                    <a:pt x="19" y="604"/>
                    <a:pt x="56" y="604"/>
                  </a:cubicBezTo>
                  <a:lnTo>
                    <a:pt x="3878" y="604"/>
                  </a:lnTo>
                  <a:cubicBezTo>
                    <a:pt x="3906" y="604"/>
                    <a:pt x="3934" y="585"/>
                    <a:pt x="3934" y="548"/>
                  </a:cubicBezTo>
                  <a:lnTo>
                    <a:pt x="3934" y="56"/>
                  </a:lnTo>
                  <a:cubicBezTo>
                    <a:pt x="3934" y="47"/>
                    <a:pt x="3925" y="29"/>
                    <a:pt x="3916" y="19"/>
                  </a:cubicBezTo>
                  <a:cubicBezTo>
                    <a:pt x="3906" y="10"/>
                    <a:pt x="3888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950349" y="3576887"/>
              <a:ext cx="173025" cy="24853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946024" y="3572482"/>
              <a:ext cx="181754" cy="33661"/>
            </a:xfrm>
            <a:custGeom>
              <a:avLst/>
              <a:gdLst/>
              <a:ahLst/>
              <a:cxnLst/>
              <a:rect l="l" t="t" r="r" b="b"/>
              <a:pathLst>
                <a:path w="2311" h="428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lnTo>
                    <a:pt x="0" y="372"/>
                  </a:lnTo>
                  <a:cubicBezTo>
                    <a:pt x="0" y="390"/>
                    <a:pt x="10" y="400"/>
                    <a:pt x="19" y="418"/>
                  </a:cubicBezTo>
                  <a:cubicBezTo>
                    <a:pt x="28" y="427"/>
                    <a:pt x="47" y="427"/>
                    <a:pt x="56" y="427"/>
                  </a:cubicBezTo>
                  <a:lnTo>
                    <a:pt x="2254" y="427"/>
                  </a:lnTo>
                  <a:cubicBezTo>
                    <a:pt x="2282" y="427"/>
                    <a:pt x="2310" y="409"/>
                    <a:pt x="2310" y="372"/>
                  </a:cubicBezTo>
                  <a:lnTo>
                    <a:pt x="2310" y="56"/>
                  </a:lnTo>
                  <a:cubicBezTo>
                    <a:pt x="2310" y="38"/>
                    <a:pt x="2301" y="28"/>
                    <a:pt x="2292" y="10"/>
                  </a:cubicBezTo>
                  <a:cubicBezTo>
                    <a:pt x="2282" y="1"/>
                    <a:pt x="2264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950349" y="3505397"/>
              <a:ext cx="173025" cy="24853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946024" y="3500285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0"/>
                  </a:moveTo>
                  <a:cubicBezTo>
                    <a:pt x="47" y="0"/>
                    <a:pt x="28" y="10"/>
                    <a:pt x="19" y="19"/>
                  </a:cubicBezTo>
                  <a:cubicBezTo>
                    <a:pt x="10" y="28"/>
                    <a:pt x="0" y="47"/>
                    <a:pt x="0" y="65"/>
                  </a:cubicBezTo>
                  <a:lnTo>
                    <a:pt x="0" y="381"/>
                  </a:lnTo>
                  <a:cubicBezTo>
                    <a:pt x="0" y="408"/>
                    <a:pt x="28" y="436"/>
                    <a:pt x="56" y="436"/>
                  </a:cubicBezTo>
                  <a:lnTo>
                    <a:pt x="2254" y="436"/>
                  </a:lnTo>
                  <a:cubicBezTo>
                    <a:pt x="2282" y="436"/>
                    <a:pt x="2310" y="408"/>
                    <a:pt x="2310" y="381"/>
                  </a:cubicBezTo>
                  <a:lnTo>
                    <a:pt x="2310" y="65"/>
                  </a:lnTo>
                  <a:cubicBezTo>
                    <a:pt x="2310" y="47"/>
                    <a:pt x="2301" y="28"/>
                    <a:pt x="2292" y="19"/>
                  </a:cubicBezTo>
                  <a:cubicBezTo>
                    <a:pt x="2282" y="10"/>
                    <a:pt x="2264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1144449" y="3330093"/>
              <a:ext cx="583722" cy="544713"/>
            </a:xfrm>
            <a:custGeom>
              <a:avLst/>
              <a:gdLst/>
              <a:ahLst/>
              <a:cxnLst/>
              <a:rect l="l" t="t" r="r" b="b"/>
              <a:pathLst>
                <a:path w="7422" h="6926" extrusionOk="0">
                  <a:moveTo>
                    <a:pt x="3714" y="0"/>
                  </a:moveTo>
                  <a:cubicBezTo>
                    <a:pt x="2029" y="0"/>
                    <a:pt x="549" y="1227"/>
                    <a:pt x="288" y="2934"/>
                  </a:cubicBezTo>
                  <a:cubicBezTo>
                    <a:pt x="0" y="4827"/>
                    <a:pt x="1299" y="6599"/>
                    <a:pt x="3182" y="6886"/>
                  </a:cubicBezTo>
                  <a:cubicBezTo>
                    <a:pt x="3359" y="6913"/>
                    <a:pt x="3535" y="6926"/>
                    <a:pt x="3708" y="6926"/>
                  </a:cubicBezTo>
                  <a:cubicBezTo>
                    <a:pt x="5393" y="6926"/>
                    <a:pt x="6874" y="5699"/>
                    <a:pt x="7134" y="3992"/>
                  </a:cubicBezTo>
                  <a:cubicBezTo>
                    <a:pt x="7422" y="2099"/>
                    <a:pt x="6123" y="327"/>
                    <a:pt x="4240" y="40"/>
                  </a:cubicBezTo>
                  <a:cubicBezTo>
                    <a:pt x="4063" y="13"/>
                    <a:pt x="3887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1151763" y="3325532"/>
              <a:ext cx="569880" cy="554229"/>
            </a:xfrm>
            <a:custGeom>
              <a:avLst/>
              <a:gdLst/>
              <a:ahLst/>
              <a:cxnLst/>
              <a:rect l="l" t="t" r="r" b="b"/>
              <a:pathLst>
                <a:path w="7246" h="7047" extrusionOk="0">
                  <a:moveTo>
                    <a:pt x="3618" y="116"/>
                  </a:moveTo>
                  <a:cubicBezTo>
                    <a:pt x="3785" y="116"/>
                    <a:pt x="3961" y="126"/>
                    <a:pt x="4138" y="154"/>
                  </a:cubicBezTo>
                  <a:cubicBezTo>
                    <a:pt x="5038" y="293"/>
                    <a:pt x="5826" y="775"/>
                    <a:pt x="6364" y="1508"/>
                  </a:cubicBezTo>
                  <a:cubicBezTo>
                    <a:pt x="6902" y="2241"/>
                    <a:pt x="7125" y="3141"/>
                    <a:pt x="6986" y="4040"/>
                  </a:cubicBezTo>
                  <a:cubicBezTo>
                    <a:pt x="6725" y="5720"/>
                    <a:pt x="5271" y="6929"/>
                    <a:pt x="3621" y="6929"/>
                  </a:cubicBezTo>
                  <a:cubicBezTo>
                    <a:pt x="3449" y="6929"/>
                    <a:pt x="3274" y="6916"/>
                    <a:pt x="3099" y="6888"/>
                  </a:cubicBezTo>
                  <a:cubicBezTo>
                    <a:pt x="2199" y="6749"/>
                    <a:pt x="1410" y="6267"/>
                    <a:pt x="872" y="5534"/>
                  </a:cubicBezTo>
                  <a:cubicBezTo>
                    <a:pt x="334" y="4801"/>
                    <a:pt x="112" y="3901"/>
                    <a:pt x="251" y="3002"/>
                  </a:cubicBezTo>
                  <a:cubicBezTo>
                    <a:pt x="510" y="1322"/>
                    <a:pt x="1967" y="116"/>
                    <a:pt x="3618" y="116"/>
                  </a:cubicBezTo>
                  <a:close/>
                  <a:moveTo>
                    <a:pt x="3618" y="1"/>
                  </a:moveTo>
                  <a:cubicBezTo>
                    <a:pt x="1910" y="1"/>
                    <a:pt x="408" y="1252"/>
                    <a:pt x="139" y="2983"/>
                  </a:cubicBezTo>
                  <a:cubicBezTo>
                    <a:pt x="0" y="3920"/>
                    <a:pt x="223" y="4848"/>
                    <a:pt x="780" y="5608"/>
                  </a:cubicBezTo>
                  <a:cubicBezTo>
                    <a:pt x="1336" y="6360"/>
                    <a:pt x="2152" y="6861"/>
                    <a:pt x="3089" y="7000"/>
                  </a:cubicBezTo>
                  <a:cubicBezTo>
                    <a:pt x="3266" y="7028"/>
                    <a:pt x="3442" y="7046"/>
                    <a:pt x="3618" y="7046"/>
                  </a:cubicBezTo>
                  <a:cubicBezTo>
                    <a:pt x="5325" y="7046"/>
                    <a:pt x="6837" y="5794"/>
                    <a:pt x="7097" y="4059"/>
                  </a:cubicBezTo>
                  <a:cubicBezTo>
                    <a:pt x="7245" y="3122"/>
                    <a:pt x="7013" y="2194"/>
                    <a:pt x="6457" y="1434"/>
                  </a:cubicBezTo>
                  <a:cubicBezTo>
                    <a:pt x="5900" y="682"/>
                    <a:pt x="5084" y="181"/>
                    <a:pt x="4156" y="42"/>
                  </a:cubicBezTo>
                  <a:cubicBezTo>
                    <a:pt x="3975" y="14"/>
                    <a:pt x="3795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1152471" y="3313892"/>
              <a:ext cx="621708" cy="544949"/>
            </a:xfrm>
            <a:custGeom>
              <a:avLst/>
              <a:gdLst/>
              <a:ahLst/>
              <a:cxnLst/>
              <a:rect l="l" t="t" r="r" b="b"/>
              <a:pathLst>
                <a:path w="7905" h="6929" extrusionOk="0">
                  <a:moveTo>
                    <a:pt x="3948" y="1"/>
                  </a:moveTo>
                  <a:cubicBezTo>
                    <a:pt x="3318" y="1"/>
                    <a:pt x="2680" y="173"/>
                    <a:pt x="2106" y="533"/>
                  </a:cubicBezTo>
                  <a:cubicBezTo>
                    <a:pt x="492" y="1554"/>
                    <a:pt x="1" y="3688"/>
                    <a:pt x="1021" y="5311"/>
                  </a:cubicBezTo>
                  <a:cubicBezTo>
                    <a:pt x="1675" y="6354"/>
                    <a:pt x="2801" y="6929"/>
                    <a:pt x="3955" y="6929"/>
                  </a:cubicBezTo>
                  <a:cubicBezTo>
                    <a:pt x="4586" y="6929"/>
                    <a:pt x="5225" y="6757"/>
                    <a:pt x="5798" y="6396"/>
                  </a:cubicBezTo>
                  <a:cubicBezTo>
                    <a:pt x="7413" y="5376"/>
                    <a:pt x="7904" y="3242"/>
                    <a:pt x="6884" y="1619"/>
                  </a:cubicBezTo>
                  <a:cubicBezTo>
                    <a:pt x="6224" y="575"/>
                    <a:pt x="5099" y="1"/>
                    <a:pt x="3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1178739" y="3308938"/>
              <a:ext cx="582306" cy="553993"/>
            </a:xfrm>
            <a:custGeom>
              <a:avLst/>
              <a:gdLst/>
              <a:ahLst/>
              <a:cxnLst/>
              <a:rect l="l" t="t" r="r" b="b"/>
              <a:pathLst>
                <a:path w="7404" h="7044" extrusionOk="0">
                  <a:moveTo>
                    <a:pt x="3628" y="114"/>
                  </a:moveTo>
                  <a:cubicBezTo>
                    <a:pt x="3795" y="114"/>
                    <a:pt x="3971" y="133"/>
                    <a:pt x="4138" y="160"/>
                  </a:cubicBezTo>
                  <a:cubicBezTo>
                    <a:pt x="5993" y="439"/>
                    <a:pt x="7273" y="2183"/>
                    <a:pt x="6995" y="4038"/>
                  </a:cubicBezTo>
                  <a:cubicBezTo>
                    <a:pt x="6735" y="5718"/>
                    <a:pt x="5280" y="6926"/>
                    <a:pt x="3630" y="6926"/>
                  </a:cubicBezTo>
                  <a:cubicBezTo>
                    <a:pt x="3458" y="6926"/>
                    <a:pt x="3284" y="6913"/>
                    <a:pt x="3108" y="6886"/>
                  </a:cubicBezTo>
                  <a:cubicBezTo>
                    <a:pt x="2208" y="6747"/>
                    <a:pt x="1420" y="6274"/>
                    <a:pt x="882" y="5541"/>
                  </a:cubicBezTo>
                  <a:cubicBezTo>
                    <a:pt x="344" y="4808"/>
                    <a:pt x="121" y="3908"/>
                    <a:pt x="260" y="3008"/>
                  </a:cubicBezTo>
                  <a:cubicBezTo>
                    <a:pt x="520" y="1320"/>
                    <a:pt x="1976" y="114"/>
                    <a:pt x="3628" y="114"/>
                  </a:cubicBezTo>
                  <a:close/>
                  <a:moveTo>
                    <a:pt x="3629" y="0"/>
                  </a:moveTo>
                  <a:cubicBezTo>
                    <a:pt x="1917" y="0"/>
                    <a:pt x="410" y="1247"/>
                    <a:pt x="149" y="2990"/>
                  </a:cubicBezTo>
                  <a:cubicBezTo>
                    <a:pt x="1" y="3918"/>
                    <a:pt x="232" y="4845"/>
                    <a:pt x="789" y="5606"/>
                  </a:cubicBezTo>
                  <a:cubicBezTo>
                    <a:pt x="1346" y="6367"/>
                    <a:pt x="2162" y="6858"/>
                    <a:pt x="3090" y="7007"/>
                  </a:cubicBezTo>
                  <a:cubicBezTo>
                    <a:pt x="3275" y="7034"/>
                    <a:pt x="3451" y="7044"/>
                    <a:pt x="3628" y="7044"/>
                  </a:cubicBezTo>
                  <a:cubicBezTo>
                    <a:pt x="5335" y="7044"/>
                    <a:pt x="6837" y="5791"/>
                    <a:pt x="7106" y="4057"/>
                  </a:cubicBezTo>
                  <a:cubicBezTo>
                    <a:pt x="7403" y="2136"/>
                    <a:pt x="6077" y="337"/>
                    <a:pt x="4156" y="40"/>
                  </a:cubicBezTo>
                  <a:cubicBezTo>
                    <a:pt x="3979" y="13"/>
                    <a:pt x="3803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1563950" y="3370439"/>
              <a:ext cx="117578" cy="119701"/>
            </a:xfrm>
            <a:custGeom>
              <a:avLst/>
              <a:gdLst/>
              <a:ahLst/>
              <a:cxnLst/>
              <a:rect l="l" t="t" r="r" b="b"/>
              <a:pathLst>
                <a:path w="1495" h="1522" extrusionOk="0">
                  <a:moveTo>
                    <a:pt x="1" y="0"/>
                  </a:moveTo>
                  <a:lnTo>
                    <a:pt x="1494" y="1521"/>
                  </a:lnTo>
                  <a:cubicBezTo>
                    <a:pt x="1197" y="863"/>
                    <a:pt x="678" y="3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1555928" y="3363282"/>
              <a:ext cx="132836" cy="133386"/>
            </a:xfrm>
            <a:custGeom>
              <a:avLst/>
              <a:gdLst/>
              <a:ahLst/>
              <a:cxnLst/>
              <a:rect l="l" t="t" r="r" b="b"/>
              <a:pathLst>
                <a:path w="1689" h="1696" extrusionOk="0">
                  <a:moveTo>
                    <a:pt x="104" y="0"/>
                  </a:moveTo>
                  <a:cubicBezTo>
                    <a:pt x="71" y="0"/>
                    <a:pt x="42" y="20"/>
                    <a:pt x="28" y="54"/>
                  </a:cubicBezTo>
                  <a:cubicBezTo>
                    <a:pt x="1" y="100"/>
                    <a:pt x="19" y="147"/>
                    <a:pt x="65" y="175"/>
                  </a:cubicBezTo>
                  <a:cubicBezTo>
                    <a:pt x="715" y="471"/>
                    <a:pt x="1225" y="991"/>
                    <a:pt x="1513" y="1650"/>
                  </a:cubicBezTo>
                  <a:cubicBezTo>
                    <a:pt x="1531" y="1677"/>
                    <a:pt x="1559" y="1696"/>
                    <a:pt x="1596" y="1696"/>
                  </a:cubicBezTo>
                  <a:lnTo>
                    <a:pt x="1633" y="1696"/>
                  </a:ln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9"/>
                    <a:pt x="826" y="332"/>
                    <a:pt x="140" y="8"/>
                  </a:cubicBezTo>
                  <a:cubicBezTo>
                    <a:pt x="128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1990058" y="3317117"/>
              <a:ext cx="47503" cy="47503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158" y="1"/>
                  </a:moveTo>
                  <a:lnTo>
                    <a:pt x="0" y="437"/>
                  </a:lnTo>
                  <a:lnTo>
                    <a:pt x="436" y="604"/>
                  </a:lnTo>
                  <a:lnTo>
                    <a:pt x="603" y="15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1277991" y="3581212"/>
              <a:ext cx="151790" cy="76524"/>
            </a:xfrm>
            <a:custGeom>
              <a:avLst/>
              <a:gdLst/>
              <a:ahLst/>
              <a:cxnLst/>
              <a:rect l="l" t="t" r="r" b="b"/>
              <a:pathLst>
                <a:path w="1930" h="973" extrusionOk="0">
                  <a:moveTo>
                    <a:pt x="965" y="1"/>
                  </a:moveTo>
                  <a:cubicBezTo>
                    <a:pt x="427" y="1"/>
                    <a:pt x="0" y="437"/>
                    <a:pt x="0" y="966"/>
                  </a:cubicBezTo>
                  <a:cubicBezTo>
                    <a:pt x="0" y="970"/>
                    <a:pt x="483" y="973"/>
                    <a:pt x="965" y="973"/>
                  </a:cubicBezTo>
                  <a:cubicBezTo>
                    <a:pt x="1447" y="973"/>
                    <a:pt x="1930" y="970"/>
                    <a:pt x="1930" y="966"/>
                  </a:cubicBezTo>
                  <a:cubicBezTo>
                    <a:pt x="1930" y="437"/>
                    <a:pt x="1494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1272879" y="3576887"/>
              <a:ext cx="161306" cy="85411"/>
            </a:xfrm>
            <a:custGeom>
              <a:avLst/>
              <a:gdLst/>
              <a:ahLst/>
              <a:cxnLst/>
              <a:rect l="l" t="t" r="r" b="b"/>
              <a:pathLst>
                <a:path w="2051" h="1086" extrusionOk="0">
                  <a:moveTo>
                    <a:pt x="1030" y="112"/>
                  </a:moveTo>
                  <a:cubicBezTo>
                    <a:pt x="1512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30" y="0"/>
                  </a:moveTo>
                  <a:cubicBezTo>
                    <a:pt x="464" y="0"/>
                    <a:pt x="0" y="455"/>
                    <a:pt x="0" y="1021"/>
                  </a:cubicBezTo>
                  <a:cubicBezTo>
                    <a:pt x="0" y="1076"/>
                    <a:pt x="0" y="1076"/>
                    <a:pt x="408" y="1086"/>
                  </a:cubicBezTo>
                  <a:lnTo>
                    <a:pt x="1132" y="1086"/>
                  </a:lnTo>
                  <a:cubicBezTo>
                    <a:pt x="2050" y="1086"/>
                    <a:pt x="2050" y="1086"/>
                    <a:pt x="2050" y="1021"/>
                  </a:cubicBezTo>
                  <a:cubicBezTo>
                    <a:pt x="2050" y="455"/>
                    <a:pt x="1587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1310787" y="3484241"/>
              <a:ext cx="86198" cy="86905"/>
            </a:xfrm>
            <a:custGeom>
              <a:avLst/>
              <a:gdLst/>
              <a:ahLst/>
              <a:cxnLst/>
              <a:rect l="l" t="t" r="r" b="b"/>
              <a:pathLst>
                <a:path w="1096" h="1105" extrusionOk="0">
                  <a:moveTo>
                    <a:pt x="548" y="0"/>
                  </a:moveTo>
                  <a:cubicBezTo>
                    <a:pt x="251" y="0"/>
                    <a:pt x="1" y="251"/>
                    <a:pt x="1" y="548"/>
                  </a:cubicBezTo>
                  <a:cubicBezTo>
                    <a:pt x="1" y="854"/>
                    <a:pt x="251" y="1104"/>
                    <a:pt x="548" y="1104"/>
                  </a:cubicBezTo>
                  <a:cubicBezTo>
                    <a:pt x="854" y="1104"/>
                    <a:pt x="1095" y="854"/>
                    <a:pt x="1095" y="548"/>
                  </a:cubicBezTo>
                  <a:cubicBezTo>
                    <a:pt x="1095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1306383" y="3479837"/>
              <a:ext cx="95714" cy="95635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4" y="121"/>
                  </a:moveTo>
                  <a:cubicBezTo>
                    <a:pt x="882" y="121"/>
                    <a:pt x="1096" y="334"/>
                    <a:pt x="1096" y="604"/>
                  </a:cubicBezTo>
                  <a:cubicBezTo>
                    <a:pt x="1096" y="882"/>
                    <a:pt x="882" y="1095"/>
                    <a:pt x="604" y="1095"/>
                  </a:cubicBezTo>
                  <a:cubicBezTo>
                    <a:pt x="335" y="1095"/>
                    <a:pt x="122" y="882"/>
                    <a:pt x="122" y="604"/>
                  </a:cubicBezTo>
                  <a:cubicBezTo>
                    <a:pt x="122" y="334"/>
                    <a:pt x="335" y="121"/>
                    <a:pt x="604" y="121"/>
                  </a:cubicBezTo>
                  <a:close/>
                  <a:moveTo>
                    <a:pt x="604" y="1"/>
                  </a:moveTo>
                  <a:cubicBezTo>
                    <a:pt x="270" y="1"/>
                    <a:pt x="1" y="279"/>
                    <a:pt x="1" y="613"/>
                  </a:cubicBezTo>
                  <a:cubicBezTo>
                    <a:pt x="1" y="947"/>
                    <a:pt x="270" y="1216"/>
                    <a:pt x="604" y="1216"/>
                  </a:cubicBezTo>
                  <a:cubicBezTo>
                    <a:pt x="938" y="1216"/>
                    <a:pt x="1216" y="947"/>
                    <a:pt x="1216" y="613"/>
                  </a:cubicBezTo>
                  <a:cubicBezTo>
                    <a:pt x="1216" y="279"/>
                    <a:pt x="938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1499775" y="3581212"/>
              <a:ext cx="152576" cy="76524"/>
            </a:xfrm>
            <a:custGeom>
              <a:avLst/>
              <a:gdLst/>
              <a:ahLst/>
              <a:cxnLst/>
              <a:rect l="l" t="t" r="r" b="b"/>
              <a:pathLst>
                <a:path w="1940" h="973" extrusionOk="0">
                  <a:moveTo>
                    <a:pt x="965" y="1"/>
                  </a:moveTo>
                  <a:cubicBezTo>
                    <a:pt x="436" y="1"/>
                    <a:pt x="0" y="437"/>
                    <a:pt x="0" y="966"/>
                  </a:cubicBezTo>
                  <a:cubicBezTo>
                    <a:pt x="0" y="970"/>
                    <a:pt x="485" y="973"/>
                    <a:pt x="970" y="973"/>
                  </a:cubicBezTo>
                  <a:cubicBezTo>
                    <a:pt x="1454" y="973"/>
                    <a:pt x="1939" y="970"/>
                    <a:pt x="1939" y="966"/>
                  </a:cubicBezTo>
                  <a:cubicBezTo>
                    <a:pt x="1939" y="437"/>
                    <a:pt x="1503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1495370" y="3576887"/>
              <a:ext cx="161306" cy="85411"/>
            </a:xfrm>
            <a:custGeom>
              <a:avLst/>
              <a:gdLst/>
              <a:ahLst/>
              <a:cxnLst/>
              <a:rect l="l" t="t" r="r" b="b"/>
              <a:pathLst>
                <a:path w="2051" h="1086" extrusionOk="0">
                  <a:moveTo>
                    <a:pt x="1030" y="112"/>
                  </a:moveTo>
                  <a:cubicBezTo>
                    <a:pt x="1503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21" y="0"/>
                  </a:moveTo>
                  <a:cubicBezTo>
                    <a:pt x="464" y="0"/>
                    <a:pt x="1" y="455"/>
                    <a:pt x="1" y="1021"/>
                  </a:cubicBezTo>
                  <a:cubicBezTo>
                    <a:pt x="1" y="1076"/>
                    <a:pt x="1" y="1076"/>
                    <a:pt x="399" y="1086"/>
                  </a:cubicBezTo>
                  <a:lnTo>
                    <a:pt x="1132" y="1086"/>
                  </a:lnTo>
                  <a:cubicBezTo>
                    <a:pt x="2051" y="1086"/>
                    <a:pt x="2051" y="1086"/>
                    <a:pt x="2051" y="1021"/>
                  </a:cubicBezTo>
                  <a:cubicBezTo>
                    <a:pt x="2051" y="455"/>
                    <a:pt x="1587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1533278" y="3484241"/>
              <a:ext cx="86198" cy="86905"/>
            </a:xfrm>
            <a:custGeom>
              <a:avLst/>
              <a:gdLst/>
              <a:ahLst/>
              <a:cxnLst/>
              <a:rect l="l" t="t" r="r" b="b"/>
              <a:pathLst>
                <a:path w="1096" h="1105" extrusionOk="0">
                  <a:moveTo>
                    <a:pt x="548" y="0"/>
                  </a:moveTo>
                  <a:cubicBezTo>
                    <a:pt x="251" y="0"/>
                    <a:pt x="1" y="251"/>
                    <a:pt x="1" y="557"/>
                  </a:cubicBezTo>
                  <a:cubicBezTo>
                    <a:pt x="1" y="854"/>
                    <a:pt x="242" y="1104"/>
                    <a:pt x="548" y="1104"/>
                  </a:cubicBezTo>
                  <a:cubicBezTo>
                    <a:pt x="854" y="1104"/>
                    <a:pt x="1096" y="854"/>
                    <a:pt x="1096" y="557"/>
                  </a:cubicBezTo>
                  <a:cubicBezTo>
                    <a:pt x="1096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1528952" y="3479837"/>
              <a:ext cx="95635" cy="95635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3" y="121"/>
                  </a:moveTo>
                  <a:cubicBezTo>
                    <a:pt x="872" y="121"/>
                    <a:pt x="1095" y="334"/>
                    <a:pt x="1095" y="604"/>
                  </a:cubicBezTo>
                  <a:cubicBezTo>
                    <a:pt x="1095" y="882"/>
                    <a:pt x="872" y="1095"/>
                    <a:pt x="603" y="1095"/>
                  </a:cubicBezTo>
                  <a:cubicBezTo>
                    <a:pt x="334" y="1095"/>
                    <a:pt x="112" y="882"/>
                    <a:pt x="112" y="604"/>
                  </a:cubicBezTo>
                  <a:cubicBezTo>
                    <a:pt x="112" y="334"/>
                    <a:pt x="334" y="121"/>
                    <a:pt x="603" y="121"/>
                  </a:cubicBezTo>
                  <a:close/>
                  <a:moveTo>
                    <a:pt x="603" y="1"/>
                  </a:moveTo>
                  <a:cubicBezTo>
                    <a:pt x="269" y="1"/>
                    <a:pt x="0" y="279"/>
                    <a:pt x="0" y="613"/>
                  </a:cubicBezTo>
                  <a:cubicBezTo>
                    <a:pt x="0" y="947"/>
                    <a:pt x="269" y="1216"/>
                    <a:pt x="603" y="1216"/>
                  </a:cubicBezTo>
                  <a:cubicBezTo>
                    <a:pt x="937" y="1216"/>
                    <a:pt x="1216" y="947"/>
                    <a:pt x="1216" y="613"/>
                  </a:cubicBezTo>
                  <a:cubicBezTo>
                    <a:pt x="1216" y="279"/>
                    <a:pt x="937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1374962" y="3594346"/>
              <a:ext cx="172317" cy="86512"/>
            </a:xfrm>
            <a:custGeom>
              <a:avLst/>
              <a:gdLst/>
              <a:ahLst/>
              <a:cxnLst/>
              <a:rect l="l" t="t" r="r" b="b"/>
              <a:pathLst>
                <a:path w="2191" h="1100" extrusionOk="0">
                  <a:moveTo>
                    <a:pt x="1096" y="1"/>
                  </a:moveTo>
                  <a:cubicBezTo>
                    <a:pt x="493" y="1"/>
                    <a:pt x="1" y="493"/>
                    <a:pt x="1" y="1096"/>
                  </a:cubicBezTo>
                  <a:cubicBezTo>
                    <a:pt x="1" y="1096"/>
                    <a:pt x="974" y="1100"/>
                    <a:pt x="1623" y="1100"/>
                  </a:cubicBezTo>
                  <a:cubicBezTo>
                    <a:pt x="1947" y="1100"/>
                    <a:pt x="2190" y="1099"/>
                    <a:pt x="2190" y="1096"/>
                  </a:cubicBezTo>
                  <a:cubicBezTo>
                    <a:pt x="2190" y="493"/>
                    <a:pt x="1699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1370637" y="3590021"/>
              <a:ext cx="180968" cy="95635"/>
            </a:xfrm>
            <a:custGeom>
              <a:avLst/>
              <a:gdLst/>
              <a:ahLst/>
              <a:cxnLst/>
              <a:rect l="l" t="t" r="r" b="b"/>
              <a:pathLst>
                <a:path w="2301" h="1216" extrusionOk="0">
                  <a:moveTo>
                    <a:pt x="1151" y="112"/>
                  </a:moveTo>
                  <a:cubicBezTo>
                    <a:pt x="1707" y="112"/>
                    <a:pt x="2162" y="548"/>
                    <a:pt x="2190" y="1095"/>
                  </a:cubicBezTo>
                  <a:lnTo>
                    <a:pt x="112" y="1095"/>
                  </a:lnTo>
                  <a:cubicBezTo>
                    <a:pt x="139" y="548"/>
                    <a:pt x="594" y="112"/>
                    <a:pt x="1151" y="112"/>
                  </a:cubicBezTo>
                  <a:close/>
                  <a:moveTo>
                    <a:pt x="1151" y="0"/>
                  </a:moveTo>
                  <a:cubicBezTo>
                    <a:pt x="510" y="0"/>
                    <a:pt x="0" y="511"/>
                    <a:pt x="0" y="1151"/>
                  </a:cubicBezTo>
                  <a:cubicBezTo>
                    <a:pt x="0" y="1206"/>
                    <a:pt x="0" y="1206"/>
                    <a:pt x="446" y="1216"/>
                  </a:cubicBezTo>
                  <a:lnTo>
                    <a:pt x="1271" y="1216"/>
                  </a:lnTo>
                  <a:cubicBezTo>
                    <a:pt x="2301" y="1216"/>
                    <a:pt x="2301" y="1216"/>
                    <a:pt x="2301" y="1151"/>
                  </a:cubicBezTo>
                  <a:cubicBezTo>
                    <a:pt x="2301" y="511"/>
                    <a:pt x="1791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1412949" y="3484241"/>
              <a:ext cx="97837" cy="98545"/>
            </a:xfrm>
            <a:custGeom>
              <a:avLst/>
              <a:gdLst/>
              <a:ahLst/>
              <a:cxnLst/>
              <a:rect l="l" t="t" r="r" b="b"/>
              <a:pathLst>
                <a:path w="1244" h="1253" extrusionOk="0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74"/>
                    <a:pt x="279" y="1253"/>
                    <a:pt x="622" y="1253"/>
                  </a:cubicBezTo>
                  <a:cubicBezTo>
                    <a:pt x="965" y="1253"/>
                    <a:pt x="1243" y="974"/>
                    <a:pt x="1243" y="622"/>
                  </a:cubicBezTo>
                  <a:cubicBezTo>
                    <a:pt x="1243" y="278"/>
                    <a:pt x="965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1407837" y="3479837"/>
              <a:ext cx="107354" cy="107354"/>
            </a:xfrm>
            <a:custGeom>
              <a:avLst/>
              <a:gdLst/>
              <a:ahLst/>
              <a:cxnLst/>
              <a:rect l="l" t="t" r="r" b="b"/>
              <a:pathLst>
                <a:path w="1365" h="1365" extrusionOk="0">
                  <a:moveTo>
                    <a:pt x="687" y="121"/>
                  </a:moveTo>
                  <a:cubicBezTo>
                    <a:pt x="993" y="121"/>
                    <a:pt x="1253" y="372"/>
                    <a:pt x="1253" y="678"/>
                  </a:cubicBezTo>
                  <a:cubicBezTo>
                    <a:pt x="1253" y="993"/>
                    <a:pt x="993" y="1244"/>
                    <a:pt x="687" y="1244"/>
                  </a:cubicBezTo>
                  <a:cubicBezTo>
                    <a:pt x="371" y="1244"/>
                    <a:pt x="121" y="993"/>
                    <a:pt x="121" y="678"/>
                  </a:cubicBezTo>
                  <a:cubicBezTo>
                    <a:pt x="121" y="372"/>
                    <a:pt x="371" y="121"/>
                    <a:pt x="687" y="121"/>
                  </a:cubicBezTo>
                  <a:close/>
                  <a:moveTo>
                    <a:pt x="687" y="1"/>
                  </a:moveTo>
                  <a:cubicBezTo>
                    <a:pt x="307" y="1"/>
                    <a:pt x="0" y="307"/>
                    <a:pt x="0" y="678"/>
                  </a:cubicBezTo>
                  <a:cubicBezTo>
                    <a:pt x="0" y="1058"/>
                    <a:pt x="307" y="1364"/>
                    <a:pt x="687" y="1364"/>
                  </a:cubicBezTo>
                  <a:cubicBezTo>
                    <a:pt x="1058" y="1364"/>
                    <a:pt x="1364" y="1058"/>
                    <a:pt x="1364" y="678"/>
                  </a:cubicBezTo>
                  <a:cubicBezTo>
                    <a:pt x="1364" y="307"/>
                    <a:pt x="1058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1985653" y="3311847"/>
              <a:ext cx="57019" cy="56469"/>
            </a:xfrm>
            <a:custGeom>
              <a:avLst/>
              <a:gdLst/>
              <a:ahLst/>
              <a:cxnLst/>
              <a:rect l="l" t="t" r="r" b="b"/>
              <a:pathLst>
                <a:path w="725" h="718" extrusionOk="0">
                  <a:moveTo>
                    <a:pt x="251" y="133"/>
                  </a:moveTo>
                  <a:lnTo>
                    <a:pt x="585" y="253"/>
                  </a:lnTo>
                  <a:lnTo>
                    <a:pt x="464" y="587"/>
                  </a:lnTo>
                  <a:lnTo>
                    <a:pt x="130" y="467"/>
                  </a:lnTo>
                  <a:lnTo>
                    <a:pt x="251" y="133"/>
                  </a:lnTo>
                  <a:close/>
                  <a:moveTo>
                    <a:pt x="223" y="0"/>
                  </a:moveTo>
                  <a:cubicBezTo>
                    <a:pt x="195" y="0"/>
                    <a:pt x="175" y="17"/>
                    <a:pt x="168" y="40"/>
                  </a:cubicBezTo>
                  <a:lnTo>
                    <a:pt x="1" y="485"/>
                  </a:lnTo>
                  <a:cubicBezTo>
                    <a:pt x="1" y="495"/>
                    <a:pt x="1" y="513"/>
                    <a:pt x="1" y="522"/>
                  </a:cubicBezTo>
                  <a:cubicBezTo>
                    <a:pt x="10" y="541"/>
                    <a:pt x="19" y="550"/>
                    <a:pt x="38" y="559"/>
                  </a:cubicBezTo>
                  <a:lnTo>
                    <a:pt x="483" y="717"/>
                  </a:lnTo>
                  <a:lnTo>
                    <a:pt x="501" y="717"/>
                  </a:lnTo>
                  <a:cubicBezTo>
                    <a:pt x="520" y="717"/>
                    <a:pt x="548" y="708"/>
                    <a:pt x="557" y="680"/>
                  </a:cubicBezTo>
                  <a:lnTo>
                    <a:pt x="715" y="235"/>
                  </a:lnTo>
                  <a:cubicBezTo>
                    <a:pt x="724" y="207"/>
                    <a:pt x="715" y="179"/>
                    <a:pt x="678" y="161"/>
                  </a:cubicBezTo>
                  <a:lnTo>
                    <a:pt x="242" y="3"/>
                  </a:lnTo>
                  <a:cubicBezTo>
                    <a:pt x="235" y="1"/>
                    <a:pt x="22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1707716" y="3340239"/>
              <a:ext cx="302085" cy="134566"/>
            </a:xfrm>
            <a:custGeom>
              <a:avLst/>
              <a:gdLst/>
              <a:ahLst/>
              <a:cxnLst/>
              <a:rect l="l" t="t" r="r" b="b"/>
              <a:pathLst>
                <a:path w="3841" h="1711" extrusionOk="0">
                  <a:moveTo>
                    <a:pt x="3769" y="0"/>
                  </a:moveTo>
                  <a:cubicBezTo>
                    <a:pt x="3762" y="0"/>
                    <a:pt x="3754" y="1"/>
                    <a:pt x="3748" y="4"/>
                  </a:cubicBezTo>
                  <a:lnTo>
                    <a:pt x="37" y="1599"/>
                  </a:lnTo>
                  <a:cubicBezTo>
                    <a:pt x="9" y="1618"/>
                    <a:pt x="0" y="1655"/>
                    <a:pt x="9" y="1683"/>
                  </a:cubicBezTo>
                  <a:cubicBezTo>
                    <a:pt x="19" y="1701"/>
                    <a:pt x="37" y="1711"/>
                    <a:pt x="65" y="1711"/>
                  </a:cubicBezTo>
                  <a:lnTo>
                    <a:pt x="84" y="1711"/>
                  </a:lnTo>
                  <a:lnTo>
                    <a:pt x="3794" y="115"/>
                  </a:lnTo>
                  <a:cubicBezTo>
                    <a:pt x="3822" y="106"/>
                    <a:pt x="3841" y="69"/>
                    <a:pt x="3822" y="41"/>
                  </a:cubicBezTo>
                  <a:cubicBezTo>
                    <a:pt x="3815" y="12"/>
                    <a:pt x="3792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41" name="Google Shape;1141;p28"/>
          <p:cNvSpPr txBox="1">
            <a:spLocks noGrp="1"/>
          </p:cNvSpPr>
          <p:nvPr>
            <p:ph type="body" idx="4294967295"/>
          </p:nvPr>
        </p:nvSpPr>
        <p:spPr>
          <a:xfrm>
            <a:off x="713225" y="1200825"/>
            <a:ext cx="77109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Vectors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ReactJs,NodeJs, etc’s documentation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TutorialsPoint, GeeksforGeeks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Grok AI, Cloud Sonet 3.5, ChatGPT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SlidesGo</a:t>
            </a:r>
            <a:endParaRPr/>
          </a:p>
        </p:txBody>
      </p:sp>
      <p:sp>
        <p:nvSpPr>
          <p:cNvPr id="1142" name="Google Shape;1142;p28"/>
          <p:cNvSpPr/>
          <p:nvPr/>
        </p:nvSpPr>
        <p:spPr>
          <a:xfrm>
            <a:off x="6428661" y="3608859"/>
            <a:ext cx="71080" cy="19"/>
          </a:xfrm>
          <a:custGeom>
            <a:avLst/>
            <a:gdLst/>
            <a:ahLst/>
            <a:cxnLst/>
            <a:rect l="l" t="t" r="r" b="b"/>
            <a:pathLst>
              <a:path w="3838" h="1" extrusionOk="0">
                <a:moveTo>
                  <a:pt x="1" y="1"/>
                </a:moveTo>
                <a:lnTo>
                  <a:pt x="3837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3" name="Google Shape;1143;p28"/>
          <p:cNvGrpSpPr/>
          <p:nvPr/>
        </p:nvGrpSpPr>
        <p:grpSpPr>
          <a:xfrm>
            <a:off x="713225" y="3402419"/>
            <a:ext cx="857526" cy="1201585"/>
            <a:chOff x="4673900" y="2428869"/>
            <a:chExt cx="857526" cy="1201585"/>
          </a:xfrm>
        </p:grpSpPr>
        <p:sp>
          <p:nvSpPr>
            <p:cNvPr id="1144" name="Google Shape;1144;p28"/>
            <p:cNvSpPr/>
            <p:nvPr/>
          </p:nvSpPr>
          <p:spPr>
            <a:xfrm>
              <a:off x="4673900" y="3316695"/>
              <a:ext cx="336113" cy="313759"/>
            </a:xfrm>
            <a:custGeom>
              <a:avLst/>
              <a:gdLst/>
              <a:ahLst/>
              <a:cxnLst/>
              <a:rect l="l" t="t" r="r" b="b"/>
              <a:pathLst>
                <a:path w="18148" h="16941" extrusionOk="0">
                  <a:moveTo>
                    <a:pt x="9090" y="1"/>
                  </a:moveTo>
                  <a:cubicBezTo>
                    <a:pt x="4967" y="1"/>
                    <a:pt x="1370" y="2998"/>
                    <a:pt x="735" y="7203"/>
                  </a:cubicBezTo>
                  <a:cubicBezTo>
                    <a:pt x="1" y="11806"/>
                    <a:pt x="3170" y="16143"/>
                    <a:pt x="7806" y="16843"/>
                  </a:cubicBezTo>
                  <a:cubicBezTo>
                    <a:pt x="8236" y="16908"/>
                    <a:pt x="8663" y="16940"/>
                    <a:pt x="9084" y="16940"/>
                  </a:cubicBezTo>
                  <a:cubicBezTo>
                    <a:pt x="13187" y="16940"/>
                    <a:pt x="16811" y="13945"/>
                    <a:pt x="17447" y="9771"/>
                  </a:cubicBezTo>
                  <a:cubicBezTo>
                    <a:pt x="18147" y="5135"/>
                    <a:pt x="14978" y="832"/>
                    <a:pt x="10375" y="98"/>
                  </a:cubicBezTo>
                  <a:cubicBezTo>
                    <a:pt x="9943" y="32"/>
                    <a:pt x="9513" y="1"/>
                    <a:pt x="9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4706033" y="3297489"/>
              <a:ext cx="313240" cy="313240"/>
            </a:xfrm>
            <a:custGeom>
              <a:avLst/>
              <a:gdLst/>
              <a:ahLst/>
              <a:cxnLst/>
              <a:rect l="l" t="t" r="r" b="b"/>
              <a:pathLst>
                <a:path w="16913" h="16913" extrusionOk="0">
                  <a:moveTo>
                    <a:pt x="16912" y="8473"/>
                  </a:moveTo>
                  <a:cubicBezTo>
                    <a:pt x="16912" y="13143"/>
                    <a:pt x="13110" y="16913"/>
                    <a:pt x="8440" y="16913"/>
                  </a:cubicBezTo>
                  <a:cubicBezTo>
                    <a:pt x="3770" y="16913"/>
                    <a:pt x="0" y="13143"/>
                    <a:pt x="0" y="8473"/>
                  </a:cubicBezTo>
                  <a:cubicBezTo>
                    <a:pt x="0" y="3803"/>
                    <a:pt x="3770" y="1"/>
                    <a:pt x="8440" y="1"/>
                  </a:cubicBezTo>
                  <a:cubicBezTo>
                    <a:pt x="13110" y="1"/>
                    <a:pt x="16912" y="3803"/>
                    <a:pt x="16912" y="84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4697384" y="3293619"/>
              <a:ext cx="337336" cy="321445"/>
            </a:xfrm>
            <a:custGeom>
              <a:avLst/>
              <a:gdLst/>
              <a:ahLst/>
              <a:cxnLst/>
              <a:rect l="l" t="t" r="r" b="b"/>
              <a:pathLst>
                <a:path w="18214" h="17356" extrusionOk="0">
                  <a:moveTo>
                    <a:pt x="8907" y="410"/>
                  </a:moveTo>
                  <a:cubicBezTo>
                    <a:pt x="9307" y="410"/>
                    <a:pt x="9741" y="443"/>
                    <a:pt x="10174" y="510"/>
                  </a:cubicBezTo>
                  <a:cubicBezTo>
                    <a:pt x="14677" y="1210"/>
                    <a:pt x="17780" y="5413"/>
                    <a:pt x="17079" y="9917"/>
                  </a:cubicBezTo>
                  <a:cubicBezTo>
                    <a:pt x="16746" y="12085"/>
                    <a:pt x="15578" y="14019"/>
                    <a:pt x="13810" y="15320"/>
                  </a:cubicBezTo>
                  <a:cubicBezTo>
                    <a:pt x="12386" y="16368"/>
                    <a:pt x="10681" y="16918"/>
                    <a:pt x="8938" y="16918"/>
                  </a:cubicBezTo>
                  <a:cubicBezTo>
                    <a:pt x="8517" y="16918"/>
                    <a:pt x="8094" y="16886"/>
                    <a:pt x="7672" y="16821"/>
                  </a:cubicBezTo>
                  <a:cubicBezTo>
                    <a:pt x="5504" y="16488"/>
                    <a:pt x="3569" y="15320"/>
                    <a:pt x="2269" y="13552"/>
                  </a:cubicBezTo>
                  <a:cubicBezTo>
                    <a:pt x="968" y="11785"/>
                    <a:pt x="434" y="9616"/>
                    <a:pt x="767" y="7415"/>
                  </a:cubicBezTo>
                  <a:cubicBezTo>
                    <a:pt x="1101" y="5246"/>
                    <a:pt x="2269" y="3312"/>
                    <a:pt x="4036" y="2011"/>
                  </a:cubicBezTo>
                  <a:cubicBezTo>
                    <a:pt x="5471" y="977"/>
                    <a:pt x="7172" y="410"/>
                    <a:pt x="8907" y="410"/>
                  </a:cubicBezTo>
                  <a:close/>
                  <a:moveTo>
                    <a:pt x="8872" y="0"/>
                  </a:moveTo>
                  <a:cubicBezTo>
                    <a:pt x="7050" y="0"/>
                    <a:pt x="5292" y="582"/>
                    <a:pt x="3770" y="1677"/>
                  </a:cubicBezTo>
                  <a:cubicBezTo>
                    <a:pt x="1902" y="3045"/>
                    <a:pt x="701" y="5080"/>
                    <a:pt x="334" y="7348"/>
                  </a:cubicBezTo>
                  <a:cubicBezTo>
                    <a:pt x="0" y="9650"/>
                    <a:pt x="567" y="11951"/>
                    <a:pt x="1935" y="13819"/>
                  </a:cubicBezTo>
                  <a:cubicBezTo>
                    <a:pt x="3303" y="15687"/>
                    <a:pt x="5304" y="16888"/>
                    <a:pt x="7606" y="17255"/>
                  </a:cubicBezTo>
                  <a:cubicBezTo>
                    <a:pt x="8039" y="17322"/>
                    <a:pt x="8506" y="17355"/>
                    <a:pt x="8940" y="17355"/>
                  </a:cubicBezTo>
                  <a:cubicBezTo>
                    <a:pt x="10775" y="17355"/>
                    <a:pt x="12543" y="16755"/>
                    <a:pt x="14044" y="15654"/>
                  </a:cubicBezTo>
                  <a:cubicBezTo>
                    <a:pt x="15912" y="14286"/>
                    <a:pt x="17146" y="12285"/>
                    <a:pt x="17479" y="9983"/>
                  </a:cubicBezTo>
                  <a:cubicBezTo>
                    <a:pt x="18213" y="5246"/>
                    <a:pt x="14944" y="843"/>
                    <a:pt x="10241" y="109"/>
                  </a:cubicBezTo>
                  <a:cubicBezTo>
                    <a:pt x="9782" y="36"/>
                    <a:pt x="9325" y="0"/>
                    <a:pt x="8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4786968" y="3369998"/>
              <a:ext cx="157555" cy="155018"/>
            </a:xfrm>
            <a:custGeom>
              <a:avLst/>
              <a:gdLst/>
              <a:ahLst/>
              <a:cxnLst/>
              <a:rect l="l" t="t" r="r" b="b"/>
              <a:pathLst>
                <a:path w="8507" h="8370" extrusionOk="0">
                  <a:moveTo>
                    <a:pt x="1578" y="1"/>
                  </a:moveTo>
                  <a:cubicBezTo>
                    <a:pt x="1447" y="1"/>
                    <a:pt x="1312" y="42"/>
                    <a:pt x="1201" y="122"/>
                  </a:cubicBezTo>
                  <a:cubicBezTo>
                    <a:pt x="534" y="489"/>
                    <a:pt x="200" y="1022"/>
                    <a:pt x="100" y="1756"/>
                  </a:cubicBezTo>
                  <a:cubicBezTo>
                    <a:pt x="0" y="2657"/>
                    <a:pt x="267" y="3491"/>
                    <a:pt x="734" y="4258"/>
                  </a:cubicBezTo>
                  <a:cubicBezTo>
                    <a:pt x="1168" y="4992"/>
                    <a:pt x="1735" y="5592"/>
                    <a:pt x="2335" y="6193"/>
                  </a:cubicBezTo>
                  <a:cubicBezTo>
                    <a:pt x="2869" y="6760"/>
                    <a:pt x="3436" y="7260"/>
                    <a:pt x="4103" y="7694"/>
                  </a:cubicBezTo>
                  <a:cubicBezTo>
                    <a:pt x="4682" y="8060"/>
                    <a:pt x="5317" y="8370"/>
                    <a:pt x="6058" y="8370"/>
                  </a:cubicBezTo>
                  <a:cubicBezTo>
                    <a:pt x="6128" y="8370"/>
                    <a:pt x="6199" y="8367"/>
                    <a:pt x="6271" y="8361"/>
                  </a:cubicBezTo>
                  <a:cubicBezTo>
                    <a:pt x="6349" y="8367"/>
                    <a:pt x="6425" y="8370"/>
                    <a:pt x="6501" y="8370"/>
                  </a:cubicBezTo>
                  <a:cubicBezTo>
                    <a:pt x="7268" y="8370"/>
                    <a:pt x="7914" y="8056"/>
                    <a:pt x="8339" y="7327"/>
                  </a:cubicBezTo>
                  <a:cubicBezTo>
                    <a:pt x="8473" y="7060"/>
                    <a:pt x="8506" y="6727"/>
                    <a:pt x="8306" y="6526"/>
                  </a:cubicBezTo>
                  <a:cubicBezTo>
                    <a:pt x="7839" y="6026"/>
                    <a:pt x="7372" y="5559"/>
                    <a:pt x="6905" y="5092"/>
                  </a:cubicBezTo>
                  <a:cubicBezTo>
                    <a:pt x="6750" y="4954"/>
                    <a:pt x="6595" y="4887"/>
                    <a:pt x="6444" y="4887"/>
                  </a:cubicBezTo>
                  <a:cubicBezTo>
                    <a:pt x="6303" y="4887"/>
                    <a:pt x="6167" y="4946"/>
                    <a:pt x="6038" y="5059"/>
                  </a:cubicBezTo>
                  <a:cubicBezTo>
                    <a:pt x="5804" y="5225"/>
                    <a:pt x="5604" y="5426"/>
                    <a:pt x="5404" y="5592"/>
                  </a:cubicBezTo>
                  <a:cubicBezTo>
                    <a:pt x="5371" y="5626"/>
                    <a:pt x="5271" y="5626"/>
                    <a:pt x="5237" y="5626"/>
                  </a:cubicBezTo>
                  <a:cubicBezTo>
                    <a:pt x="4203" y="5092"/>
                    <a:pt x="3403" y="4291"/>
                    <a:pt x="2835" y="3291"/>
                  </a:cubicBezTo>
                  <a:cubicBezTo>
                    <a:pt x="2802" y="3191"/>
                    <a:pt x="2802" y="3124"/>
                    <a:pt x="2869" y="3057"/>
                  </a:cubicBezTo>
                  <a:cubicBezTo>
                    <a:pt x="3036" y="2857"/>
                    <a:pt x="3236" y="2657"/>
                    <a:pt x="3403" y="2457"/>
                  </a:cubicBezTo>
                  <a:cubicBezTo>
                    <a:pt x="3636" y="2123"/>
                    <a:pt x="3669" y="1856"/>
                    <a:pt x="3369" y="1556"/>
                  </a:cubicBezTo>
                  <a:cubicBezTo>
                    <a:pt x="2936" y="1056"/>
                    <a:pt x="2435" y="622"/>
                    <a:pt x="1968" y="155"/>
                  </a:cubicBezTo>
                  <a:cubicBezTo>
                    <a:pt x="1864" y="51"/>
                    <a:pt x="1722" y="1"/>
                    <a:pt x="1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4783246" y="3366109"/>
              <a:ext cx="164982" cy="163075"/>
            </a:xfrm>
            <a:custGeom>
              <a:avLst/>
              <a:gdLst/>
              <a:ahLst/>
              <a:cxnLst/>
              <a:rect l="l" t="t" r="r" b="b"/>
              <a:pathLst>
                <a:path w="8908" h="8805" extrusionOk="0">
                  <a:moveTo>
                    <a:pt x="1772" y="411"/>
                  </a:moveTo>
                  <a:cubicBezTo>
                    <a:pt x="1857" y="411"/>
                    <a:pt x="1940" y="437"/>
                    <a:pt x="2002" y="499"/>
                  </a:cubicBezTo>
                  <a:cubicBezTo>
                    <a:pt x="2436" y="899"/>
                    <a:pt x="2936" y="1399"/>
                    <a:pt x="3437" y="1900"/>
                  </a:cubicBezTo>
                  <a:cubicBezTo>
                    <a:pt x="3604" y="2066"/>
                    <a:pt x="3670" y="2233"/>
                    <a:pt x="3437" y="2533"/>
                  </a:cubicBezTo>
                  <a:cubicBezTo>
                    <a:pt x="3270" y="2733"/>
                    <a:pt x="3070" y="2934"/>
                    <a:pt x="2903" y="3134"/>
                  </a:cubicBezTo>
                  <a:cubicBezTo>
                    <a:pt x="2770" y="3267"/>
                    <a:pt x="2770" y="3434"/>
                    <a:pt x="2870" y="3601"/>
                  </a:cubicBezTo>
                  <a:cubicBezTo>
                    <a:pt x="3437" y="4635"/>
                    <a:pt x="4271" y="5469"/>
                    <a:pt x="5305" y="6003"/>
                  </a:cubicBezTo>
                  <a:cubicBezTo>
                    <a:pt x="5356" y="6028"/>
                    <a:pt x="5416" y="6039"/>
                    <a:pt x="5478" y="6039"/>
                  </a:cubicBezTo>
                  <a:cubicBezTo>
                    <a:pt x="5576" y="6039"/>
                    <a:pt x="5677" y="6010"/>
                    <a:pt x="5738" y="5969"/>
                  </a:cubicBezTo>
                  <a:cubicBezTo>
                    <a:pt x="5838" y="5869"/>
                    <a:pt x="5939" y="5769"/>
                    <a:pt x="6039" y="5702"/>
                  </a:cubicBezTo>
                  <a:cubicBezTo>
                    <a:pt x="6139" y="5602"/>
                    <a:pt x="6239" y="5502"/>
                    <a:pt x="6339" y="5435"/>
                  </a:cubicBezTo>
                  <a:cubicBezTo>
                    <a:pt x="6456" y="5352"/>
                    <a:pt x="6556" y="5310"/>
                    <a:pt x="6652" y="5310"/>
                  </a:cubicBezTo>
                  <a:cubicBezTo>
                    <a:pt x="6747" y="5310"/>
                    <a:pt x="6839" y="5352"/>
                    <a:pt x="6939" y="5435"/>
                  </a:cubicBezTo>
                  <a:cubicBezTo>
                    <a:pt x="7373" y="5836"/>
                    <a:pt x="7807" y="6303"/>
                    <a:pt x="8340" y="6870"/>
                  </a:cubicBezTo>
                  <a:cubicBezTo>
                    <a:pt x="8474" y="7037"/>
                    <a:pt x="8440" y="7270"/>
                    <a:pt x="8340" y="7404"/>
                  </a:cubicBezTo>
                  <a:cubicBezTo>
                    <a:pt x="7960" y="8069"/>
                    <a:pt x="7399" y="8373"/>
                    <a:pt x="6571" y="8373"/>
                  </a:cubicBezTo>
                  <a:cubicBezTo>
                    <a:pt x="6528" y="8373"/>
                    <a:pt x="6484" y="8373"/>
                    <a:pt x="6439" y="8371"/>
                  </a:cubicBezTo>
                  <a:cubicBezTo>
                    <a:pt x="6402" y="8372"/>
                    <a:pt x="6365" y="8373"/>
                    <a:pt x="6328" y="8373"/>
                  </a:cubicBezTo>
                  <a:cubicBezTo>
                    <a:pt x="5580" y="8373"/>
                    <a:pt x="4977" y="8054"/>
                    <a:pt x="4404" y="7704"/>
                  </a:cubicBezTo>
                  <a:cubicBezTo>
                    <a:pt x="3704" y="7270"/>
                    <a:pt x="3103" y="6703"/>
                    <a:pt x="2670" y="6236"/>
                  </a:cubicBezTo>
                  <a:cubicBezTo>
                    <a:pt x="2102" y="5669"/>
                    <a:pt x="1535" y="5069"/>
                    <a:pt x="1102" y="4335"/>
                  </a:cubicBezTo>
                  <a:cubicBezTo>
                    <a:pt x="601" y="3501"/>
                    <a:pt x="435" y="2767"/>
                    <a:pt x="535" y="1966"/>
                  </a:cubicBezTo>
                  <a:cubicBezTo>
                    <a:pt x="601" y="1299"/>
                    <a:pt x="935" y="799"/>
                    <a:pt x="1502" y="499"/>
                  </a:cubicBezTo>
                  <a:cubicBezTo>
                    <a:pt x="1573" y="445"/>
                    <a:pt x="1673" y="411"/>
                    <a:pt x="1772" y="411"/>
                  </a:cubicBezTo>
                  <a:close/>
                  <a:moveTo>
                    <a:pt x="1761" y="0"/>
                  </a:moveTo>
                  <a:cubicBezTo>
                    <a:pt x="1600" y="0"/>
                    <a:pt x="1431" y="43"/>
                    <a:pt x="1269" y="132"/>
                  </a:cubicBezTo>
                  <a:cubicBezTo>
                    <a:pt x="601" y="499"/>
                    <a:pt x="201" y="1099"/>
                    <a:pt x="101" y="1933"/>
                  </a:cubicBezTo>
                  <a:cubicBezTo>
                    <a:pt x="1" y="2800"/>
                    <a:pt x="201" y="3634"/>
                    <a:pt x="735" y="4568"/>
                  </a:cubicBezTo>
                  <a:cubicBezTo>
                    <a:pt x="1202" y="5302"/>
                    <a:pt x="1802" y="5936"/>
                    <a:pt x="2369" y="6536"/>
                  </a:cubicBezTo>
                  <a:cubicBezTo>
                    <a:pt x="2836" y="7003"/>
                    <a:pt x="3437" y="7604"/>
                    <a:pt x="4171" y="8071"/>
                  </a:cubicBezTo>
                  <a:cubicBezTo>
                    <a:pt x="4784" y="8439"/>
                    <a:pt x="5427" y="8779"/>
                    <a:pt x="6227" y="8779"/>
                  </a:cubicBezTo>
                  <a:cubicBezTo>
                    <a:pt x="6296" y="8779"/>
                    <a:pt x="6367" y="8776"/>
                    <a:pt x="6439" y="8771"/>
                  </a:cubicBezTo>
                  <a:cubicBezTo>
                    <a:pt x="6506" y="8805"/>
                    <a:pt x="6572" y="8805"/>
                    <a:pt x="6639" y="8805"/>
                  </a:cubicBezTo>
                  <a:cubicBezTo>
                    <a:pt x="7573" y="8805"/>
                    <a:pt x="8274" y="8404"/>
                    <a:pt x="8707" y="7604"/>
                  </a:cubicBezTo>
                  <a:cubicBezTo>
                    <a:pt x="8907" y="7237"/>
                    <a:pt x="8874" y="6836"/>
                    <a:pt x="8640" y="6570"/>
                  </a:cubicBezTo>
                  <a:cubicBezTo>
                    <a:pt x="8107" y="6003"/>
                    <a:pt x="7673" y="5569"/>
                    <a:pt x="7239" y="5135"/>
                  </a:cubicBezTo>
                  <a:cubicBezTo>
                    <a:pt x="7068" y="4964"/>
                    <a:pt x="6871" y="4881"/>
                    <a:pt x="6665" y="4881"/>
                  </a:cubicBezTo>
                  <a:cubicBezTo>
                    <a:pt x="6470" y="4881"/>
                    <a:pt x="6267" y="4956"/>
                    <a:pt x="6072" y="5102"/>
                  </a:cubicBezTo>
                  <a:cubicBezTo>
                    <a:pt x="5972" y="5202"/>
                    <a:pt x="5872" y="5302"/>
                    <a:pt x="5772" y="5369"/>
                  </a:cubicBezTo>
                  <a:cubicBezTo>
                    <a:pt x="5672" y="5469"/>
                    <a:pt x="5572" y="5536"/>
                    <a:pt x="5472" y="5602"/>
                  </a:cubicBezTo>
                  <a:cubicBezTo>
                    <a:pt x="4538" y="5135"/>
                    <a:pt x="3804" y="4368"/>
                    <a:pt x="3237" y="3401"/>
                  </a:cubicBezTo>
                  <a:cubicBezTo>
                    <a:pt x="3403" y="3200"/>
                    <a:pt x="3570" y="3000"/>
                    <a:pt x="3737" y="2800"/>
                  </a:cubicBezTo>
                  <a:cubicBezTo>
                    <a:pt x="4071" y="2400"/>
                    <a:pt x="4071" y="1966"/>
                    <a:pt x="3737" y="1599"/>
                  </a:cubicBezTo>
                  <a:cubicBezTo>
                    <a:pt x="3237" y="1099"/>
                    <a:pt x="2736" y="632"/>
                    <a:pt x="2303" y="198"/>
                  </a:cubicBezTo>
                  <a:cubicBezTo>
                    <a:pt x="2154" y="68"/>
                    <a:pt x="1964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5384372" y="2428869"/>
              <a:ext cx="147054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0"/>
                  </a:moveTo>
                  <a:lnTo>
                    <a:pt x="794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4856773" y="2557366"/>
              <a:ext cx="647465" cy="573345"/>
            </a:xfrm>
            <a:custGeom>
              <a:avLst/>
              <a:gdLst/>
              <a:ahLst/>
              <a:cxnLst/>
              <a:rect l="l" t="t" r="r" b="b"/>
              <a:pathLst>
                <a:path w="34959" h="30957" extrusionOk="0">
                  <a:moveTo>
                    <a:pt x="534" y="1"/>
                  </a:moveTo>
                  <a:cubicBezTo>
                    <a:pt x="234" y="1"/>
                    <a:pt x="34" y="234"/>
                    <a:pt x="34" y="501"/>
                  </a:cubicBezTo>
                  <a:lnTo>
                    <a:pt x="0" y="30456"/>
                  </a:lnTo>
                  <a:cubicBezTo>
                    <a:pt x="0" y="30723"/>
                    <a:pt x="234" y="30923"/>
                    <a:pt x="501" y="30923"/>
                  </a:cubicBezTo>
                  <a:lnTo>
                    <a:pt x="34458" y="30956"/>
                  </a:lnTo>
                  <a:cubicBezTo>
                    <a:pt x="34725" y="30956"/>
                    <a:pt x="34959" y="30723"/>
                    <a:pt x="34959" y="30456"/>
                  </a:cubicBezTo>
                  <a:lnTo>
                    <a:pt x="34959" y="501"/>
                  </a:lnTo>
                  <a:cubicBezTo>
                    <a:pt x="34959" y="234"/>
                    <a:pt x="34759" y="34"/>
                    <a:pt x="34492" y="34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4840086" y="2541920"/>
              <a:ext cx="647483" cy="573345"/>
            </a:xfrm>
            <a:custGeom>
              <a:avLst/>
              <a:gdLst/>
              <a:ahLst/>
              <a:cxnLst/>
              <a:rect l="l" t="t" r="r" b="b"/>
              <a:pathLst>
                <a:path w="34960" h="30957" extrusionOk="0">
                  <a:moveTo>
                    <a:pt x="501" y="1"/>
                  </a:moveTo>
                  <a:cubicBezTo>
                    <a:pt x="234" y="1"/>
                    <a:pt x="34" y="234"/>
                    <a:pt x="34" y="501"/>
                  </a:cubicBezTo>
                  <a:lnTo>
                    <a:pt x="1" y="30456"/>
                  </a:lnTo>
                  <a:cubicBezTo>
                    <a:pt x="1" y="30723"/>
                    <a:pt x="234" y="30923"/>
                    <a:pt x="501" y="30923"/>
                  </a:cubicBezTo>
                  <a:lnTo>
                    <a:pt x="34459" y="30956"/>
                  </a:lnTo>
                  <a:cubicBezTo>
                    <a:pt x="34726" y="30956"/>
                    <a:pt x="34959" y="30723"/>
                    <a:pt x="34959" y="30456"/>
                  </a:cubicBezTo>
                  <a:lnTo>
                    <a:pt x="34959" y="501"/>
                  </a:lnTo>
                  <a:cubicBezTo>
                    <a:pt x="34959" y="234"/>
                    <a:pt x="34759" y="34"/>
                    <a:pt x="34492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4836382" y="2538215"/>
              <a:ext cx="654891" cy="580753"/>
            </a:xfrm>
            <a:custGeom>
              <a:avLst/>
              <a:gdLst/>
              <a:ahLst/>
              <a:cxnLst/>
              <a:rect l="l" t="t" r="r" b="b"/>
              <a:pathLst>
                <a:path w="35360" h="31357" extrusionOk="0">
                  <a:moveTo>
                    <a:pt x="735" y="401"/>
                  </a:moveTo>
                  <a:lnTo>
                    <a:pt x="34692" y="434"/>
                  </a:lnTo>
                  <a:cubicBezTo>
                    <a:pt x="34826" y="434"/>
                    <a:pt x="34959" y="568"/>
                    <a:pt x="34959" y="701"/>
                  </a:cubicBezTo>
                  <a:lnTo>
                    <a:pt x="34959" y="30656"/>
                  </a:lnTo>
                  <a:cubicBezTo>
                    <a:pt x="34959" y="30823"/>
                    <a:pt x="34826" y="30956"/>
                    <a:pt x="34659" y="30956"/>
                  </a:cubicBezTo>
                  <a:lnTo>
                    <a:pt x="701" y="30923"/>
                  </a:lnTo>
                  <a:cubicBezTo>
                    <a:pt x="534" y="30923"/>
                    <a:pt x="434" y="30789"/>
                    <a:pt x="434" y="30656"/>
                  </a:cubicBezTo>
                  <a:lnTo>
                    <a:pt x="434" y="701"/>
                  </a:lnTo>
                  <a:cubicBezTo>
                    <a:pt x="434" y="534"/>
                    <a:pt x="568" y="401"/>
                    <a:pt x="735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34" y="301"/>
                    <a:pt x="34" y="701"/>
                  </a:cubicBezTo>
                  <a:lnTo>
                    <a:pt x="1" y="30656"/>
                  </a:lnTo>
                  <a:cubicBezTo>
                    <a:pt x="1" y="31023"/>
                    <a:pt x="301" y="31356"/>
                    <a:pt x="701" y="31356"/>
                  </a:cubicBezTo>
                  <a:lnTo>
                    <a:pt x="34659" y="31356"/>
                  </a:lnTo>
                  <a:cubicBezTo>
                    <a:pt x="35059" y="31356"/>
                    <a:pt x="35359" y="31056"/>
                    <a:pt x="35359" y="30656"/>
                  </a:cubicBezTo>
                  <a:lnTo>
                    <a:pt x="35359" y="701"/>
                  </a:lnTo>
                  <a:cubicBezTo>
                    <a:pt x="35359" y="334"/>
                    <a:pt x="35059" y="1"/>
                    <a:pt x="34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4840716" y="2541920"/>
              <a:ext cx="646853" cy="56859"/>
            </a:xfrm>
            <a:custGeom>
              <a:avLst/>
              <a:gdLst/>
              <a:ahLst/>
              <a:cxnLst/>
              <a:rect l="l" t="t" r="r" b="b"/>
              <a:pathLst>
                <a:path w="34926" h="3070" extrusionOk="0">
                  <a:moveTo>
                    <a:pt x="34925" y="3070"/>
                  </a:moveTo>
                  <a:lnTo>
                    <a:pt x="0" y="3070"/>
                  </a:lnTo>
                  <a:lnTo>
                    <a:pt x="0" y="501"/>
                  </a:lnTo>
                  <a:cubicBezTo>
                    <a:pt x="0" y="234"/>
                    <a:pt x="200" y="1"/>
                    <a:pt x="467" y="1"/>
                  </a:cubicBezTo>
                  <a:lnTo>
                    <a:pt x="34458" y="34"/>
                  </a:lnTo>
                  <a:cubicBezTo>
                    <a:pt x="34725" y="34"/>
                    <a:pt x="34925" y="234"/>
                    <a:pt x="34925" y="5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4836382" y="2538215"/>
              <a:ext cx="655503" cy="64267"/>
            </a:xfrm>
            <a:custGeom>
              <a:avLst/>
              <a:gdLst/>
              <a:ahLst/>
              <a:cxnLst/>
              <a:rect l="l" t="t" r="r" b="b"/>
              <a:pathLst>
                <a:path w="35393" h="3470" extrusionOk="0">
                  <a:moveTo>
                    <a:pt x="735" y="401"/>
                  </a:moveTo>
                  <a:lnTo>
                    <a:pt x="34692" y="434"/>
                  </a:lnTo>
                  <a:cubicBezTo>
                    <a:pt x="34759" y="434"/>
                    <a:pt x="34826" y="468"/>
                    <a:pt x="34892" y="501"/>
                  </a:cubicBezTo>
                  <a:cubicBezTo>
                    <a:pt x="34926" y="568"/>
                    <a:pt x="34959" y="634"/>
                    <a:pt x="34959" y="701"/>
                  </a:cubicBezTo>
                  <a:lnTo>
                    <a:pt x="34959" y="3069"/>
                  </a:lnTo>
                  <a:lnTo>
                    <a:pt x="434" y="3036"/>
                  </a:lnTo>
                  <a:lnTo>
                    <a:pt x="434" y="701"/>
                  </a:lnTo>
                  <a:cubicBezTo>
                    <a:pt x="434" y="534"/>
                    <a:pt x="568" y="401"/>
                    <a:pt x="735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34" y="301"/>
                    <a:pt x="34" y="701"/>
                  </a:cubicBezTo>
                  <a:lnTo>
                    <a:pt x="1" y="3270"/>
                  </a:lnTo>
                  <a:cubicBezTo>
                    <a:pt x="1" y="3303"/>
                    <a:pt x="34" y="3370"/>
                    <a:pt x="67" y="3403"/>
                  </a:cubicBezTo>
                  <a:cubicBezTo>
                    <a:pt x="101" y="3436"/>
                    <a:pt x="167" y="3470"/>
                    <a:pt x="234" y="3470"/>
                  </a:cubicBezTo>
                  <a:lnTo>
                    <a:pt x="35159" y="3470"/>
                  </a:lnTo>
                  <a:cubicBezTo>
                    <a:pt x="35293" y="3470"/>
                    <a:pt x="35359" y="3403"/>
                    <a:pt x="35393" y="3270"/>
                  </a:cubicBezTo>
                  <a:lnTo>
                    <a:pt x="35393" y="701"/>
                  </a:lnTo>
                  <a:cubicBezTo>
                    <a:pt x="35393" y="534"/>
                    <a:pt x="35293" y="367"/>
                    <a:pt x="35193" y="234"/>
                  </a:cubicBezTo>
                  <a:cubicBezTo>
                    <a:pt x="35059" y="101"/>
                    <a:pt x="34859" y="1"/>
                    <a:pt x="34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5441823" y="2558440"/>
              <a:ext cx="22873" cy="23040"/>
            </a:xfrm>
            <a:custGeom>
              <a:avLst/>
              <a:gdLst/>
              <a:ahLst/>
              <a:cxnLst/>
              <a:rect l="l" t="t" r="r" b="b"/>
              <a:pathLst>
                <a:path w="1235" h="1244" extrusionOk="0">
                  <a:moveTo>
                    <a:pt x="218" y="1"/>
                  </a:moveTo>
                  <a:cubicBezTo>
                    <a:pt x="168" y="1"/>
                    <a:pt x="117" y="26"/>
                    <a:pt x="67" y="76"/>
                  </a:cubicBezTo>
                  <a:cubicBezTo>
                    <a:pt x="1" y="143"/>
                    <a:pt x="1" y="276"/>
                    <a:pt x="67" y="376"/>
                  </a:cubicBezTo>
                  <a:lnTo>
                    <a:pt x="868" y="1177"/>
                  </a:lnTo>
                  <a:cubicBezTo>
                    <a:pt x="901" y="1210"/>
                    <a:pt x="968" y="1244"/>
                    <a:pt x="1001" y="1244"/>
                  </a:cubicBezTo>
                  <a:cubicBezTo>
                    <a:pt x="1068" y="1244"/>
                    <a:pt x="1135" y="1210"/>
                    <a:pt x="1168" y="1177"/>
                  </a:cubicBezTo>
                  <a:cubicBezTo>
                    <a:pt x="1235" y="1077"/>
                    <a:pt x="1235" y="943"/>
                    <a:pt x="1168" y="877"/>
                  </a:cubicBezTo>
                  <a:lnTo>
                    <a:pt x="368" y="76"/>
                  </a:lnTo>
                  <a:cubicBezTo>
                    <a:pt x="318" y="26"/>
                    <a:pt x="268" y="1"/>
                    <a:pt x="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5441823" y="2558440"/>
              <a:ext cx="22873" cy="23040"/>
            </a:xfrm>
            <a:custGeom>
              <a:avLst/>
              <a:gdLst/>
              <a:ahLst/>
              <a:cxnLst/>
              <a:rect l="l" t="t" r="r" b="b"/>
              <a:pathLst>
                <a:path w="1235" h="1244" extrusionOk="0">
                  <a:moveTo>
                    <a:pt x="1018" y="1"/>
                  </a:moveTo>
                  <a:cubicBezTo>
                    <a:pt x="968" y="1"/>
                    <a:pt x="918" y="26"/>
                    <a:pt x="868" y="76"/>
                  </a:cubicBezTo>
                  <a:lnTo>
                    <a:pt x="67" y="877"/>
                  </a:lnTo>
                  <a:cubicBezTo>
                    <a:pt x="1" y="943"/>
                    <a:pt x="1" y="1077"/>
                    <a:pt x="67" y="1177"/>
                  </a:cubicBezTo>
                  <a:cubicBezTo>
                    <a:pt x="101" y="1210"/>
                    <a:pt x="168" y="1244"/>
                    <a:pt x="201" y="1244"/>
                  </a:cubicBezTo>
                  <a:cubicBezTo>
                    <a:pt x="268" y="1244"/>
                    <a:pt x="334" y="1210"/>
                    <a:pt x="368" y="1177"/>
                  </a:cubicBezTo>
                  <a:lnTo>
                    <a:pt x="1168" y="376"/>
                  </a:lnTo>
                  <a:cubicBezTo>
                    <a:pt x="1235" y="276"/>
                    <a:pt x="1235" y="143"/>
                    <a:pt x="1168" y="76"/>
                  </a:cubicBezTo>
                  <a:cubicBezTo>
                    <a:pt x="1118" y="26"/>
                    <a:pt x="1068" y="1"/>
                    <a:pt x="10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4987122" y="2683399"/>
              <a:ext cx="317574" cy="326223"/>
            </a:xfrm>
            <a:custGeom>
              <a:avLst/>
              <a:gdLst/>
              <a:ahLst/>
              <a:cxnLst/>
              <a:rect l="l" t="t" r="r" b="b"/>
              <a:pathLst>
                <a:path w="17147" h="17614" extrusionOk="0">
                  <a:moveTo>
                    <a:pt x="901" y="10441"/>
                  </a:moveTo>
                  <a:cubicBezTo>
                    <a:pt x="1802" y="14811"/>
                    <a:pt x="6072" y="17613"/>
                    <a:pt x="10442" y="16712"/>
                  </a:cubicBezTo>
                  <a:cubicBezTo>
                    <a:pt x="11743" y="16446"/>
                    <a:pt x="12910" y="15879"/>
                    <a:pt x="13877" y="15111"/>
                  </a:cubicBezTo>
                  <a:lnTo>
                    <a:pt x="16613" y="16112"/>
                  </a:lnTo>
                  <a:lnTo>
                    <a:pt x="15645" y="13077"/>
                  </a:lnTo>
                  <a:cubicBezTo>
                    <a:pt x="16713" y="11375"/>
                    <a:pt x="17146" y="9307"/>
                    <a:pt x="16713" y="7206"/>
                  </a:cubicBezTo>
                  <a:cubicBezTo>
                    <a:pt x="15812" y="2836"/>
                    <a:pt x="11542" y="0"/>
                    <a:pt x="7173" y="901"/>
                  </a:cubicBezTo>
                  <a:cubicBezTo>
                    <a:pt x="2803" y="1802"/>
                    <a:pt x="1" y="6071"/>
                    <a:pt x="901" y="104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4991455" y="2692974"/>
              <a:ext cx="316944" cy="307369"/>
            </a:xfrm>
            <a:custGeom>
              <a:avLst/>
              <a:gdLst/>
              <a:ahLst/>
              <a:cxnLst/>
              <a:rect l="l" t="t" r="r" b="b"/>
              <a:pathLst>
                <a:path w="17113" h="16596" extrusionOk="0">
                  <a:moveTo>
                    <a:pt x="8573" y="417"/>
                  </a:moveTo>
                  <a:cubicBezTo>
                    <a:pt x="10108" y="417"/>
                    <a:pt x="11609" y="884"/>
                    <a:pt x="12910" y="1718"/>
                  </a:cubicBezTo>
                  <a:cubicBezTo>
                    <a:pt x="14644" y="2886"/>
                    <a:pt x="15845" y="4654"/>
                    <a:pt x="16279" y="6722"/>
                  </a:cubicBezTo>
                  <a:cubicBezTo>
                    <a:pt x="16679" y="8690"/>
                    <a:pt x="16312" y="10725"/>
                    <a:pt x="15245" y="12459"/>
                  </a:cubicBezTo>
                  <a:cubicBezTo>
                    <a:pt x="15211" y="12493"/>
                    <a:pt x="15211" y="12560"/>
                    <a:pt x="15245" y="12626"/>
                  </a:cubicBezTo>
                  <a:lnTo>
                    <a:pt x="16078" y="15261"/>
                  </a:lnTo>
                  <a:lnTo>
                    <a:pt x="13710" y="14394"/>
                  </a:lnTo>
                  <a:cubicBezTo>
                    <a:pt x="13691" y="14384"/>
                    <a:pt x="13668" y="14380"/>
                    <a:pt x="13645" y="14380"/>
                  </a:cubicBezTo>
                  <a:cubicBezTo>
                    <a:pt x="13591" y="14380"/>
                    <a:pt x="13534" y="14404"/>
                    <a:pt x="13510" y="14428"/>
                  </a:cubicBezTo>
                  <a:cubicBezTo>
                    <a:pt x="12509" y="15228"/>
                    <a:pt x="11408" y="15762"/>
                    <a:pt x="10141" y="15995"/>
                  </a:cubicBezTo>
                  <a:cubicBezTo>
                    <a:pt x="9606" y="16109"/>
                    <a:pt x="9067" y="16166"/>
                    <a:pt x="8530" y="16166"/>
                  </a:cubicBezTo>
                  <a:cubicBezTo>
                    <a:pt x="7025" y="16166"/>
                    <a:pt x="5540" y="15722"/>
                    <a:pt x="4237" y="14861"/>
                  </a:cubicBezTo>
                  <a:cubicBezTo>
                    <a:pt x="2502" y="13694"/>
                    <a:pt x="1301" y="11926"/>
                    <a:pt x="868" y="9891"/>
                  </a:cubicBezTo>
                  <a:cubicBezTo>
                    <a:pt x="434" y="7823"/>
                    <a:pt x="834" y="5721"/>
                    <a:pt x="2002" y="3953"/>
                  </a:cubicBezTo>
                  <a:cubicBezTo>
                    <a:pt x="3169" y="2219"/>
                    <a:pt x="4937" y="1018"/>
                    <a:pt x="6972" y="584"/>
                  </a:cubicBezTo>
                  <a:cubicBezTo>
                    <a:pt x="7506" y="484"/>
                    <a:pt x="8039" y="417"/>
                    <a:pt x="8573" y="417"/>
                  </a:cubicBezTo>
                  <a:close/>
                  <a:moveTo>
                    <a:pt x="8617" y="1"/>
                  </a:moveTo>
                  <a:cubicBezTo>
                    <a:pt x="8049" y="1"/>
                    <a:pt x="7476" y="61"/>
                    <a:pt x="6905" y="184"/>
                  </a:cubicBezTo>
                  <a:cubicBezTo>
                    <a:pt x="4737" y="618"/>
                    <a:pt x="2869" y="1885"/>
                    <a:pt x="1668" y="3720"/>
                  </a:cubicBezTo>
                  <a:cubicBezTo>
                    <a:pt x="434" y="5588"/>
                    <a:pt x="0" y="7789"/>
                    <a:pt x="467" y="9958"/>
                  </a:cubicBezTo>
                  <a:cubicBezTo>
                    <a:pt x="901" y="12126"/>
                    <a:pt x="2169" y="13994"/>
                    <a:pt x="4003" y="15195"/>
                  </a:cubicBezTo>
                  <a:cubicBezTo>
                    <a:pt x="5371" y="16129"/>
                    <a:pt x="6939" y="16596"/>
                    <a:pt x="8540" y="16596"/>
                  </a:cubicBezTo>
                  <a:cubicBezTo>
                    <a:pt x="9107" y="16596"/>
                    <a:pt x="9674" y="16529"/>
                    <a:pt x="10241" y="16396"/>
                  </a:cubicBezTo>
                  <a:cubicBezTo>
                    <a:pt x="11509" y="16129"/>
                    <a:pt x="12643" y="15595"/>
                    <a:pt x="13677" y="14828"/>
                  </a:cubicBezTo>
                  <a:lnTo>
                    <a:pt x="16312" y="15795"/>
                  </a:lnTo>
                  <a:cubicBezTo>
                    <a:pt x="16379" y="15795"/>
                    <a:pt x="16479" y="15795"/>
                    <a:pt x="16512" y="15728"/>
                  </a:cubicBezTo>
                  <a:cubicBezTo>
                    <a:pt x="16579" y="15695"/>
                    <a:pt x="16612" y="15595"/>
                    <a:pt x="16579" y="15528"/>
                  </a:cubicBezTo>
                  <a:lnTo>
                    <a:pt x="15645" y="12593"/>
                  </a:lnTo>
                  <a:cubicBezTo>
                    <a:pt x="16746" y="10792"/>
                    <a:pt x="17113" y="8690"/>
                    <a:pt x="16679" y="6622"/>
                  </a:cubicBezTo>
                  <a:cubicBezTo>
                    <a:pt x="16245" y="4454"/>
                    <a:pt x="14978" y="2586"/>
                    <a:pt x="13143" y="1385"/>
                  </a:cubicBezTo>
                  <a:cubicBezTo>
                    <a:pt x="11767" y="475"/>
                    <a:pt x="10209" y="1"/>
                    <a:pt x="8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5063112" y="2830435"/>
              <a:ext cx="32152" cy="32152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434"/>
                  </a:moveTo>
                  <a:cubicBezTo>
                    <a:pt x="1102" y="434"/>
                    <a:pt x="1302" y="634"/>
                    <a:pt x="1302" y="868"/>
                  </a:cubicBezTo>
                  <a:cubicBezTo>
                    <a:pt x="1302" y="1135"/>
                    <a:pt x="1102" y="1335"/>
                    <a:pt x="868" y="1335"/>
                  </a:cubicBezTo>
                  <a:cubicBezTo>
                    <a:pt x="601" y="1335"/>
                    <a:pt x="401" y="1135"/>
                    <a:pt x="401" y="868"/>
                  </a:cubicBezTo>
                  <a:cubicBezTo>
                    <a:pt x="401" y="634"/>
                    <a:pt x="601" y="434"/>
                    <a:pt x="868" y="434"/>
                  </a:cubicBezTo>
                  <a:close/>
                  <a:moveTo>
                    <a:pt x="868" y="1"/>
                  </a:moveTo>
                  <a:cubicBezTo>
                    <a:pt x="368" y="1"/>
                    <a:pt x="1" y="401"/>
                    <a:pt x="1" y="868"/>
                  </a:cubicBezTo>
                  <a:cubicBezTo>
                    <a:pt x="1" y="1335"/>
                    <a:pt x="368" y="1735"/>
                    <a:pt x="868" y="1735"/>
                  </a:cubicBezTo>
                  <a:cubicBezTo>
                    <a:pt x="1335" y="1735"/>
                    <a:pt x="1735" y="1335"/>
                    <a:pt x="1735" y="868"/>
                  </a:cubicBezTo>
                  <a:cubicBezTo>
                    <a:pt x="1735" y="401"/>
                    <a:pt x="1335" y="1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5205832" y="2830435"/>
              <a:ext cx="32133" cy="32152"/>
            </a:xfrm>
            <a:custGeom>
              <a:avLst/>
              <a:gdLst/>
              <a:ahLst/>
              <a:cxnLst/>
              <a:rect l="l" t="t" r="r" b="b"/>
              <a:pathLst>
                <a:path w="1735" h="1736" extrusionOk="0">
                  <a:moveTo>
                    <a:pt x="868" y="434"/>
                  </a:moveTo>
                  <a:cubicBezTo>
                    <a:pt x="1101" y="434"/>
                    <a:pt x="1301" y="634"/>
                    <a:pt x="1301" y="868"/>
                  </a:cubicBezTo>
                  <a:cubicBezTo>
                    <a:pt x="1301" y="1135"/>
                    <a:pt x="1101" y="1335"/>
                    <a:pt x="868" y="1335"/>
                  </a:cubicBezTo>
                  <a:cubicBezTo>
                    <a:pt x="601" y="1335"/>
                    <a:pt x="401" y="1135"/>
                    <a:pt x="401" y="868"/>
                  </a:cubicBezTo>
                  <a:cubicBezTo>
                    <a:pt x="401" y="634"/>
                    <a:pt x="601" y="434"/>
                    <a:pt x="868" y="434"/>
                  </a:cubicBezTo>
                  <a:close/>
                  <a:moveTo>
                    <a:pt x="868" y="1"/>
                  </a:moveTo>
                  <a:cubicBezTo>
                    <a:pt x="401" y="1"/>
                    <a:pt x="0" y="401"/>
                    <a:pt x="0" y="868"/>
                  </a:cubicBezTo>
                  <a:cubicBezTo>
                    <a:pt x="0" y="1335"/>
                    <a:pt x="401" y="1735"/>
                    <a:pt x="868" y="1735"/>
                  </a:cubicBezTo>
                  <a:cubicBezTo>
                    <a:pt x="1335" y="1735"/>
                    <a:pt x="1735" y="1335"/>
                    <a:pt x="1735" y="868"/>
                  </a:cubicBezTo>
                  <a:cubicBezTo>
                    <a:pt x="1735" y="401"/>
                    <a:pt x="1335" y="1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5137250" y="2830435"/>
              <a:ext cx="32152" cy="32152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434"/>
                  </a:moveTo>
                  <a:cubicBezTo>
                    <a:pt x="1101" y="434"/>
                    <a:pt x="1302" y="634"/>
                    <a:pt x="1302" y="868"/>
                  </a:cubicBezTo>
                  <a:cubicBezTo>
                    <a:pt x="1302" y="1135"/>
                    <a:pt x="1101" y="1335"/>
                    <a:pt x="868" y="1335"/>
                  </a:cubicBezTo>
                  <a:cubicBezTo>
                    <a:pt x="601" y="1335"/>
                    <a:pt x="401" y="1135"/>
                    <a:pt x="401" y="868"/>
                  </a:cubicBezTo>
                  <a:cubicBezTo>
                    <a:pt x="401" y="634"/>
                    <a:pt x="601" y="434"/>
                    <a:pt x="868" y="434"/>
                  </a:cubicBezTo>
                  <a:close/>
                  <a:moveTo>
                    <a:pt x="868" y="1"/>
                  </a:moveTo>
                  <a:cubicBezTo>
                    <a:pt x="368" y="1"/>
                    <a:pt x="1" y="401"/>
                    <a:pt x="1" y="868"/>
                  </a:cubicBezTo>
                  <a:cubicBezTo>
                    <a:pt x="1" y="1335"/>
                    <a:pt x="368" y="1735"/>
                    <a:pt x="868" y="1735"/>
                  </a:cubicBezTo>
                  <a:cubicBezTo>
                    <a:pt x="1335" y="1735"/>
                    <a:pt x="1735" y="1335"/>
                    <a:pt x="1735" y="868"/>
                  </a:cubicBezTo>
                  <a:cubicBezTo>
                    <a:pt x="1735" y="401"/>
                    <a:pt x="1335" y="1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4954377" y="2674898"/>
              <a:ext cx="400880" cy="348374"/>
            </a:xfrm>
            <a:custGeom>
              <a:avLst/>
              <a:gdLst/>
              <a:ahLst/>
              <a:cxnLst/>
              <a:rect l="l" t="t" r="r" b="b"/>
              <a:pathLst>
                <a:path w="21645" h="18810" extrusionOk="0">
                  <a:moveTo>
                    <a:pt x="10865" y="1"/>
                  </a:moveTo>
                  <a:cubicBezTo>
                    <a:pt x="10448" y="1"/>
                    <a:pt x="10028" y="31"/>
                    <a:pt x="9608" y="93"/>
                  </a:cubicBezTo>
                  <a:cubicBezTo>
                    <a:pt x="6005" y="626"/>
                    <a:pt x="3537" y="2628"/>
                    <a:pt x="2169" y="5963"/>
                  </a:cubicBezTo>
                  <a:cubicBezTo>
                    <a:pt x="1991" y="6468"/>
                    <a:pt x="1787" y="6708"/>
                    <a:pt x="1297" y="6708"/>
                  </a:cubicBezTo>
                  <a:cubicBezTo>
                    <a:pt x="1237" y="6708"/>
                    <a:pt x="1172" y="6705"/>
                    <a:pt x="1102" y="6697"/>
                  </a:cubicBezTo>
                  <a:cubicBezTo>
                    <a:pt x="1081" y="6696"/>
                    <a:pt x="1060" y="6696"/>
                    <a:pt x="1039" y="6696"/>
                  </a:cubicBezTo>
                  <a:cubicBezTo>
                    <a:pt x="408" y="6696"/>
                    <a:pt x="1" y="7185"/>
                    <a:pt x="1" y="7831"/>
                  </a:cubicBezTo>
                  <a:cubicBezTo>
                    <a:pt x="1" y="8799"/>
                    <a:pt x="1" y="9733"/>
                    <a:pt x="1" y="10667"/>
                  </a:cubicBezTo>
                  <a:cubicBezTo>
                    <a:pt x="1" y="11334"/>
                    <a:pt x="468" y="11801"/>
                    <a:pt x="1102" y="11801"/>
                  </a:cubicBezTo>
                  <a:cubicBezTo>
                    <a:pt x="1302" y="11801"/>
                    <a:pt x="1502" y="11816"/>
                    <a:pt x="1702" y="11816"/>
                  </a:cubicBezTo>
                  <a:cubicBezTo>
                    <a:pt x="1802" y="11816"/>
                    <a:pt x="1902" y="11812"/>
                    <a:pt x="2002" y="11801"/>
                  </a:cubicBezTo>
                  <a:cubicBezTo>
                    <a:pt x="2036" y="11797"/>
                    <a:pt x="2066" y="11795"/>
                    <a:pt x="2093" y="11795"/>
                  </a:cubicBezTo>
                  <a:cubicBezTo>
                    <a:pt x="2286" y="11795"/>
                    <a:pt x="2348" y="11897"/>
                    <a:pt x="2436" y="12101"/>
                  </a:cubicBezTo>
                  <a:cubicBezTo>
                    <a:pt x="3670" y="15404"/>
                    <a:pt x="6005" y="17372"/>
                    <a:pt x="9474" y="18005"/>
                  </a:cubicBezTo>
                  <a:cubicBezTo>
                    <a:pt x="9608" y="18039"/>
                    <a:pt x="9708" y="18105"/>
                    <a:pt x="9775" y="18206"/>
                  </a:cubicBezTo>
                  <a:cubicBezTo>
                    <a:pt x="10018" y="18585"/>
                    <a:pt x="10394" y="18810"/>
                    <a:pt x="10794" y="18810"/>
                  </a:cubicBezTo>
                  <a:cubicBezTo>
                    <a:pt x="10887" y="18810"/>
                    <a:pt x="10981" y="18798"/>
                    <a:pt x="11075" y="18773"/>
                  </a:cubicBezTo>
                  <a:cubicBezTo>
                    <a:pt x="11576" y="18639"/>
                    <a:pt x="11943" y="18206"/>
                    <a:pt x="11943" y="17705"/>
                  </a:cubicBezTo>
                  <a:cubicBezTo>
                    <a:pt x="11976" y="17205"/>
                    <a:pt x="11709" y="16738"/>
                    <a:pt x="11242" y="16571"/>
                  </a:cubicBezTo>
                  <a:cubicBezTo>
                    <a:pt x="11090" y="16510"/>
                    <a:pt x="10934" y="16480"/>
                    <a:pt x="10782" y="16480"/>
                  </a:cubicBezTo>
                  <a:cubicBezTo>
                    <a:pt x="10435" y="16480"/>
                    <a:pt x="10107" y="16636"/>
                    <a:pt x="9875" y="16938"/>
                  </a:cubicBezTo>
                  <a:cubicBezTo>
                    <a:pt x="9798" y="17040"/>
                    <a:pt x="9722" y="17083"/>
                    <a:pt x="9616" y="17083"/>
                  </a:cubicBezTo>
                  <a:cubicBezTo>
                    <a:pt x="9583" y="17083"/>
                    <a:pt x="9547" y="17079"/>
                    <a:pt x="9508" y="17071"/>
                  </a:cubicBezTo>
                  <a:cubicBezTo>
                    <a:pt x="5305" y="16438"/>
                    <a:pt x="2336" y="12401"/>
                    <a:pt x="2970" y="8132"/>
                  </a:cubicBezTo>
                  <a:cubicBezTo>
                    <a:pt x="3536" y="4018"/>
                    <a:pt x="7068" y="1323"/>
                    <a:pt x="10824" y="1323"/>
                  </a:cubicBezTo>
                  <a:cubicBezTo>
                    <a:pt x="12154" y="1323"/>
                    <a:pt x="13513" y="1661"/>
                    <a:pt x="14778" y="2394"/>
                  </a:cubicBezTo>
                  <a:cubicBezTo>
                    <a:pt x="17947" y="4262"/>
                    <a:pt x="19415" y="7965"/>
                    <a:pt x="18381" y="11501"/>
                  </a:cubicBezTo>
                  <a:cubicBezTo>
                    <a:pt x="18381" y="11601"/>
                    <a:pt x="18347" y="11668"/>
                    <a:pt x="18314" y="11801"/>
                  </a:cubicBezTo>
                  <a:lnTo>
                    <a:pt x="20382" y="11801"/>
                  </a:lnTo>
                  <a:cubicBezTo>
                    <a:pt x="21116" y="11801"/>
                    <a:pt x="21583" y="11367"/>
                    <a:pt x="21583" y="10633"/>
                  </a:cubicBezTo>
                  <a:cubicBezTo>
                    <a:pt x="21583" y="9833"/>
                    <a:pt x="21550" y="9032"/>
                    <a:pt x="21583" y="8232"/>
                  </a:cubicBezTo>
                  <a:cubicBezTo>
                    <a:pt x="21644" y="7192"/>
                    <a:pt x="21201" y="6685"/>
                    <a:pt x="20304" y="6685"/>
                  </a:cubicBezTo>
                  <a:cubicBezTo>
                    <a:pt x="20222" y="6685"/>
                    <a:pt x="20137" y="6689"/>
                    <a:pt x="20049" y="6697"/>
                  </a:cubicBezTo>
                  <a:cubicBezTo>
                    <a:pt x="20012" y="6701"/>
                    <a:pt x="19978" y="6703"/>
                    <a:pt x="19946" y="6703"/>
                  </a:cubicBezTo>
                  <a:cubicBezTo>
                    <a:pt x="19717" y="6703"/>
                    <a:pt x="19607" y="6594"/>
                    <a:pt x="19548" y="6330"/>
                  </a:cubicBezTo>
                  <a:cubicBezTo>
                    <a:pt x="18314" y="2568"/>
                    <a:pt x="14717" y="1"/>
                    <a:pt x="10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5059408" y="3160955"/>
              <a:ext cx="208839" cy="19"/>
            </a:xfrm>
            <a:custGeom>
              <a:avLst/>
              <a:gdLst/>
              <a:ahLst/>
              <a:cxnLst/>
              <a:rect l="l" t="t" r="r" b="b"/>
              <a:pathLst>
                <a:path w="11276" h="1" extrusionOk="0">
                  <a:moveTo>
                    <a:pt x="1" y="1"/>
                  </a:moveTo>
                  <a:lnTo>
                    <a:pt x="1127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5055704" y="3157251"/>
              <a:ext cx="216248" cy="8056"/>
            </a:xfrm>
            <a:custGeom>
              <a:avLst/>
              <a:gdLst/>
              <a:ahLst/>
              <a:cxnLst/>
              <a:rect l="l" t="t" r="r" b="b"/>
              <a:pathLst>
                <a:path w="11676" h="435" extrusionOk="0">
                  <a:moveTo>
                    <a:pt x="234" y="0"/>
                  </a:moveTo>
                  <a:cubicBezTo>
                    <a:pt x="101" y="0"/>
                    <a:pt x="0" y="101"/>
                    <a:pt x="0" y="201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11475" y="434"/>
                  </a:lnTo>
                  <a:cubicBezTo>
                    <a:pt x="11609" y="434"/>
                    <a:pt x="11675" y="334"/>
                    <a:pt x="11675" y="201"/>
                  </a:cubicBezTo>
                  <a:cubicBezTo>
                    <a:pt x="11675" y="101"/>
                    <a:pt x="11609" y="0"/>
                    <a:pt x="1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5098949" y="3198645"/>
              <a:ext cx="130367" cy="19"/>
            </a:xfrm>
            <a:custGeom>
              <a:avLst/>
              <a:gdLst/>
              <a:ahLst/>
              <a:cxnLst/>
              <a:rect l="l" t="t" r="r" b="b"/>
              <a:pathLst>
                <a:path w="7039" h="1" extrusionOk="0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5095245" y="3194940"/>
              <a:ext cx="137775" cy="8038"/>
            </a:xfrm>
            <a:custGeom>
              <a:avLst/>
              <a:gdLst/>
              <a:ahLst/>
              <a:cxnLst/>
              <a:rect l="l" t="t" r="r" b="b"/>
              <a:pathLst>
                <a:path w="7439" h="434" extrusionOk="0">
                  <a:moveTo>
                    <a:pt x="200" y="0"/>
                  </a:moveTo>
                  <a:cubicBezTo>
                    <a:pt x="67" y="0"/>
                    <a:pt x="0" y="100"/>
                    <a:pt x="0" y="200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7239" y="434"/>
                  </a:lnTo>
                  <a:cubicBezTo>
                    <a:pt x="7339" y="434"/>
                    <a:pt x="7439" y="334"/>
                    <a:pt x="7439" y="200"/>
                  </a:cubicBezTo>
                  <a:cubicBezTo>
                    <a:pt x="7439" y="100"/>
                    <a:pt x="7339" y="0"/>
                    <a:pt x="7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8"/>
          <p:cNvGrpSpPr/>
          <p:nvPr/>
        </p:nvGrpSpPr>
        <p:grpSpPr>
          <a:xfrm>
            <a:off x="7181071" y="3477777"/>
            <a:ext cx="1249828" cy="1050869"/>
            <a:chOff x="7599796" y="2922083"/>
            <a:chExt cx="1249828" cy="1050869"/>
          </a:xfrm>
        </p:grpSpPr>
        <p:sp>
          <p:nvSpPr>
            <p:cNvPr id="1168" name="Google Shape;1168;p28"/>
            <p:cNvSpPr/>
            <p:nvPr/>
          </p:nvSpPr>
          <p:spPr>
            <a:xfrm>
              <a:off x="7890164" y="3121013"/>
              <a:ext cx="854402" cy="851939"/>
            </a:xfrm>
            <a:custGeom>
              <a:avLst/>
              <a:gdLst/>
              <a:ahLst/>
              <a:cxnLst/>
              <a:rect l="l" t="t" r="r" b="b"/>
              <a:pathLst>
                <a:path w="46134" h="46001" extrusionOk="0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7622669" y="2943696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7604130" y="2926398"/>
              <a:ext cx="730855" cy="646830"/>
            </a:xfrm>
            <a:custGeom>
              <a:avLst/>
              <a:gdLst/>
              <a:ahLst/>
              <a:cxnLst/>
              <a:rect l="l" t="t" r="r" b="b"/>
              <a:pathLst>
                <a:path w="39463" h="34926" extrusionOk="0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7757352" y="3114828"/>
              <a:ext cx="192756" cy="68598"/>
            </a:xfrm>
            <a:custGeom>
              <a:avLst/>
              <a:gdLst/>
              <a:ahLst/>
              <a:cxnLst/>
              <a:rect l="l" t="t" r="r" b="b"/>
              <a:pathLst>
                <a:path w="10408" h="3704" extrusionOk="0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8758802" y="3264956"/>
              <a:ext cx="90822" cy="90841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7599796" y="2922083"/>
              <a:ext cx="738892" cy="654867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7604130" y="2926398"/>
              <a:ext cx="730855" cy="64283"/>
            </a:xfrm>
            <a:custGeom>
              <a:avLst/>
              <a:gdLst/>
              <a:ahLst/>
              <a:cxnLst/>
              <a:rect l="l" t="t" r="r" b="b"/>
              <a:pathLst>
                <a:path w="39463" h="3471" extrusionOk="0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7600426" y="2922083"/>
              <a:ext cx="738263" cy="72302"/>
            </a:xfrm>
            <a:custGeom>
              <a:avLst/>
              <a:gdLst/>
              <a:ahLst/>
              <a:cxnLst/>
              <a:rect l="l" t="t" r="r" b="b"/>
              <a:pathLst>
                <a:path w="39863" h="3904" extrusionOk="0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819103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8234278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827567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7851863" y="3625128"/>
              <a:ext cx="235389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7848159" y="3621424"/>
              <a:ext cx="242797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7895738" y="3667763"/>
              <a:ext cx="147049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7892016" y="3664059"/>
              <a:ext cx="155086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7753629" y="3111123"/>
              <a:ext cx="200183" cy="76006"/>
            </a:xfrm>
            <a:custGeom>
              <a:avLst/>
              <a:gdLst/>
              <a:ahLst/>
              <a:cxnLst/>
              <a:rect l="l" t="t" r="r" b="b"/>
              <a:pathLst>
                <a:path w="10809" h="4104" extrusionOk="0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7788855" y="3115457"/>
              <a:ext cx="330526" cy="344731"/>
            </a:xfrm>
            <a:custGeom>
              <a:avLst/>
              <a:gdLst/>
              <a:ahLst/>
              <a:cxnLst/>
              <a:rect l="l" t="t" r="r" b="b"/>
              <a:pathLst>
                <a:path w="17847" h="18614" extrusionOk="0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7785151" y="3111753"/>
              <a:ext cx="337934" cy="352769"/>
            </a:xfrm>
            <a:custGeom>
              <a:avLst/>
              <a:gdLst/>
              <a:ahLst/>
              <a:cxnLst/>
              <a:rect l="l" t="t" r="r" b="b"/>
              <a:pathLst>
                <a:path w="18247" h="19048" extrusionOk="0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7891405" y="3391601"/>
              <a:ext cx="303339" cy="68598"/>
            </a:xfrm>
            <a:custGeom>
              <a:avLst/>
              <a:gdLst/>
              <a:ahLst/>
              <a:cxnLst/>
              <a:rect l="l" t="t" r="r" b="b"/>
              <a:pathLst>
                <a:path w="16379" h="3704" extrusionOk="0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7886459" y="3387897"/>
              <a:ext cx="312006" cy="76006"/>
            </a:xfrm>
            <a:custGeom>
              <a:avLst/>
              <a:gdLst/>
              <a:ahLst/>
              <a:cxnLst/>
              <a:rect l="l" t="t" r="r" b="b"/>
              <a:pathLst>
                <a:path w="16847" h="4104" extrusionOk="0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7902517" y="3344040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7898202" y="3340335"/>
              <a:ext cx="165587" cy="8038"/>
            </a:xfrm>
            <a:custGeom>
              <a:avLst/>
              <a:gdLst/>
              <a:ahLst/>
              <a:cxnLst/>
              <a:rect l="l" t="t" r="r" b="b"/>
              <a:pathLst>
                <a:path w="8941" h="434" extrusionOk="0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7902517" y="3277939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7898202" y="3273605"/>
              <a:ext cx="164958" cy="8056"/>
            </a:xfrm>
            <a:custGeom>
              <a:avLst/>
              <a:gdLst/>
              <a:ahLst/>
              <a:cxnLst/>
              <a:rect l="l" t="t" r="r" b="b"/>
              <a:pathLst>
                <a:path w="8907" h="435" extrusionOk="0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7902517" y="3310684"/>
              <a:ext cx="83433" cy="630"/>
            </a:xfrm>
            <a:custGeom>
              <a:avLst/>
              <a:gdLst/>
              <a:ahLst/>
              <a:cxnLst/>
              <a:rect l="l" t="t" r="r" b="b"/>
              <a:pathLst>
                <a:path w="4505" h="34" extrusionOk="0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7898202" y="33069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8006325" y="3310684"/>
              <a:ext cx="70432" cy="19"/>
            </a:xfrm>
            <a:custGeom>
              <a:avLst/>
              <a:gdLst/>
              <a:ahLst/>
              <a:cxnLst/>
              <a:rect l="l" t="t" r="r" b="b"/>
              <a:pathLst>
                <a:path w="3803" h="1" extrusionOk="0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8001992" y="3306961"/>
              <a:ext cx="79099" cy="8056"/>
            </a:xfrm>
            <a:custGeom>
              <a:avLst/>
              <a:gdLst/>
              <a:ahLst/>
              <a:cxnLst/>
              <a:rect l="l" t="t" r="r" b="b"/>
              <a:pathLst>
                <a:path w="4271" h="435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7902517" y="3244565"/>
              <a:ext cx="84044" cy="19"/>
            </a:xfrm>
            <a:custGeom>
              <a:avLst/>
              <a:gdLst/>
              <a:ahLst/>
              <a:cxnLst/>
              <a:rect l="l" t="t" r="r" b="b"/>
              <a:pathLst>
                <a:path w="4538" h="1" extrusionOk="0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7898813" y="32408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8006325" y="3244565"/>
              <a:ext cx="71061" cy="19"/>
            </a:xfrm>
            <a:custGeom>
              <a:avLst/>
              <a:gdLst/>
              <a:ahLst/>
              <a:cxnLst/>
              <a:rect l="l" t="t" r="r" b="b"/>
              <a:pathLst>
                <a:path w="3837" h="1" extrusionOk="0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8002603" y="3240250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7898813" y="3207505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8028550" y="3083324"/>
              <a:ext cx="128529" cy="128510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8024235" y="3079009"/>
              <a:ext cx="136548" cy="136548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8057591" y="3146350"/>
              <a:ext cx="72302" cy="6797"/>
            </a:xfrm>
            <a:custGeom>
              <a:avLst/>
              <a:gdLst/>
              <a:ahLst/>
              <a:cxnLst/>
              <a:rect l="l" t="t" r="r" b="b"/>
              <a:pathLst>
                <a:path w="3904" h="367" extrusionOk="0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8090335" y="3113605"/>
              <a:ext cx="6815" cy="72284"/>
            </a:xfrm>
            <a:custGeom>
              <a:avLst/>
              <a:gdLst/>
              <a:ahLst/>
              <a:cxnLst/>
              <a:rect l="l" t="t" r="r" b="b"/>
              <a:pathLst>
                <a:path w="368" h="390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7634394" y="3198645"/>
              <a:ext cx="130367" cy="19"/>
            </a:xfrm>
            <a:custGeom>
              <a:avLst/>
              <a:gdLst/>
              <a:ahLst/>
              <a:cxnLst/>
              <a:rect l="l" t="t" r="r" b="b"/>
              <a:pathLst>
                <a:path w="7039" h="1" extrusionOk="0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6301092" y="2335436"/>
            <a:ext cx="1078630" cy="935331"/>
            <a:chOff x="7371827" y="2267647"/>
            <a:chExt cx="1078630" cy="935331"/>
          </a:xfrm>
        </p:grpSpPr>
        <p:sp>
          <p:nvSpPr>
            <p:cNvPr id="1207" name="Google Shape;1207;p28"/>
            <p:cNvSpPr/>
            <p:nvPr/>
          </p:nvSpPr>
          <p:spPr>
            <a:xfrm>
              <a:off x="8184236" y="2739609"/>
              <a:ext cx="19" cy="34004"/>
            </a:xfrm>
            <a:custGeom>
              <a:avLst/>
              <a:gdLst/>
              <a:ahLst/>
              <a:cxnLst/>
              <a:rect l="l" t="t" r="r" b="b"/>
              <a:pathLst>
                <a:path w="1" h="1836" extrusionOk="0">
                  <a:moveTo>
                    <a:pt x="0" y="1"/>
                  </a:moveTo>
                  <a:lnTo>
                    <a:pt x="0" y="183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8180532" y="2735905"/>
              <a:ext cx="7427" cy="41412"/>
            </a:xfrm>
            <a:custGeom>
              <a:avLst/>
              <a:gdLst/>
              <a:ahLst/>
              <a:cxnLst/>
              <a:rect l="l" t="t" r="r" b="b"/>
              <a:pathLst>
                <a:path w="401" h="2236" extrusionOk="0">
                  <a:moveTo>
                    <a:pt x="200" y="1"/>
                  </a:moveTo>
                  <a:cubicBezTo>
                    <a:pt x="100" y="1"/>
                    <a:pt x="0" y="101"/>
                    <a:pt x="0" y="234"/>
                  </a:cubicBezTo>
                  <a:lnTo>
                    <a:pt x="0" y="2036"/>
                  </a:lnTo>
                  <a:cubicBezTo>
                    <a:pt x="0" y="2169"/>
                    <a:pt x="100" y="2236"/>
                    <a:pt x="200" y="2236"/>
                  </a:cubicBezTo>
                  <a:cubicBezTo>
                    <a:pt x="300" y="2236"/>
                    <a:pt x="401" y="2136"/>
                    <a:pt x="401" y="2036"/>
                  </a:cubicBezTo>
                  <a:lnTo>
                    <a:pt x="401" y="234"/>
                  </a:lnTo>
                  <a:cubicBezTo>
                    <a:pt x="401" y="101"/>
                    <a:pt x="300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8184236" y="2826119"/>
              <a:ext cx="19" cy="33985"/>
            </a:xfrm>
            <a:custGeom>
              <a:avLst/>
              <a:gdLst/>
              <a:ahLst/>
              <a:cxnLst/>
              <a:rect l="l" t="t" r="r" b="b"/>
              <a:pathLst>
                <a:path w="1" h="1835" extrusionOk="0">
                  <a:moveTo>
                    <a:pt x="0" y="0"/>
                  </a:moveTo>
                  <a:lnTo>
                    <a:pt x="0" y="183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8180532" y="2822397"/>
              <a:ext cx="7427" cy="41412"/>
            </a:xfrm>
            <a:custGeom>
              <a:avLst/>
              <a:gdLst/>
              <a:ahLst/>
              <a:cxnLst/>
              <a:rect l="l" t="t" r="r" b="b"/>
              <a:pathLst>
                <a:path w="401" h="2236" extrusionOk="0">
                  <a:moveTo>
                    <a:pt x="200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2036"/>
                  </a:lnTo>
                  <a:cubicBezTo>
                    <a:pt x="0" y="2136"/>
                    <a:pt x="100" y="2236"/>
                    <a:pt x="200" y="2236"/>
                  </a:cubicBezTo>
                  <a:cubicBezTo>
                    <a:pt x="300" y="2236"/>
                    <a:pt x="401" y="2136"/>
                    <a:pt x="401" y="2036"/>
                  </a:cubicBezTo>
                  <a:lnTo>
                    <a:pt x="401" y="201"/>
                  </a:lnTo>
                  <a:cubicBezTo>
                    <a:pt x="401" y="101"/>
                    <a:pt x="300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8210795" y="2800153"/>
              <a:ext cx="33393" cy="19"/>
            </a:xfrm>
            <a:custGeom>
              <a:avLst/>
              <a:gdLst/>
              <a:ahLst/>
              <a:cxnLst/>
              <a:rect l="l" t="t" r="r" b="b"/>
              <a:pathLst>
                <a:path w="1803" h="1" extrusionOk="0">
                  <a:moveTo>
                    <a:pt x="180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8207091" y="2795838"/>
              <a:ext cx="40801" cy="8056"/>
            </a:xfrm>
            <a:custGeom>
              <a:avLst/>
              <a:gdLst/>
              <a:ahLst/>
              <a:cxnLst/>
              <a:rect l="l" t="t" r="r" b="b"/>
              <a:pathLst>
                <a:path w="2203" h="435" extrusionOk="0">
                  <a:moveTo>
                    <a:pt x="201" y="0"/>
                  </a:moveTo>
                  <a:cubicBezTo>
                    <a:pt x="67" y="0"/>
                    <a:pt x="1" y="101"/>
                    <a:pt x="1" y="234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2002" y="434"/>
                  </a:lnTo>
                  <a:cubicBezTo>
                    <a:pt x="2135" y="434"/>
                    <a:pt x="2202" y="334"/>
                    <a:pt x="2202" y="234"/>
                  </a:cubicBezTo>
                  <a:cubicBezTo>
                    <a:pt x="2202" y="101"/>
                    <a:pt x="2135" y="0"/>
                    <a:pt x="2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8124304" y="2800153"/>
              <a:ext cx="33374" cy="19"/>
            </a:xfrm>
            <a:custGeom>
              <a:avLst/>
              <a:gdLst/>
              <a:ahLst/>
              <a:cxnLst/>
              <a:rect l="l" t="t" r="r" b="b"/>
              <a:pathLst>
                <a:path w="1802" h="1" extrusionOk="0">
                  <a:moveTo>
                    <a:pt x="1802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8120599" y="2795838"/>
              <a:ext cx="41412" cy="8056"/>
            </a:xfrm>
            <a:custGeom>
              <a:avLst/>
              <a:gdLst/>
              <a:ahLst/>
              <a:cxnLst/>
              <a:rect l="l" t="t" r="r" b="b"/>
              <a:pathLst>
                <a:path w="2236" h="435" extrusionOk="0">
                  <a:moveTo>
                    <a:pt x="201" y="0"/>
                  </a:moveTo>
                  <a:cubicBezTo>
                    <a:pt x="67" y="0"/>
                    <a:pt x="1" y="101"/>
                    <a:pt x="1" y="234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2002" y="434"/>
                  </a:lnTo>
                  <a:cubicBezTo>
                    <a:pt x="2135" y="434"/>
                    <a:pt x="2236" y="334"/>
                    <a:pt x="2236" y="234"/>
                  </a:cubicBezTo>
                  <a:cubicBezTo>
                    <a:pt x="2236" y="101"/>
                    <a:pt x="2135" y="0"/>
                    <a:pt x="2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8141602" y="2818693"/>
              <a:ext cx="24114" cy="23503"/>
            </a:xfrm>
            <a:custGeom>
              <a:avLst/>
              <a:gdLst/>
              <a:ahLst/>
              <a:cxnLst/>
              <a:rect l="l" t="t" r="r" b="b"/>
              <a:pathLst>
                <a:path w="1302" h="1269" extrusionOk="0">
                  <a:moveTo>
                    <a:pt x="1" y="1268"/>
                  </a:moveTo>
                  <a:lnTo>
                    <a:pt x="1302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8137287" y="2814674"/>
              <a:ext cx="32763" cy="31837"/>
            </a:xfrm>
            <a:custGeom>
              <a:avLst/>
              <a:gdLst/>
              <a:ahLst/>
              <a:cxnLst/>
              <a:rect l="l" t="t" r="r" b="b"/>
              <a:pathLst>
                <a:path w="1769" h="1719" extrusionOk="0">
                  <a:moveTo>
                    <a:pt x="1530" y="1"/>
                  </a:moveTo>
                  <a:cubicBezTo>
                    <a:pt x="1476" y="1"/>
                    <a:pt x="1418" y="18"/>
                    <a:pt x="1368" y="51"/>
                  </a:cubicBezTo>
                  <a:lnTo>
                    <a:pt x="100" y="1352"/>
                  </a:lnTo>
                  <a:cubicBezTo>
                    <a:pt x="0" y="1419"/>
                    <a:pt x="0" y="1552"/>
                    <a:pt x="100" y="1652"/>
                  </a:cubicBezTo>
                  <a:cubicBezTo>
                    <a:pt x="134" y="1685"/>
                    <a:pt x="200" y="1719"/>
                    <a:pt x="234" y="1719"/>
                  </a:cubicBezTo>
                  <a:cubicBezTo>
                    <a:pt x="300" y="1719"/>
                    <a:pt x="334" y="1685"/>
                    <a:pt x="401" y="1652"/>
                  </a:cubicBezTo>
                  <a:lnTo>
                    <a:pt x="1668" y="351"/>
                  </a:lnTo>
                  <a:cubicBezTo>
                    <a:pt x="1768" y="284"/>
                    <a:pt x="1768" y="151"/>
                    <a:pt x="1668" y="51"/>
                  </a:cubicBezTo>
                  <a:cubicBezTo>
                    <a:pt x="1635" y="18"/>
                    <a:pt x="1585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8202776" y="2757537"/>
              <a:ext cx="24114" cy="24114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0" y="1301"/>
                  </a:moveTo>
                  <a:lnTo>
                    <a:pt x="130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8198442" y="2753518"/>
              <a:ext cx="32763" cy="31837"/>
            </a:xfrm>
            <a:custGeom>
              <a:avLst/>
              <a:gdLst/>
              <a:ahLst/>
              <a:cxnLst/>
              <a:rect l="l" t="t" r="r" b="b"/>
              <a:pathLst>
                <a:path w="1769" h="1719" extrusionOk="0">
                  <a:moveTo>
                    <a:pt x="1531" y="1"/>
                  </a:moveTo>
                  <a:cubicBezTo>
                    <a:pt x="1477" y="1"/>
                    <a:pt x="1418" y="17"/>
                    <a:pt x="1368" y="51"/>
                  </a:cubicBezTo>
                  <a:lnTo>
                    <a:pt x="101" y="1351"/>
                  </a:lnTo>
                  <a:cubicBezTo>
                    <a:pt x="1" y="1452"/>
                    <a:pt x="1" y="1552"/>
                    <a:pt x="101" y="1652"/>
                  </a:cubicBezTo>
                  <a:cubicBezTo>
                    <a:pt x="134" y="1685"/>
                    <a:pt x="201" y="1718"/>
                    <a:pt x="234" y="1718"/>
                  </a:cubicBezTo>
                  <a:cubicBezTo>
                    <a:pt x="301" y="1718"/>
                    <a:pt x="334" y="1685"/>
                    <a:pt x="401" y="1652"/>
                  </a:cubicBezTo>
                  <a:lnTo>
                    <a:pt x="1668" y="351"/>
                  </a:lnTo>
                  <a:cubicBezTo>
                    <a:pt x="1769" y="284"/>
                    <a:pt x="1769" y="151"/>
                    <a:pt x="1668" y="51"/>
                  </a:cubicBezTo>
                  <a:cubicBezTo>
                    <a:pt x="1635" y="17"/>
                    <a:pt x="1585" y="1"/>
                    <a:pt x="1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8141602" y="2757537"/>
              <a:ext cx="24114" cy="24114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1" y="0"/>
                  </a:moveTo>
                  <a:lnTo>
                    <a:pt x="1302" y="130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8137287" y="2753518"/>
              <a:ext cx="32763" cy="31837"/>
            </a:xfrm>
            <a:custGeom>
              <a:avLst/>
              <a:gdLst/>
              <a:ahLst/>
              <a:cxnLst/>
              <a:rect l="l" t="t" r="r" b="b"/>
              <a:pathLst>
                <a:path w="1769" h="1719" extrusionOk="0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1368" y="1652"/>
                  </a:lnTo>
                  <a:cubicBezTo>
                    <a:pt x="1435" y="1685"/>
                    <a:pt x="1468" y="1718"/>
                    <a:pt x="1535" y="1718"/>
                  </a:cubicBezTo>
                  <a:cubicBezTo>
                    <a:pt x="1568" y="1718"/>
                    <a:pt x="1635" y="1685"/>
                    <a:pt x="1668" y="1652"/>
                  </a:cubicBezTo>
                  <a:cubicBezTo>
                    <a:pt x="1768" y="1552"/>
                    <a:pt x="1768" y="1418"/>
                    <a:pt x="1668" y="1351"/>
                  </a:cubicBezTo>
                  <a:lnTo>
                    <a:pt x="401" y="51"/>
                  </a:lnTo>
                  <a:cubicBezTo>
                    <a:pt x="350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202776" y="2818693"/>
              <a:ext cx="24114" cy="23503"/>
            </a:xfrm>
            <a:custGeom>
              <a:avLst/>
              <a:gdLst/>
              <a:ahLst/>
              <a:cxnLst/>
              <a:rect l="l" t="t" r="r" b="b"/>
              <a:pathLst>
                <a:path w="1302" h="1269" extrusionOk="0">
                  <a:moveTo>
                    <a:pt x="0" y="1"/>
                  </a:moveTo>
                  <a:lnTo>
                    <a:pt x="1301" y="126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8198442" y="2814674"/>
              <a:ext cx="32763" cy="31837"/>
            </a:xfrm>
            <a:custGeom>
              <a:avLst/>
              <a:gdLst/>
              <a:ahLst/>
              <a:cxnLst/>
              <a:rect l="l" t="t" r="r" b="b"/>
              <a:pathLst>
                <a:path w="1769" h="1719" extrusionOk="0">
                  <a:moveTo>
                    <a:pt x="238" y="1"/>
                  </a:moveTo>
                  <a:cubicBezTo>
                    <a:pt x="184" y="1"/>
                    <a:pt x="134" y="18"/>
                    <a:pt x="101" y="51"/>
                  </a:cubicBezTo>
                  <a:cubicBezTo>
                    <a:pt x="1" y="151"/>
                    <a:pt x="1" y="284"/>
                    <a:pt x="101" y="351"/>
                  </a:cubicBezTo>
                  <a:lnTo>
                    <a:pt x="1368" y="1652"/>
                  </a:lnTo>
                  <a:cubicBezTo>
                    <a:pt x="1402" y="1685"/>
                    <a:pt x="1468" y="1719"/>
                    <a:pt x="1535" y="1719"/>
                  </a:cubicBezTo>
                  <a:cubicBezTo>
                    <a:pt x="1568" y="1719"/>
                    <a:pt x="1635" y="1685"/>
                    <a:pt x="1668" y="1652"/>
                  </a:cubicBezTo>
                  <a:cubicBezTo>
                    <a:pt x="1769" y="1552"/>
                    <a:pt x="1769" y="1419"/>
                    <a:pt x="1668" y="1352"/>
                  </a:cubicBezTo>
                  <a:lnTo>
                    <a:pt x="401" y="51"/>
                  </a:lnTo>
                  <a:cubicBezTo>
                    <a:pt x="351" y="18"/>
                    <a:pt x="292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8088408" y="2294725"/>
              <a:ext cx="335471" cy="312673"/>
            </a:xfrm>
            <a:custGeom>
              <a:avLst/>
              <a:gdLst/>
              <a:ahLst/>
              <a:cxnLst/>
              <a:rect l="l" t="t" r="r" b="b"/>
              <a:pathLst>
                <a:path w="18114" h="16883" extrusionOk="0">
                  <a:moveTo>
                    <a:pt x="9101" y="1"/>
                  </a:moveTo>
                  <a:cubicBezTo>
                    <a:pt x="8663" y="1"/>
                    <a:pt x="8220" y="35"/>
                    <a:pt x="7773" y="107"/>
                  </a:cubicBezTo>
                  <a:cubicBezTo>
                    <a:pt x="3170" y="807"/>
                    <a:pt x="1" y="5110"/>
                    <a:pt x="701" y="9713"/>
                  </a:cubicBezTo>
                  <a:cubicBezTo>
                    <a:pt x="1367" y="13887"/>
                    <a:pt x="4967" y="16882"/>
                    <a:pt x="9064" y="16882"/>
                  </a:cubicBezTo>
                  <a:cubicBezTo>
                    <a:pt x="9486" y="16882"/>
                    <a:pt x="9912" y="16850"/>
                    <a:pt x="10342" y="16785"/>
                  </a:cubicBezTo>
                  <a:cubicBezTo>
                    <a:pt x="14945" y="16085"/>
                    <a:pt x="18114" y="11782"/>
                    <a:pt x="17413" y="7145"/>
                  </a:cubicBezTo>
                  <a:cubicBezTo>
                    <a:pt x="16751" y="2988"/>
                    <a:pt x="13178" y="1"/>
                    <a:pt x="9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8111281" y="2267647"/>
              <a:ext cx="335471" cy="334860"/>
            </a:xfrm>
            <a:custGeom>
              <a:avLst/>
              <a:gdLst/>
              <a:ahLst/>
              <a:cxnLst/>
              <a:rect l="l" t="t" r="r" b="b"/>
              <a:pathLst>
                <a:path w="18114" h="18081" extrusionOk="0">
                  <a:moveTo>
                    <a:pt x="17413" y="7773"/>
                  </a:moveTo>
                  <a:cubicBezTo>
                    <a:pt x="18113" y="12376"/>
                    <a:pt x="14944" y="16679"/>
                    <a:pt x="10341" y="17380"/>
                  </a:cubicBezTo>
                  <a:cubicBezTo>
                    <a:pt x="5738" y="18080"/>
                    <a:pt x="1434" y="14945"/>
                    <a:pt x="701" y="10308"/>
                  </a:cubicBezTo>
                  <a:cubicBezTo>
                    <a:pt x="0" y="5705"/>
                    <a:pt x="3169" y="1402"/>
                    <a:pt x="7772" y="701"/>
                  </a:cubicBezTo>
                  <a:cubicBezTo>
                    <a:pt x="12376" y="1"/>
                    <a:pt x="16712" y="3170"/>
                    <a:pt x="17413" y="77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8114356" y="2274889"/>
              <a:ext cx="336101" cy="320822"/>
            </a:xfrm>
            <a:custGeom>
              <a:avLst/>
              <a:gdLst/>
              <a:ahLst/>
              <a:cxnLst/>
              <a:rect l="l" t="t" r="r" b="b"/>
              <a:pathLst>
                <a:path w="18148" h="17323" extrusionOk="0">
                  <a:moveTo>
                    <a:pt x="8907" y="410"/>
                  </a:moveTo>
                  <a:cubicBezTo>
                    <a:pt x="10642" y="410"/>
                    <a:pt x="12343" y="977"/>
                    <a:pt x="13777" y="2011"/>
                  </a:cubicBezTo>
                  <a:cubicBezTo>
                    <a:pt x="15545" y="3312"/>
                    <a:pt x="16680" y="5247"/>
                    <a:pt x="17013" y="7415"/>
                  </a:cubicBezTo>
                  <a:cubicBezTo>
                    <a:pt x="17714" y="11885"/>
                    <a:pt x="14611" y="16088"/>
                    <a:pt x="10142" y="16789"/>
                  </a:cubicBezTo>
                  <a:cubicBezTo>
                    <a:pt x="9720" y="16854"/>
                    <a:pt x="9298" y="16886"/>
                    <a:pt x="8879" y="16886"/>
                  </a:cubicBezTo>
                  <a:cubicBezTo>
                    <a:pt x="7144" y="16886"/>
                    <a:pt x="5455" y="16336"/>
                    <a:pt x="4004" y="15288"/>
                  </a:cubicBezTo>
                  <a:cubicBezTo>
                    <a:pt x="2236" y="13987"/>
                    <a:pt x="1102" y="12085"/>
                    <a:pt x="768" y="9917"/>
                  </a:cubicBezTo>
                  <a:cubicBezTo>
                    <a:pt x="435" y="7716"/>
                    <a:pt x="968" y="5547"/>
                    <a:pt x="2269" y="3779"/>
                  </a:cubicBezTo>
                  <a:cubicBezTo>
                    <a:pt x="3570" y="2011"/>
                    <a:pt x="5471" y="844"/>
                    <a:pt x="7640" y="510"/>
                  </a:cubicBezTo>
                  <a:cubicBezTo>
                    <a:pt x="8073" y="444"/>
                    <a:pt x="8474" y="410"/>
                    <a:pt x="8907" y="410"/>
                  </a:cubicBezTo>
                  <a:close/>
                  <a:moveTo>
                    <a:pt x="8942" y="1"/>
                  </a:moveTo>
                  <a:cubicBezTo>
                    <a:pt x="8489" y="1"/>
                    <a:pt x="8032" y="37"/>
                    <a:pt x="7573" y="110"/>
                  </a:cubicBezTo>
                  <a:cubicBezTo>
                    <a:pt x="5305" y="444"/>
                    <a:pt x="3270" y="1678"/>
                    <a:pt x="1902" y="3546"/>
                  </a:cubicBezTo>
                  <a:cubicBezTo>
                    <a:pt x="568" y="5414"/>
                    <a:pt x="1" y="7682"/>
                    <a:pt x="334" y="9951"/>
                  </a:cubicBezTo>
                  <a:cubicBezTo>
                    <a:pt x="701" y="12252"/>
                    <a:pt x="1902" y="14254"/>
                    <a:pt x="3770" y="15621"/>
                  </a:cubicBezTo>
                  <a:cubicBezTo>
                    <a:pt x="5271" y="16722"/>
                    <a:pt x="7039" y="17322"/>
                    <a:pt x="8874" y="17322"/>
                  </a:cubicBezTo>
                  <a:cubicBezTo>
                    <a:pt x="9308" y="17322"/>
                    <a:pt x="9775" y="17256"/>
                    <a:pt x="10208" y="17189"/>
                  </a:cubicBezTo>
                  <a:cubicBezTo>
                    <a:pt x="14912" y="16489"/>
                    <a:pt x="18147" y="12052"/>
                    <a:pt x="17447" y="7349"/>
                  </a:cubicBezTo>
                  <a:cubicBezTo>
                    <a:pt x="17080" y="5047"/>
                    <a:pt x="15879" y="3046"/>
                    <a:pt x="14011" y="1678"/>
                  </a:cubicBezTo>
                  <a:cubicBezTo>
                    <a:pt x="12515" y="583"/>
                    <a:pt x="10763" y="1"/>
                    <a:pt x="8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8211349" y="2380716"/>
              <a:ext cx="137789" cy="114305"/>
            </a:xfrm>
            <a:custGeom>
              <a:avLst/>
              <a:gdLst/>
              <a:ahLst/>
              <a:cxnLst/>
              <a:rect l="l" t="t" r="r" b="b"/>
              <a:pathLst>
                <a:path w="7440" h="6172" extrusionOk="0">
                  <a:moveTo>
                    <a:pt x="1936" y="0"/>
                  </a:moveTo>
                  <a:cubicBezTo>
                    <a:pt x="935" y="0"/>
                    <a:pt x="134" y="734"/>
                    <a:pt x="68" y="1735"/>
                  </a:cubicBezTo>
                  <a:cubicBezTo>
                    <a:pt x="1" y="2669"/>
                    <a:pt x="668" y="3436"/>
                    <a:pt x="1335" y="4036"/>
                  </a:cubicBezTo>
                  <a:cubicBezTo>
                    <a:pt x="2103" y="4737"/>
                    <a:pt x="2903" y="5471"/>
                    <a:pt x="3737" y="6171"/>
                  </a:cubicBezTo>
                  <a:cubicBezTo>
                    <a:pt x="3738" y="6172"/>
                    <a:pt x="3738" y="6172"/>
                    <a:pt x="3739" y="6172"/>
                  </a:cubicBezTo>
                  <a:cubicBezTo>
                    <a:pt x="3840" y="6172"/>
                    <a:pt x="5840" y="4335"/>
                    <a:pt x="6039" y="4136"/>
                  </a:cubicBezTo>
                  <a:cubicBezTo>
                    <a:pt x="6672" y="3569"/>
                    <a:pt x="7406" y="2836"/>
                    <a:pt x="7440" y="1902"/>
                  </a:cubicBezTo>
                  <a:cubicBezTo>
                    <a:pt x="7440" y="1668"/>
                    <a:pt x="7373" y="1435"/>
                    <a:pt x="7273" y="1168"/>
                  </a:cubicBezTo>
                  <a:cubicBezTo>
                    <a:pt x="6973" y="467"/>
                    <a:pt x="6272" y="0"/>
                    <a:pt x="5505" y="0"/>
                  </a:cubicBezTo>
                  <a:cubicBezTo>
                    <a:pt x="4704" y="0"/>
                    <a:pt x="4004" y="500"/>
                    <a:pt x="3737" y="1234"/>
                  </a:cubicBezTo>
                  <a:cubicBezTo>
                    <a:pt x="3470" y="500"/>
                    <a:pt x="2770" y="0"/>
                    <a:pt x="1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8207644" y="2376382"/>
              <a:ext cx="145197" cy="122343"/>
            </a:xfrm>
            <a:custGeom>
              <a:avLst/>
              <a:gdLst/>
              <a:ahLst/>
              <a:cxnLst/>
              <a:rect l="l" t="t" r="r" b="b"/>
              <a:pathLst>
                <a:path w="7840" h="6606" extrusionOk="0">
                  <a:moveTo>
                    <a:pt x="5705" y="434"/>
                  </a:moveTo>
                  <a:cubicBezTo>
                    <a:pt x="6405" y="434"/>
                    <a:pt x="7006" y="868"/>
                    <a:pt x="7273" y="1502"/>
                  </a:cubicBezTo>
                  <a:cubicBezTo>
                    <a:pt x="7373" y="1702"/>
                    <a:pt x="7406" y="1935"/>
                    <a:pt x="7406" y="2136"/>
                  </a:cubicBezTo>
                  <a:cubicBezTo>
                    <a:pt x="7373" y="2969"/>
                    <a:pt x="6739" y="3637"/>
                    <a:pt x="6105" y="4237"/>
                  </a:cubicBezTo>
                  <a:lnTo>
                    <a:pt x="5972" y="4337"/>
                  </a:lnTo>
                  <a:cubicBezTo>
                    <a:pt x="4638" y="5571"/>
                    <a:pt x="4137" y="6005"/>
                    <a:pt x="3937" y="6138"/>
                  </a:cubicBezTo>
                  <a:cubicBezTo>
                    <a:pt x="3203" y="5538"/>
                    <a:pt x="2503" y="4871"/>
                    <a:pt x="1802" y="4237"/>
                  </a:cubicBezTo>
                  <a:lnTo>
                    <a:pt x="1669" y="4104"/>
                  </a:lnTo>
                  <a:cubicBezTo>
                    <a:pt x="1068" y="3570"/>
                    <a:pt x="434" y="2869"/>
                    <a:pt x="468" y="1969"/>
                  </a:cubicBezTo>
                  <a:cubicBezTo>
                    <a:pt x="535" y="1068"/>
                    <a:pt x="1235" y="434"/>
                    <a:pt x="2136" y="434"/>
                  </a:cubicBezTo>
                  <a:cubicBezTo>
                    <a:pt x="2836" y="434"/>
                    <a:pt x="3470" y="868"/>
                    <a:pt x="3704" y="1535"/>
                  </a:cubicBezTo>
                  <a:cubicBezTo>
                    <a:pt x="3737" y="1635"/>
                    <a:pt x="3837" y="1702"/>
                    <a:pt x="3904" y="1702"/>
                  </a:cubicBezTo>
                  <a:cubicBezTo>
                    <a:pt x="4004" y="1702"/>
                    <a:pt x="4070" y="1635"/>
                    <a:pt x="4104" y="1535"/>
                  </a:cubicBezTo>
                  <a:cubicBezTo>
                    <a:pt x="4371" y="868"/>
                    <a:pt x="5004" y="434"/>
                    <a:pt x="5705" y="434"/>
                  </a:cubicBezTo>
                  <a:close/>
                  <a:moveTo>
                    <a:pt x="2136" y="1"/>
                  </a:moveTo>
                  <a:cubicBezTo>
                    <a:pt x="1035" y="1"/>
                    <a:pt x="134" y="835"/>
                    <a:pt x="68" y="1969"/>
                  </a:cubicBezTo>
                  <a:cubicBezTo>
                    <a:pt x="1" y="3003"/>
                    <a:pt x="735" y="3837"/>
                    <a:pt x="1368" y="4404"/>
                  </a:cubicBezTo>
                  <a:lnTo>
                    <a:pt x="1535" y="4537"/>
                  </a:lnTo>
                  <a:cubicBezTo>
                    <a:pt x="2269" y="5204"/>
                    <a:pt x="3036" y="5905"/>
                    <a:pt x="3804" y="6539"/>
                  </a:cubicBezTo>
                  <a:cubicBezTo>
                    <a:pt x="3837" y="6572"/>
                    <a:pt x="3870" y="6605"/>
                    <a:pt x="3937" y="6605"/>
                  </a:cubicBezTo>
                  <a:cubicBezTo>
                    <a:pt x="4104" y="6605"/>
                    <a:pt x="4504" y="6272"/>
                    <a:pt x="6272" y="4637"/>
                  </a:cubicBezTo>
                  <a:lnTo>
                    <a:pt x="6372" y="4537"/>
                  </a:lnTo>
                  <a:cubicBezTo>
                    <a:pt x="7073" y="3903"/>
                    <a:pt x="7806" y="3136"/>
                    <a:pt x="7840" y="2136"/>
                  </a:cubicBezTo>
                  <a:cubicBezTo>
                    <a:pt x="7840" y="1869"/>
                    <a:pt x="7773" y="1602"/>
                    <a:pt x="7673" y="1335"/>
                  </a:cubicBezTo>
                  <a:cubicBezTo>
                    <a:pt x="7339" y="534"/>
                    <a:pt x="6572" y="1"/>
                    <a:pt x="5705" y="1"/>
                  </a:cubicBezTo>
                  <a:cubicBezTo>
                    <a:pt x="4971" y="1"/>
                    <a:pt x="4304" y="401"/>
                    <a:pt x="3937" y="1001"/>
                  </a:cubicBezTo>
                  <a:cubicBezTo>
                    <a:pt x="3537" y="401"/>
                    <a:pt x="2870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7392218" y="2557366"/>
              <a:ext cx="647465" cy="573345"/>
            </a:xfrm>
            <a:custGeom>
              <a:avLst/>
              <a:gdLst/>
              <a:ahLst/>
              <a:cxnLst/>
              <a:rect l="l" t="t" r="r" b="b"/>
              <a:pathLst>
                <a:path w="34959" h="30957" extrusionOk="0">
                  <a:moveTo>
                    <a:pt x="501" y="1"/>
                  </a:moveTo>
                  <a:cubicBezTo>
                    <a:pt x="234" y="1"/>
                    <a:pt x="34" y="234"/>
                    <a:pt x="34" y="501"/>
                  </a:cubicBezTo>
                  <a:lnTo>
                    <a:pt x="0" y="30456"/>
                  </a:lnTo>
                  <a:cubicBezTo>
                    <a:pt x="0" y="30723"/>
                    <a:pt x="234" y="30923"/>
                    <a:pt x="501" y="30923"/>
                  </a:cubicBezTo>
                  <a:lnTo>
                    <a:pt x="34458" y="30956"/>
                  </a:lnTo>
                  <a:cubicBezTo>
                    <a:pt x="34725" y="30956"/>
                    <a:pt x="34959" y="30723"/>
                    <a:pt x="34959" y="30456"/>
                  </a:cubicBezTo>
                  <a:lnTo>
                    <a:pt x="34959" y="501"/>
                  </a:lnTo>
                  <a:cubicBezTo>
                    <a:pt x="34959" y="234"/>
                    <a:pt x="34759" y="34"/>
                    <a:pt x="34492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7375531" y="2541920"/>
              <a:ext cx="647483" cy="573345"/>
            </a:xfrm>
            <a:custGeom>
              <a:avLst/>
              <a:gdLst/>
              <a:ahLst/>
              <a:cxnLst/>
              <a:rect l="l" t="t" r="r" b="b"/>
              <a:pathLst>
                <a:path w="34960" h="30957" extrusionOk="0">
                  <a:moveTo>
                    <a:pt x="501" y="1"/>
                  </a:moveTo>
                  <a:cubicBezTo>
                    <a:pt x="234" y="1"/>
                    <a:pt x="34" y="234"/>
                    <a:pt x="34" y="501"/>
                  </a:cubicBezTo>
                  <a:lnTo>
                    <a:pt x="1" y="30456"/>
                  </a:lnTo>
                  <a:cubicBezTo>
                    <a:pt x="1" y="30723"/>
                    <a:pt x="234" y="30923"/>
                    <a:pt x="501" y="30923"/>
                  </a:cubicBezTo>
                  <a:lnTo>
                    <a:pt x="34459" y="30956"/>
                  </a:lnTo>
                  <a:cubicBezTo>
                    <a:pt x="34726" y="30956"/>
                    <a:pt x="34959" y="30723"/>
                    <a:pt x="34959" y="30456"/>
                  </a:cubicBezTo>
                  <a:lnTo>
                    <a:pt x="34959" y="501"/>
                  </a:lnTo>
                  <a:cubicBezTo>
                    <a:pt x="34959" y="234"/>
                    <a:pt x="34759" y="34"/>
                    <a:pt x="34492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7371827" y="2538215"/>
              <a:ext cx="655503" cy="580753"/>
            </a:xfrm>
            <a:custGeom>
              <a:avLst/>
              <a:gdLst/>
              <a:ahLst/>
              <a:cxnLst/>
              <a:rect l="l" t="t" r="r" b="b"/>
              <a:pathLst>
                <a:path w="35393" h="31357" extrusionOk="0">
                  <a:moveTo>
                    <a:pt x="701" y="401"/>
                  </a:moveTo>
                  <a:lnTo>
                    <a:pt x="34692" y="434"/>
                  </a:lnTo>
                  <a:cubicBezTo>
                    <a:pt x="34759" y="434"/>
                    <a:pt x="34826" y="468"/>
                    <a:pt x="34892" y="501"/>
                  </a:cubicBezTo>
                  <a:cubicBezTo>
                    <a:pt x="34926" y="568"/>
                    <a:pt x="34959" y="634"/>
                    <a:pt x="34959" y="701"/>
                  </a:cubicBezTo>
                  <a:lnTo>
                    <a:pt x="34926" y="30656"/>
                  </a:lnTo>
                  <a:cubicBezTo>
                    <a:pt x="34926" y="30823"/>
                    <a:pt x="34826" y="30956"/>
                    <a:pt x="34659" y="30956"/>
                  </a:cubicBezTo>
                  <a:lnTo>
                    <a:pt x="701" y="30923"/>
                  </a:lnTo>
                  <a:cubicBezTo>
                    <a:pt x="634" y="30923"/>
                    <a:pt x="568" y="30889"/>
                    <a:pt x="501" y="30856"/>
                  </a:cubicBezTo>
                  <a:cubicBezTo>
                    <a:pt x="434" y="30789"/>
                    <a:pt x="434" y="30723"/>
                    <a:pt x="434" y="30656"/>
                  </a:cubicBezTo>
                  <a:lnTo>
                    <a:pt x="434" y="701"/>
                  </a:ln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34" y="301"/>
                    <a:pt x="34" y="701"/>
                  </a:cubicBezTo>
                  <a:lnTo>
                    <a:pt x="1" y="30656"/>
                  </a:lnTo>
                  <a:cubicBezTo>
                    <a:pt x="1" y="30823"/>
                    <a:pt x="67" y="31023"/>
                    <a:pt x="201" y="31156"/>
                  </a:cubicBezTo>
                  <a:cubicBezTo>
                    <a:pt x="334" y="31290"/>
                    <a:pt x="501" y="31356"/>
                    <a:pt x="701" y="31356"/>
                  </a:cubicBezTo>
                  <a:lnTo>
                    <a:pt x="34659" y="31356"/>
                  </a:lnTo>
                  <a:cubicBezTo>
                    <a:pt x="35059" y="31356"/>
                    <a:pt x="35359" y="31056"/>
                    <a:pt x="35359" y="30656"/>
                  </a:cubicBezTo>
                  <a:lnTo>
                    <a:pt x="35393" y="701"/>
                  </a:lnTo>
                  <a:cubicBezTo>
                    <a:pt x="35393" y="534"/>
                    <a:pt x="35293" y="334"/>
                    <a:pt x="35159" y="234"/>
                  </a:cubicBezTo>
                  <a:cubicBezTo>
                    <a:pt x="35026" y="67"/>
                    <a:pt x="34859" y="1"/>
                    <a:pt x="34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7376160" y="2541920"/>
              <a:ext cx="646853" cy="56859"/>
            </a:xfrm>
            <a:custGeom>
              <a:avLst/>
              <a:gdLst/>
              <a:ahLst/>
              <a:cxnLst/>
              <a:rect l="l" t="t" r="r" b="b"/>
              <a:pathLst>
                <a:path w="34926" h="3070" extrusionOk="0">
                  <a:moveTo>
                    <a:pt x="34925" y="3070"/>
                  </a:moveTo>
                  <a:lnTo>
                    <a:pt x="0" y="3070"/>
                  </a:lnTo>
                  <a:lnTo>
                    <a:pt x="0" y="501"/>
                  </a:lnTo>
                  <a:cubicBezTo>
                    <a:pt x="0" y="234"/>
                    <a:pt x="200" y="1"/>
                    <a:pt x="501" y="1"/>
                  </a:cubicBezTo>
                  <a:lnTo>
                    <a:pt x="34458" y="34"/>
                  </a:lnTo>
                  <a:cubicBezTo>
                    <a:pt x="34725" y="34"/>
                    <a:pt x="34925" y="234"/>
                    <a:pt x="34925" y="5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7372438" y="2538215"/>
              <a:ext cx="654891" cy="64267"/>
            </a:xfrm>
            <a:custGeom>
              <a:avLst/>
              <a:gdLst/>
              <a:ahLst/>
              <a:cxnLst/>
              <a:rect l="l" t="t" r="r" b="b"/>
              <a:pathLst>
                <a:path w="35360" h="3470" extrusionOk="0">
                  <a:moveTo>
                    <a:pt x="668" y="401"/>
                  </a:moveTo>
                  <a:lnTo>
                    <a:pt x="34659" y="434"/>
                  </a:lnTo>
                  <a:cubicBezTo>
                    <a:pt x="34726" y="434"/>
                    <a:pt x="34793" y="468"/>
                    <a:pt x="34859" y="501"/>
                  </a:cubicBezTo>
                  <a:cubicBezTo>
                    <a:pt x="34893" y="568"/>
                    <a:pt x="34926" y="634"/>
                    <a:pt x="34926" y="701"/>
                  </a:cubicBezTo>
                  <a:lnTo>
                    <a:pt x="34926" y="3069"/>
                  </a:lnTo>
                  <a:lnTo>
                    <a:pt x="401" y="3036"/>
                  </a:lnTo>
                  <a:lnTo>
                    <a:pt x="401" y="701"/>
                  </a:lnTo>
                  <a:cubicBezTo>
                    <a:pt x="401" y="534"/>
                    <a:pt x="535" y="401"/>
                    <a:pt x="668" y="401"/>
                  </a:cubicBezTo>
                  <a:close/>
                  <a:moveTo>
                    <a:pt x="702" y="1"/>
                  </a:moveTo>
                  <a:cubicBezTo>
                    <a:pt x="301" y="1"/>
                    <a:pt x="1" y="301"/>
                    <a:pt x="1" y="701"/>
                  </a:cubicBezTo>
                  <a:lnTo>
                    <a:pt x="1" y="3270"/>
                  </a:lnTo>
                  <a:cubicBezTo>
                    <a:pt x="1" y="3303"/>
                    <a:pt x="1" y="3370"/>
                    <a:pt x="34" y="3403"/>
                  </a:cubicBezTo>
                  <a:cubicBezTo>
                    <a:pt x="101" y="3436"/>
                    <a:pt x="134" y="3470"/>
                    <a:pt x="201" y="3470"/>
                  </a:cubicBezTo>
                  <a:lnTo>
                    <a:pt x="35126" y="3470"/>
                  </a:lnTo>
                  <a:cubicBezTo>
                    <a:pt x="35260" y="3470"/>
                    <a:pt x="35326" y="3403"/>
                    <a:pt x="35360" y="3270"/>
                  </a:cubicBezTo>
                  <a:lnTo>
                    <a:pt x="35360" y="701"/>
                  </a:lnTo>
                  <a:cubicBezTo>
                    <a:pt x="35360" y="534"/>
                    <a:pt x="35260" y="367"/>
                    <a:pt x="35159" y="234"/>
                  </a:cubicBezTo>
                  <a:cubicBezTo>
                    <a:pt x="35026" y="101"/>
                    <a:pt x="34826" y="1"/>
                    <a:pt x="34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7979120" y="2560144"/>
              <a:ext cx="22873" cy="22577"/>
            </a:xfrm>
            <a:custGeom>
              <a:avLst/>
              <a:gdLst/>
              <a:ahLst/>
              <a:cxnLst/>
              <a:rect l="l" t="t" r="r" b="b"/>
              <a:pathLst>
                <a:path w="1235" h="1219" extrusionOk="0">
                  <a:moveTo>
                    <a:pt x="218" y="1"/>
                  </a:moveTo>
                  <a:cubicBezTo>
                    <a:pt x="168" y="1"/>
                    <a:pt x="118" y="17"/>
                    <a:pt x="67" y="51"/>
                  </a:cubicBezTo>
                  <a:cubicBezTo>
                    <a:pt x="1" y="151"/>
                    <a:pt x="1" y="284"/>
                    <a:pt x="67" y="351"/>
                  </a:cubicBezTo>
                  <a:lnTo>
                    <a:pt x="868" y="1152"/>
                  </a:lnTo>
                  <a:cubicBezTo>
                    <a:pt x="901" y="1185"/>
                    <a:pt x="968" y="1218"/>
                    <a:pt x="1001" y="1218"/>
                  </a:cubicBezTo>
                  <a:cubicBezTo>
                    <a:pt x="1068" y="1218"/>
                    <a:pt x="1135" y="1185"/>
                    <a:pt x="1168" y="1152"/>
                  </a:cubicBezTo>
                  <a:cubicBezTo>
                    <a:pt x="1235" y="1085"/>
                    <a:pt x="1235" y="951"/>
                    <a:pt x="1168" y="851"/>
                  </a:cubicBezTo>
                  <a:lnTo>
                    <a:pt x="368" y="51"/>
                  </a:lnTo>
                  <a:cubicBezTo>
                    <a:pt x="318" y="17"/>
                    <a:pt x="268" y="1"/>
                    <a:pt x="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7979120" y="2560144"/>
              <a:ext cx="22873" cy="22577"/>
            </a:xfrm>
            <a:custGeom>
              <a:avLst/>
              <a:gdLst/>
              <a:ahLst/>
              <a:cxnLst/>
              <a:rect l="l" t="t" r="r" b="b"/>
              <a:pathLst>
                <a:path w="1235" h="1219" extrusionOk="0">
                  <a:moveTo>
                    <a:pt x="1018" y="1"/>
                  </a:moveTo>
                  <a:cubicBezTo>
                    <a:pt x="968" y="1"/>
                    <a:pt x="918" y="17"/>
                    <a:pt x="868" y="51"/>
                  </a:cubicBezTo>
                  <a:lnTo>
                    <a:pt x="67" y="851"/>
                  </a:lnTo>
                  <a:cubicBezTo>
                    <a:pt x="1" y="951"/>
                    <a:pt x="1" y="1085"/>
                    <a:pt x="67" y="1152"/>
                  </a:cubicBezTo>
                  <a:cubicBezTo>
                    <a:pt x="101" y="1185"/>
                    <a:pt x="168" y="1218"/>
                    <a:pt x="201" y="1218"/>
                  </a:cubicBezTo>
                  <a:cubicBezTo>
                    <a:pt x="268" y="1218"/>
                    <a:pt x="334" y="1185"/>
                    <a:pt x="368" y="1152"/>
                  </a:cubicBezTo>
                  <a:lnTo>
                    <a:pt x="1168" y="351"/>
                  </a:lnTo>
                  <a:cubicBezTo>
                    <a:pt x="1235" y="284"/>
                    <a:pt x="1235" y="151"/>
                    <a:pt x="1168" y="51"/>
                  </a:cubicBezTo>
                  <a:cubicBezTo>
                    <a:pt x="1118" y="17"/>
                    <a:pt x="1068" y="1"/>
                    <a:pt x="10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7531216" y="2714903"/>
              <a:ext cx="350319" cy="248992"/>
            </a:xfrm>
            <a:custGeom>
              <a:avLst/>
              <a:gdLst/>
              <a:ahLst/>
              <a:cxnLst/>
              <a:rect l="l" t="t" r="r" b="b"/>
              <a:pathLst>
                <a:path w="18915" h="13444" extrusionOk="0">
                  <a:moveTo>
                    <a:pt x="968" y="13377"/>
                  </a:moveTo>
                  <a:lnTo>
                    <a:pt x="17880" y="13444"/>
                  </a:lnTo>
                  <a:cubicBezTo>
                    <a:pt x="18414" y="13444"/>
                    <a:pt x="18848" y="13010"/>
                    <a:pt x="18848" y="12476"/>
                  </a:cubicBezTo>
                  <a:lnTo>
                    <a:pt x="18914" y="1068"/>
                  </a:lnTo>
                  <a:cubicBezTo>
                    <a:pt x="18914" y="534"/>
                    <a:pt x="18481" y="101"/>
                    <a:pt x="17947" y="101"/>
                  </a:cubicBezTo>
                  <a:lnTo>
                    <a:pt x="1035" y="34"/>
                  </a:lnTo>
                  <a:cubicBezTo>
                    <a:pt x="501" y="1"/>
                    <a:pt x="34" y="434"/>
                    <a:pt x="34" y="1001"/>
                  </a:cubicBezTo>
                  <a:lnTo>
                    <a:pt x="1" y="12410"/>
                  </a:lnTo>
                  <a:cubicBezTo>
                    <a:pt x="1" y="12910"/>
                    <a:pt x="434" y="13377"/>
                    <a:pt x="968" y="13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7527511" y="2711199"/>
              <a:ext cx="357727" cy="256400"/>
            </a:xfrm>
            <a:custGeom>
              <a:avLst/>
              <a:gdLst/>
              <a:ahLst/>
              <a:cxnLst/>
              <a:rect l="l" t="t" r="r" b="b"/>
              <a:pathLst>
                <a:path w="19315" h="13844" extrusionOk="0">
                  <a:moveTo>
                    <a:pt x="1235" y="434"/>
                  </a:moveTo>
                  <a:lnTo>
                    <a:pt x="18114" y="501"/>
                  </a:lnTo>
                  <a:cubicBezTo>
                    <a:pt x="18547" y="501"/>
                    <a:pt x="18881" y="834"/>
                    <a:pt x="18881" y="1268"/>
                  </a:cubicBezTo>
                  <a:lnTo>
                    <a:pt x="18847" y="12676"/>
                  </a:lnTo>
                  <a:cubicBezTo>
                    <a:pt x="18847" y="12876"/>
                    <a:pt x="18781" y="13077"/>
                    <a:pt x="18614" y="13210"/>
                  </a:cubicBezTo>
                  <a:cubicBezTo>
                    <a:pt x="18481" y="13343"/>
                    <a:pt x="18280" y="13410"/>
                    <a:pt x="18080" y="13444"/>
                  </a:cubicBezTo>
                  <a:lnTo>
                    <a:pt x="1168" y="13377"/>
                  </a:lnTo>
                  <a:cubicBezTo>
                    <a:pt x="968" y="13377"/>
                    <a:pt x="768" y="13277"/>
                    <a:pt x="634" y="13143"/>
                  </a:cubicBezTo>
                  <a:cubicBezTo>
                    <a:pt x="501" y="12977"/>
                    <a:pt x="401" y="12810"/>
                    <a:pt x="401" y="12610"/>
                  </a:cubicBezTo>
                  <a:lnTo>
                    <a:pt x="468" y="1201"/>
                  </a:lnTo>
                  <a:cubicBezTo>
                    <a:pt x="468" y="968"/>
                    <a:pt x="534" y="801"/>
                    <a:pt x="668" y="634"/>
                  </a:cubicBezTo>
                  <a:cubicBezTo>
                    <a:pt x="835" y="501"/>
                    <a:pt x="1001" y="434"/>
                    <a:pt x="1235" y="434"/>
                  </a:cubicBezTo>
                  <a:close/>
                  <a:moveTo>
                    <a:pt x="1235" y="1"/>
                  </a:moveTo>
                  <a:cubicBezTo>
                    <a:pt x="901" y="1"/>
                    <a:pt x="601" y="134"/>
                    <a:pt x="401" y="334"/>
                  </a:cubicBezTo>
                  <a:cubicBezTo>
                    <a:pt x="167" y="568"/>
                    <a:pt x="34" y="868"/>
                    <a:pt x="34" y="1168"/>
                  </a:cubicBezTo>
                  <a:lnTo>
                    <a:pt x="1" y="12576"/>
                  </a:lnTo>
                  <a:cubicBezTo>
                    <a:pt x="1" y="12910"/>
                    <a:pt x="101" y="13210"/>
                    <a:pt x="334" y="13444"/>
                  </a:cubicBezTo>
                  <a:cubicBezTo>
                    <a:pt x="568" y="13644"/>
                    <a:pt x="868" y="13777"/>
                    <a:pt x="1168" y="13777"/>
                  </a:cubicBezTo>
                  <a:lnTo>
                    <a:pt x="18080" y="13844"/>
                  </a:lnTo>
                  <a:cubicBezTo>
                    <a:pt x="18380" y="13844"/>
                    <a:pt x="18681" y="13710"/>
                    <a:pt x="18914" y="13510"/>
                  </a:cubicBezTo>
                  <a:cubicBezTo>
                    <a:pt x="19148" y="13277"/>
                    <a:pt x="19281" y="12977"/>
                    <a:pt x="19281" y="12676"/>
                  </a:cubicBezTo>
                  <a:lnTo>
                    <a:pt x="19314" y="1268"/>
                  </a:lnTo>
                  <a:cubicBezTo>
                    <a:pt x="19314" y="601"/>
                    <a:pt x="18781" y="67"/>
                    <a:pt x="18147" y="67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7535549" y="2827972"/>
              <a:ext cx="344744" cy="120477"/>
            </a:xfrm>
            <a:custGeom>
              <a:avLst/>
              <a:gdLst/>
              <a:ahLst/>
              <a:cxnLst/>
              <a:rect l="l" t="t" r="r" b="b"/>
              <a:pathLst>
                <a:path w="18614" h="6505" extrusionOk="0">
                  <a:moveTo>
                    <a:pt x="0" y="6371"/>
                  </a:moveTo>
                  <a:lnTo>
                    <a:pt x="9474" y="0"/>
                  </a:lnTo>
                  <a:lnTo>
                    <a:pt x="18614" y="65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7531216" y="2824156"/>
              <a:ext cx="353412" cy="128626"/>
            </a:xfrm>
            <a:custGeom>
              <a:avLst/>
              <a:gdLst/>
              <a:ahLst/>
              <a:cxnLst/>
              <a:rect l="l" t="t" r="r" b="b"/>
              <a:pathLst>
                <a:path w="19082" h="6945" extrusionOk="0">
                  <a:moveTo>
                    <a:pt x="9672" y="1"/>
                  </a:moveTo>
                  <a:cubicBezTo>
                    <a:pt x="9637" y="1"/>
                    <a:pt x="9603" y="11"/>
                    <a:pt x="9574" y="39"/>
                  </a:cubicBezTo>
                  <a:lnTo>
                    <a:pt x="134" y="6411"/>
                  </a:lnTo>
                  <a:cubicBezTo>
                    <a:pt x="34" y="6477"/>
                    <a:pt x="1" y="6577"/>
                    <a:pt x="68" y="6677"/>
                  </a:cubicBezTo>
                  <a:cubicBezTo>
                    <a:pt x="111" y="6742"/>
                    <a:pt x="181" y="6779"/>
                    <a:pt x="253" y="6779"/>
                  </a:cubicBezTo>
                  <a:cubicBezTo>
                    <a:pt x="293" y="6779"/>
                    <a:pt x="332" y="6768"/>
                    <a:pt x="368" y="6744"/>
                  </a:cubicBezTo>
                  <a:lnTo>
                    <a:pt x="9708" y="473"/>
                  </a:lnTo>
                  <a:lnTo>
                    <a:pt x="18748" y="6878"/>
                  </a:lnTo>
                  <a:cubicBezTo>
                    <a:pt x="18781" y="6911"/>
                    <a:pt x="18814" y="6944"/>
                    <a:pt x="18848" y="6944"/>
                  </a:cubicBezTo>
                  <a:cubicBezTo>
                    <a:pt x="18914" y="6944"/>
                    <a:pt x="18981" y="6911"/>
                    <a:pt x="19014" y="6844"/>
                  </a:cubicBezTo>
                  <a:cubicBezTo>
                    <a:pt x="19081" y="6744"/>
                    <a:pt x="19081" y="6611"/>
                    <a:pt x="18981" y="6544"/>
                  </a:cubicBezTo>
                  <a:lnTo>
                    <a:pt x="9808" y="39"/>
                  </a:lnTo>
                  <a:cubicBezTo>
                    <a:pt x="9769" y="20"/>
                    <a:pt x="9720" y="1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7555311" y="2731590"/>
              <a:ext cx="307073" cy="133460"/>
            </a:xfrm>
            <a:custGeom>
              <a:avLst/>
              <a:gdLst/>
              <a:ahLst/>
              <a:cxnLst/>
              <a:rect l="l" t="t" r="r" b="b"/>
              <a:pathLst>
                <a:path w="16580" h="7206" extrusionOk="0">
                  <a:moveTo>
                    <a:pt x="16579" y="134"/>
                  </a:moveTo>
                  <a:lnTo>
                    <a:pt x="10241" y="6105"/>
                  </a:lnTo>
                  <a:cubicBezTo>
                    <a:pt x="9107" y="7206"/>
                    <a:pt x="7439" y="7172"/>
                    <a:pt x="6305" y="6071"/>
                  </a:cubicBez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7550996" y="2727571"/>
              <a:ext cx="315704" cy="135627"/>
            </a:xfrm>
            <a:custGeom>
              <a:avLst/>
              <a:gdLst/>
              <a:ahLst/>
              <a:cxnLst/>
              <a:rect l="l" t="t" r="r" b="b"/>
              <a:pathLst>
                <a:path w="17046" h="7323" extrusionOk="0">
                  <a:moveTo>
                    <a:pt x="234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6371" y="6422"/>
                  </a:lnTo>
                  <a:cubicBezTo>
                    <a:pt x="7005" y="7022"/>
                    <a:pt x="7772" y="7322"/>
                    <a:pt x="8506" y="7322"/>
                  </a:cubicBezTo>
                  <a:cubicBezTo>
                    <a:pt x="9274" y="7322"/>
                    <a:pt x="10007" y="7056"/>
                    <a:pt x="10641" y="6455"/>
                  </a:cubicBezTo>
                  <a:lnTo>
                    <a:pt x="16946" y="484"/>
                  </a:lnTo>
                  <a:cubicBezTo>
                    <a:pt x="17046" y="417"/>
                    <a:pt x="17046" y="284"/>
                    <a:pt x="16979" y="217"/>
                  </a:cubicBezTo>
                  <a:cubicBezTo>
                    <a:pt x="16924" y="162"/>
                    <a:pt x="16859" y="137"/>
                    <a:pt x="16800" y="137"/>
                  </a:cubicBezTo>
                  <a:cubicBezTo>
                    <a:pt x="16752" y="137"/>
                    <a:pt x="16709" y="154"/>
                    <a:pt x="16679" y="184"/>
                  </a:cubicBezTo>
                  <a:lnTo>
                    <a:pt x="10341" y="6155"/>
                  </a:lnTo>
                  <a:cubicBezTo>
                    <a:pt x="9799" y="6664"/>
                    <a:pt x="9161" y="6914"/>
                    <a:pt x="8525" y="6914"/>
                  </a:cubicBezTo>
                  <a:cubicBezTo>
                    <a:pt x="7868" y="6914"/>
                    <a:pt x="7214" y="6647"/>
                    <a:pt x="6672" y="6122"/>
                  </a:cubicBezTo>
                  <a:lnTo>
                    <a:pt x="367" y="51"/>
                  </a:lnTo>
                  <a:cubicBezTo>
                    <a:pt x="334" y="17"/>
                    <a:pt x="28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7591149" y="3157251"/>
              <a:ext cx="216248" cy="8056"/>
            </a:xfrm>
            <a:custGeom>
              <a:avLst/>
              <a:gdLst/>
              <a:ahLst/>
              <a:cxnLst/>
              <a:rect l="l" t="t" r="r" b="b"/>
              <a:pathLst>
                <a:path w="11676" h="435" extrusionOk="0">
                  <a:moveTo>
                    <a:pt x="201" y="0"/>
                  </a:moveTo>
                  <a:cubicBezTo>
                    <a:pt x="101" y="0"/>
                    <a:pt x="0" y="101"/>
                    <a:pt x="0" y="201"/>
                  </a:cubicBezTo>
                  <a:cubicBezTo>
                    <a:pt x="0" y="334"/>
                    <a:pt x="101" y="434"/>
                    <a:pt x="201" y="434"/>
                  </a:cubicBezTo>
                  <a:lnTo>
                    <a:pt x="11475" y="434"/>
                  </a:lnTo>
                  <a:cubicBezTo>
                    <a:pt x="11609" y="434"/>
                    <a:pt x="11675" y="334"/>
                    <a:pt x="11675" y="201"/>
                  </a:cubicBezTo>
                  <a:cubicBezTo>
                    <a:pt x="11675" y="101"/>
                    <a:pt x="11575" y="0"/>
                    <a:pt x="1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7630690" y="3194940"/>
              <a:ext cx="137775" cy="8038"/>
            </a:xfrm>
            <a:custGeom>
              <a:avLst/>
              <a:gdLst/>
              <a:ahLst/>
              <a:cxnLst/>
              <a:rect l="l" t="t" r="r" b="b"/>
              <a:pathLst>
                <a:path w="7439" h="434" extrusionOk="0">
                  <a:moveTo>
                    <a:pt x="200" y="0"/>
                  </a:moveTo>
                  <a:cubicBezTo>
                    <a:pt x="67" y="0"/>
                    <a:pt x="0" y="100"/>
                    <a:pt x="0" y="200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7239" y="434"/>
                  </a:lnTo>
                  <a:cubicBezTo>
                    <a:pt x="7339" y="434"/>
                    <a:pt x="7439" y="334"/>
                    <a:pt x="7439" y="200"/>
                  </a:cubicBezTo>
                  <a:cubicBezTo>
                    <a:pt x="7439" y="100"/>
                    <a:pt x="7339" y="0"/>
                    <a:pt x="7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28"/>
          <p:cNvGrpSpPr/>
          <p:nvPr/>
        </p:nvGrpSpPr>
        <p:grpSpPr>
          <a:xfrm>
            <a:off x="5472011" y="3583357"/>
            <a:ext cx="1155302" cy="839709"/>
            <a:chOff x="6118309" y="3585394"/>
            <a:chExt cx="1155302" cy="839709"/>
          </a:xfrm>
        </p:grpSpPr>
        <p:sp>
          <p:nvSpPr>
            <p:cNvPr id="1244" name="Google Shape;1244;p28"/>
            <p:cNvSpPr/>
            <p:nvPr/>
          </p:nvSpPr>
          <p:spPr>
            <a:xfrm>
              <a:off x="6880065" y="4082433"/>
              <a:ext cx="366987" cy="342670"/>
            </a:xfrm>
            <a:custGeom>
              <a:avLst/>
              <a:gdLst/>
              <a:ahLst/>
              <a:cxnLst/>
              <a:rect l="l" t="t" r="r" b="b"/>
              <a:pathLst>
                <a:path w="19815" h="18502" extrusionOk="0">
                  <a:moveTo>
                    <a:pt x="9859" y="1"/>
                  </a:moveTo>
                  <a:cubicBezTo>
                    <a:pt x="5393" y="1"/>
                    <a:pt x="1461" y="3274"/>
                    <a:pt x="768" y="7855"/>
                  </a:cubicBezTo>
                  <a:cubicBezTo>
                    <a:pt x="0" y="12891"/>
                    <a:pt x="3469" y="17628"/>
                    <a:pt x="8506" y="18395"/>
                  </a:cubicBezTo>
                  <a:cubicBezTo>
                    <a:pt x="8976" y="18467"/>
                    <a:pt x="9444" y="18502"/>
                    <a:pt x="9905" y="18502"/>
                  </a:cubicBezTo>
                  <a:cubicBezTo>
                    <a:pt x="14393" y="18502"/>
                    <a:pt x="18352" y="15224"/>
                    <a:pt x="19047" y="10657"/>
                  </a:cubicBezTo>
                  <a:cubicBezTo>
                    <a:pt x="19814" y="5586"/>
                    <a:pt x="16345" y="883"/>
                    <a:pt x="11308" y="116"/>
                  </a:cubicBezTo>
                  <a:cubicBezTo>
                    <a:pt x="10821" y="38"/>
                    <a:pt x="10337" y="1"/>
                    <a:pt x="9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6902309" y="4048726"/>
              <a:ext cx="366987" cy="367617"/>
            </a:xfrm>
            <a:custGeom>
              <a:avLst/>
              <a:gdLst/>
              <a:ahLst/>
              <a:cxnLst/>
              <a:rect l="l" t="t" r="r" b="b"/>
              <a:pathLst>
                <a:path w="19815" h="19849" extrusionOk="0">
                  <a:moveTo>
                    <a:pt x="11308" y="768"/>
                  </a:moveTo>
                  <a:cubicBezTo>
                    <a:pt x="6271" y="1"/>
                    <a:pt x="1535" y="3470"/>
                    <a:pt x="767" y="8507"/>
                  </a:cubicBezTo>
                  <a:cubicBezTo>
                    <a:pt x="0" y="13577"/>
                    <a:pt x="3469" y="18281"/>
                    <a:pt x="8506" y="19081"/>
                  </a:cubicBezTo>
                  <a:cubicBezTo>
                    <a:pt x="13543" y="19848"/>
                    <a:pt x="18280" y="16379"/>
                    <a:pt x="19047" y="11309"/>
                  </a:cubicBezTo>
                  <a:cubicBezTo>
                    <a:pt x="19814" y="6272"/>
                    <a:pt x="16345" y="1569"/>
                    <a:pt x="11308" y="7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6897975" y="4057301"/>
              <a:ext cx="375637" cy="350393"/>
            </a:xfrm>
            <a:custGeom>
              <a:avLst/>
              <a:gdLst/>
              <a:ahLst/>
              <a:cxnLst/>
              <a:rect l="l" t="t" r="r" b="b"/>
              <a:pathLst>
                <a:path w="20282" h="18919" extrusionOk="0">
                  <a:moveTo>
                    <a:pt x="10108" y="405"/>
                  </a:moveTo>
                  <a:cubicBezTo>
                    <a:pt x="10575" y="405"/>
                    <a:pt x="11042" y="472"/>
                    <a:pt x="11509" y="539"/>
                  </a:cubicBezTo>
                  <a:cubicBezTo>
                    <a:pt x="16446" y="1272"/>
                    <a:pt x="19815" y="5909"/>
                    <a:pt x="19081" y="10846"/>
                  </a:cubicBezTo>
                  <a:cubicBezTo>
                    <a:pt x="18387" y="15284"/>
                    <a:pt x="14522" y="18493"/>
                    <a:pt x="10159" y="18493"/>
                  </a:cubicBezTo>
                  <a:cubicBezTo>
                    <a:pt x="9702" y="18493"/>
                    <a:pt x="9239" y="18458"/>
                    <a:pt x="8774" y="18385"/>
                  </a:cubicBezTo>
                  <a:cubicBezTo>
                    <a:pt x="3837" y="17651"/>
                    <a:pt x="434" y="13014"/>
                    <a:pt x="1202" y="8077"/>
                  </a:cubicBezTo>
                  <a:cubicBezTo>
                    <a:pt x="1568" y="5709"/>
                    <a:pt x="2836" y="3608"/>
                    <a:pt x="4804" y="2173"/>
                  </a:cubicBezTo>
                  <a:cubicBezTo>
                    <a:pt x="6372" y="1039"/>
                    <a:pt x="8207" y="405"/>
                    <a:pt x="10108" y="405"/>
                  </a:cubicBezTo>
                  <a:close/>
                  <a:moveTo>
                    <a:pt x="10146" y="0"/>
                  </a:moveTo>
                  <a:cubicBezTo>
                    <a:pt x="8136" y="0"/>
                    <a:pt x="6184" y="625"/>
                    <a:pt x="4537" y="1840"/>
                  </a:cubicBezTo>
                  <a:cubicBezTo>
                    <a:pt x="2502" y="3341"/>
                    <a:pt x="1168" y="5542"/>
                    <a:pt x="801" y="8044"/>
                  </a:cubicBezTo>
                  <a:cubicBezTo>
                    <a:pt x="1" y="13181"/>
                    <a:pt x="3570" y="18018"/>
                    <a:pt x="8707" y="18818"/>
                  </a:cubicBezTo>
                  <a:cubicBezTo>
                    <a:pt x="9207" y="18885"/>
                    <a:pt x="9674" y="18918"/>
                    <a:pt x="10175" y="18918"/>
                  </a:cubicBezTo>
                  <a:cubicBezTo>
                    <a:pt x="12176" y="18918"/>
                    <a:pt x="14111" y="18285"/>
                    <a:pt x="15745" y="17084"/>
                  </a:cubicBezTo>
                  <a:cubicBezTo>
                    <a:pt x="17780" y="15583"/>
                    <a:pt x="19114" y="13381"/>
                    <a:pt x="19481" y="10879"/>
                  </a:cubicBezTo>
                  <a:cubicBezTo>
                    <a:pt x="20282" y="5742"/>
                    <a:pt x="16746" y="906"/>
                    <a:pt x="11576" y="105"/>
                  </a:cubicBezTo>
                  <a:cubicBezTo>
                    <a:pt x="11098" y="35"/>
                    <a:pt x="10620" y="0"/>
                    <a:pt x="10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7021545" y="4166110"/>
              <a:ext cx="144572" cy="144591"/>
            </a:xfrm>
            <a:custGeom>
              <a:avLst/>
              <a:gdLst/>
              <a:ahLst/>
              <a:cxnLst/>
              <a:rect l="l" t="t" r="r" b="b"/>
              <a:pathLst>
                <a:path w="7806" h="7807" extrusionOk="0">
                  <a:moveTo>
                    <a:pt x="0" y="1"/>
                  </a:moveTo>
                  <a:lnTo>
                    <a:pt x="2702" y="7806"/>
                  </a:lnTo>
                  <a:lnTo>
                    <a:pt x="3636" y="4904"/>
                  </a:lnTo>
                  <a:lnTo>
                    <a:pt x="6038" y="7406"/>
                  </a:lnTo>
                  <a:lnTo>
                    <a:pt x="6438" y="7006"/>
                  </a:lnTo>
                  <a:lnTo>
                    <a:pt x="7005" y="6439"/>
                  </a:lnTo>
                  <a:lnTo>
                    <a:pt x="7405" y="6038"/>
                  </a:lnTo>
                  <a:lnTo>
                    <a:pt x="4904" y="3637"/>
                  </a:lnTo>
                  <a:lnTo>
                    <a:pt x="7806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7017211" y="4161998"/>
              <a:ext cx="153240" cy="153018"/>
            </a:xfrm>
            <a:custGeom>
              <a:avLst/>
              <a:gdLst/>
              <a:ahLst/>
              <a:cxnLst/>
              <a:rect l="l" t="t" r="r" b="b"/>
              <a:pathLst>
                <a:path w="8274" h="8262" extrusionOk="0">
                  <a:moveTo>
                    <a:pt x="568" y="556"/>
                  </a:moveTo>
                  <a:lnTo>
                    <a:pt x="7373" y="2925"/>
                  </a:lnTo>
                  <a:lnTo>
                    <a:pt x="5071" y="3659"/>
                  </a:lnTo>
                  <a:cubicBezTo>
                    <a:pt x="5004" y="3659"/>
                    <a:pt x="4937" y="3725"/>
                    <a:pt x="4937" y="3792"/>
                  </a:cubicBezTo>
                  <a:cubicBezTo>
                    <a:pt x="4904" y="3859"/>
                    <a:pt x="4937" y="3959"/>
                    <a:pt x="5004" y="3992"/>
                  </a:cubicBezTo>
                  <a:lnTo>
                    <a:pt x="7339" y="6260"/>
                  </a:lnTo>
                  <a:lnTo>
                    <a:pt x="6272" y="7328"/>
                  </a:lnTo>
                  <a:lnTo>
                    <a:pt x="4003" y="4993"/>
                  </a:lnTo>
                  <a:cubicBezTo>
                    <a:pt x="3970" y="4926"/>
                    <a:pt x="3870" y="4926"/>
                    <a:pt x="3803" y="4926"/>
                  </a:cubicBezTo>
                  <a:cubicBezTo>
                    <a:pt x="3737" y="4960"/>
                    <a:pt x="3670" y="4993"/>
                    <a:pt x="3670" y="5060"/>
                  </a:cubicBezTo>
                  <a:lnTo>
                    <a:pt x="2936" y="7361"/>
                  </a:lnTo>
                  <a:lnTo>
                    <a:pt x="568" y="556"/>
                  </a:lnTo>
                  <a:close/>
                  <a:moveTo>
                    <a:pt x="208" y="1"/>
                  </a:moveTo>
                  <a:cubicBezTo>
                    <a:pt x="163" y="1"/>
                    <a:pt x="120" y="17"/>
                    <a:pt x="101" y="56"/>
                  </a:cubicBezTo>
                  <a:cubicBezTo>
                    <a:pt x="34" y="123"/>
                    <a:pt x="1" y="189"/>
                    <a:pt x="34" y="290"/>
                  </a:cubicBezTo>
                  <a:lnTo>
                    <a:pt x="2769" y="8095"/>
                  </a:lnTo>
                  <a:cubicBezTo>
                    <a:pt x="2769" y="8195"/>
                    <a:pt x="2869" y="8262"/>
                    <a:pt x="2936" y="8262"/>
                  </a:cubicBezTo>
                  <a:cubicBezTo>
                    <a:pt x="3036" y="8262"/>
                    <a:pt x="3136" y="8195"/>
                    <a:pt x="3136" y="8095"/>
                  </a:cubicBezTo>
                  <a:lnTo>
                    <a:pt x="3937" y="5527"/>
                  </a:lnTo>
                  <a:lnTo>
                    <a:pt x="6138" y="7762"/>
                  </a:lnTo>
                  <a:cubicBezTo>
                    <a:pt x="6172" y="7795"/>
                    <a:pt x="6238" y="7828"/>
                    <a:pt x="6272" y="7828"/>
                  </a:cubicBezTo>
                  <a:cubicBezTo>
                    <a:pt x="6338" y="7828"/>
                    <a:pt x="6372" y="7795"/>
                    <a:pt x="6439" y="7762"/>
                  </a:cubicBezTo>
                  <a:lnTo>
                    <a:pt x="7773" y="6427"/>
                  </a:lnTo>
                  <a:cubicBezTo>
                    <a:pt x="7806" y="6361"/>
                    <a:pt x="7840" y="6327"/>
                    <a:pt x="7840" y="6260"/>
                  </a:cubicBezTo>
                  <a:cubicBezTo>
                    <a:pt x="7840" y="6227"/>
                    <a:pt x="7806" y="6160"/>
                    <a:pt x="7773" y="6127"/>
                  </a:cubicBezTo>
                  <a:lnTo>
                    <a:pt x="5538" y="3925"/>
                  </a:lnTo>
                  <a:lnTo>
                    <a:pt x="8106" y="3125"/>
                  </a:lnTo>
                  <a:cubicBezTo>
                    <a:pt x="8206" y="3125"/>
                    <a:pt x="8273" y="3025"/>
                    <a:pt x="8273" y="2925"/>
                  </a:cubicBezTo>
                  <a:cubicBezTo>
                    <a:pt x="8273" y="2858"/>
                    <a:pt x="8206" y="2758"/>
                    <a:pt x="8140" y="2725"/>
                  </a:cubicBezTo>
                  <a:lnTo>
                    <a:pt x="301" y="23"/>
                  </a:lnTo>
                  <a:cubicBezTo>
                    <a:pt x="273" y="9"/>
                    <a:pt x="240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6138701" y="3605100"/>
              <a:ext cx="647465" cy="572771"/>
            </a:xfrm>
            <a:custGeom>
              <a:avLst/>
              <a:gdLst/>
              <a:ahLst/>
              <a:cxnLst/>
              <a:rect l="l" t="t" r="r" b="b"/>
              <a:pathLst>
                <a:path w="34959" h="30926" extrusionOk="0">
                  <a:moveTo>
                    <a:pt x="450" y="0"/>
                  </a:moveTo>
                  <a:cubicBezTo>
                    <a:pt x="205" y="0"/>
                    <a:pt x="1" y="221"/>
                    <a:pt x="1" y="470"/>
                  </a:cubicBezTo>
                  <a:lnTo>
                    <a:pt x="1" y="30425"/>
                  </a:lnTo>
                  <a:cubicBezTo>
                    <a:pt x="1" y="30692"/>
                    <a:pt x="201" y="30926"/>
                    <a:pt x="468" y="30926"/>
                  </a:cubicBezTo>
                  <a:lnTo>
                    <a:pt x="34459" y="30926"/>
                  </a:lnTo>
                  <a:cubicBezTo>
                    <a:pt x="34726" y="30926"/>
                    <a:pt x="34926" y="30725"/>
                    <a:pt x="34926" y="30459"/>
                  </a:cubicBezTo>
                  <a:lnTo>
                    <a:pt x="34959" y="504"/>
                  </a:lnTo>
                  <a:cubicBezTo>
                    <a:pt x="34959" y="237"/>
                    <a:pt x="34726" y="3"/>
                    <a:pt x="34459" y="3"/>
                  </a:cubicBezTo>
                  <a:lnTo>
                    <a:pt x="501" y="3"/>
                  </a:lnTo>
                  <a:cubicBezTo>
                    <a:pt x="484" y="1"/>
                    <a:pt x="467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6122032" y="3589653"/>
              <a:ext cx="647465" cy="572771"/>
            </a:xfrm>
            <a:custGeom>
              <a:avLst/>
              <a:gdLst/>
              <a:ahLst/>
              <a:cxnLst/>
              <a:rect l="l" t="t" r="r" b="b"/>
              <a:pathLst>
                <a:path w="34959" h="30926" extrusionOk="0">
                  <a:moveTo>
                    <a:pt x="449" y="0"/>
                  </a:moveTo>
                  <a:cubicBezTo>
                    <a:pt x="204" y="0"/>
                    <a:pt x="0" y="221"/>
                    <a:pt x="0" y="471"/>
                  </a:cubicBezTo>
                  <a:lnTo>
                    <a:pt x="0" y="30425"/>
                  </a:lnTo>
                  <a:cubicBezTo>
                    <a:pt x="0" y="30692"/>
                    <a:pt x="200" y="30926"/>
                    <a:pt x="467" y="30926"/>
                  </a:cubicBezTo>
                  <a:lnTo>
                    <a:pt x="34458" y="30926"/>
                  </a:lnTo>
                  <a:cubicBezTo>
                    <a:pt x="34725" y="30926"/>
                    <a:pt x="34925" y="30726"/>
                    <a:pt x="34925" y="30459"/>
                  </a:cubicBezTo>
                  <a:lnTo>
                    <a:pt x="34958" y="504"/>
                  </a:lnTo>
                  <a:cubicBezTo>
                    <a:pt x="34958" y="237"/>
                    <a:pt x="34725" y="4"/>
                    <a:pt x="34458" y="4"/>
                  </a:cubicBezTo>
                  <a:lnTo>
                    <a:pt x="500" y="4"/>
                  </a:lnTo>
                  <a:cubicBezTo>
                    <a:pt x="483" y="1"/>
                    <a:pt x="466" y="0"/>
                    <a:pt x="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6118309" y="3585394"/>
              <a:ext cx="654891" cy="581364"/>
            </a:xfrm>
            <a:custGeom>
              <a:avLst/>
              <a:gdLst/>
              <a:ahLst/>
              <a:cxnLst/>
              <a:rect l="l" t="t" r="r" b="b"/>
              <a:pathLst>
                <a:path w="35360" h="31390" extrusionOk="0">
                  <a:moveTo>
                    <a:pt x="34659" y="434"/>
                  </a:moveTo>
                  <a:cubicBezTo>
                    <a:pt x="34826" y="434"/>
                    <a:pt x="34926" y="567"/>
                    <a:pt x="34926" y="734"/>
                  </a:cubicBezTo>
                  <a:lnTo>
                    <a:pt x="34926" y="30689"/>
                  </a:lnTo>
                  <a:cubicBezTo>
                    <a:pt x="34926" y="30822"/>
                    <a:pt x="34792" y="30956"/>
                    <a:pt x="34626" y="30956"/>
                  </a:cubicBezTo>
                  <a:lnTo>
                    <a:pt x="668" y="30956"/>
                  </a:lnTo>
                  <a:cubicBezTo>
                    <a:pt x="535" y="30956"/>
                    <a:pt x="401" y="30822"/>
                    <a:pt x="401" y="30655"/>
                  </a:cubicBezTo>
                  <a:lnTo>
                    <a:pt x="401" y="701"/>
                  </a:lnTo>
                  <a:cubicBezTo>
                    <a:pt x="401" y="634"/>
                    <a:pt x="435" y="567"/>
                    <a:pt x="501" y="500"/>
                  </a:cubicBezTo>
                  <a:cubicBezTo>
                    <a:pt x="568" y="467"/>
                    <a:pt x="635" y="434"/>
                    <a:pt x="701" y="434"/>
                  </a:cubicBezTo>
                  <a:close/>
                  <a:moveTo>
                    <a:pt x="701" y="0"/>
                  </a:moveTo>
                  <a:cubicBezTo>
                    <a:pt x="501" y="0"/>
                    <a:pt x="334" y="67"/>
                    <a:pt x="201" y="200"/>
                  </a:cubicBezTo>
                  <a:cubicBezTo>
                    <a:pt x="68" y="334"/>
                    <a:pt x="1" y="500"/>
                    <a:pt x="1" y="701"/>
                  </a:cubicBezTo>
                  <a:lnTo>
                    <a:pt x="1" y="30655"/>
                  </a:lnTo>
                  <a:cubicBezTo>
                    <a:pt x="1" y="31056"/>
                    <a:pt x="301" y="31356"/>
                    <a:pt x="668" y="31356"/>
                  </a:cubicBezTo>
                  <a:lnTo>
                    <a:pt x="34659" y="31389"/>
                  </a:lnTo>
                  <a:cubicBezTo>
                    <a:pt x="35026" y="31389"/>
                    <a:pt x="35326" y="31056"/>
                    <a:pt x="35360" y="30689"/>
                  </a:cubicBezTo>
                  <a:lnTo>
                    <a:pt x="35360" y="734"/>
                  </a:lnTo>
                  <a:cubicBezTo>
                    <a:pt x="35360" y="334"/>
                    <a:pt x="35059" y="33"/>
                    <a:pt x="34659" y="33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6526672" y="3689183"/>
              <a:ext cx="19187" cy="36467"/>
            </a:xfrm>
            <a:custGeom>
              <a:avLst/>
              <a:gdLst/>
              <a:ahLst/>
              <a:cxnLst/>
              <a:rect l="l" t="t" r="r" b="b"/>
              <a:pathLst>
                <a:path w="1036" h="1969" extrusionOk="0">
                  <a:moveTo>
                    <a:pt x="234" y="1968"/>
                  </a:moveTo>
                  <a:cubicBezTo>
                    <a:pt x="201" y="1968"/>
                    <a:pt x="168" y="1968"/>
                    <a:pt x="168" y="1935"/>
                  </a:cubicBezTo>
                  <a:cubicBezTo>
                    <a:pt x="34" y="1901"/>
                    <a:pt x="1" y="1801"/>
                    <a:pt x="34" y="1668"/>
                  </a:cubicBezTo>
                  <a:lnTo>
                    <a:pt x="601" y="167"/>
                  </a:lnTo>
                  <a:cubicBezTo>
                    <a:pt x="668" y="67"/>
                    <a:pt x="768" y="0"/>
                    <a:pt x="902" y="33"/>
                  </a:cubicBezTo>
                  <a:cubicBezTo>
                    <a:pt x="1002" y="100"/>
                    <a:pt x="1035" y="200"/>
                    <a:pt x="1002" y="300"/>
                  </a:cubicBezTo>
                  <a:lnTo>
                    <a:pt x="435" y="1835"/>
                  </a:lnTo>
                  <a:cubicBezTo>
                    <a:pt x="401" y="1901"/>
                    <a:pt x="335" y="1968"/>
                    <a:pt x="234" y="19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6564362" y="3770100"/>
              <a:ext cx="37708" cy="8668"/>
            </a:xfrm>
            <a:custGeom>
              <a:avLst/>
              <a:gdLst/>
              <a:ahLst/>
              <a:cxnLst/>
              <a:rect l="l" t="t" r="r" b="b"/>
              <a:pathLst>
                <a:path w="2036" h="468" extrusionOk="0">
                  <a:moveTo>
                    <a:pt x="201" y="468"/>
                  </a:moveTo>
                  <a:cubicBezTo>
                    <a:pt x="101" y="468"/>
                    <a:pt x="1" y="401"/>
                    <a:pt x="1" y="268"/>
                  </a:cubicBezTo>
                  <a:cubicBezTo>
                    <a:pt x="1" y="168"/>
                    <a:pt x="101" y="68"/>
                    <a:pt x="201" y="68"/>
                  </a:cubicBezTo>
                  <a:lnTo>
                    <a:pt x="1835" y="1"/>
                  </a:lnTo>
                  <a:cubicBezTo>
                    <a:pt x="1969" y="1"/>
                    <a:pt x="2036" y="101"/>
                    <a:pt x="2036" y="201"/>
                  </a:cubicBezTo>
                  <a:cubicBezTo>
                    <a:pt x="2036" y="334"/>
                    <a:pt x="1969" y="401"/>
                    <a:pt x="1835" y="434"/>
                  </a:cubicBezTo>
                  <a:lnTo>
                    <a:pt x="234" y="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6550156" y="3715742"/>
              <a:ext cx="42023" cy="32763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234" y="1768"/>
                  </a:moveTo>
                  <a:cubicBezTo>
                    <a:pt x="167" y="1768"/>
                    <a:pt x="101" y="1735"/>
                    <a:pt x="67" y="1702"/>
                  </a:cubicBezTo>
                  <a:cubicBezTo>
                    <a:pt x="1" y="1602"/>
                    <a:pt x="1" y="1468"/>
                    <a:pt x="101" y="1401"/>
                  </a:cubicBezTo>
                  <a:lnTo>
                    <a:pt x="1935" y="67"/>
                  </a:lnTo>
                  <a:cubicBezTo>
                    <a:pt x="2002" y="0"/>
                    <a:pt x="2135" y="34"/>
                    <a:pt x="2202" y="134"/>
                  </a:cubicBezTo>
                  <a:cubicBezTo>
                    <a:pt x="2269" y="201"/>
                    <a:pt x="2269" y="334"/>
                    <a:pt x="2169" y="401"/>
                  </a:cubicBezTo>
                  <a:lnTo>
                    <a:pt x="334" y="1735"/>
                  </a:lnTo>
                  <a:cubicBezTo>
                    <a:pt x="301" y="1768"/>
                    <a:pt x="267" y="1768"/>
                    <a:pt x="234" y="17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6334538" y="3690406"/>
              <a:ext cx="17317" cy="37097"/>
            </a:xfrm>
            <a:custGeom>
              <a:avLst/>
              <a:gdLst/>
              <a:ahLst/>
              <a:cxnLst/>
              <a:rect l="l" t="t" r="r" b="b"/>
              <a:pathLst>
                <a:path w="935" h="2003" extrusionOk="0">
                  <a:moveTo>
                    <a:pt x="735" y="2002"/>
                  </a:moveTo>
                  <a:cubicBezTo>
                    <a:pt x="635" y="2002"/>
                    <a:pt x="535" y="1935"/>
                    <a:pt x="535" y="1835"/>
                  </a:cubicBezTo>
                  <a:lnTo>
                    <a:pt x="34" y="301"/>
                  </a:lnTo>
                  <a:cubicBezTo>
                    <a:pt x="1" y="201"/>
                    <a:pt x="68" y="67"/>
                    <a:pt x="168" y="34"/>
                  </a:cubicBezTo>
                  <a:cubicBezTo>
                    <a:pt x="268" y="1"/>
                    <a:pt x="401" y="67"/>
                    <a:pt x="435" y="168"/>
                  </a:cubicBezTo>
                  <a:lnTo>
                    <a:pt x="902" y="1735"/>
                  </a:lnTo>
                  <a:cubicBezTo>
                    <a:pt x="935" y="1835"/>
                    <a:pt x="902" y="1935"/>
                    <a:pt x="768" y="1969"/>
                  </a:cubicBezTo>
                  <a:cubicBezTo>
                    <a:pt x="768" y="2002"/>
                    <a:pt x="735" y="2002"/>
                    <a:pt x="735" y="20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6273994" y="3768248"/>
              <a:ext cx="37708" cy="10520"/>
            </a:xfrm>
            <a:custGeom>
              <a:avLst/>
              <a:gdLst/>
              <a:ahLst/>
              <a:cxnLst/>
              <a:rect l="l" t="t" r="r" b="b"/>
              <a:pathLst>
                <a:path w="2036" h="568" extrusionOk="0">
                  <a:moveTo>
                    <a:pt x="1836" y="568"/>
                  </a:moveTo>
                  <a:lnTo>
                    <a:pt x="1802" y="568"/>
                  </a:lnTo>
                  <a:lnTo>
                    <a:pt x="201" y="401"/>
                  </a:lnTo>
                  <a:cubicBezTo>
                    <a:pt x="68" y="401"/>
                    <a:pt x="1" y="301"/>
                    <a:pt x="1" y="168"/>
                  </a:cubicBezTo>
                  <a:cubicBezTo>
                    <a:pt x="1" y="67"/>
                    <a:pt x="101" y="1"/>
                    <a:pt x="234" y="1"/>
                  </a:cubicBezTo>
                  <a:lnTo>
                    <a:pt x="1836" y="134"/>
                  </a:lnTo>
                  <a:cubicBezTo>
                    <a:pt x="1969" y="168"/>
                    <a:pt x="2036" y="268"/>
                    <a:pt x="2036" y="368"/>
                  </a:cubicBezTo>
                  <a:cubicBezTo>
                    <a:pt x="2002" y="468"/>
                    <a:pt x="1936" y="568"/>
                    <a:pt x="1836" y="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6286977" y="3714501"/>
              <a:ext cx="40783" cy="34615"/>
            </a:xfrm>
            <a:custGeom>
              <a:avLst/>
              <a:gdLst/>
              <a:ahLst/>
              <a:cxnLst/>
              <a:rect l="l" t="t" r="r" b="b"/>
              <a:pathLst>
                <a:path w="2202" h="1869" extrusionOk="0">
                  <a:moveTo>
                    <a:pt x="1968" y="1869"/>
                  </a:moveTo>
                  <a:cubicBezTo>
                    <a:pt x="1902" y="1869"/>
                    <a:pt x="1868" y="1835"/>
                    <a:pt x="1835" y="1835"/>
                  </a:cubicBezTo>
                  <a:lnTo>
                    <a:pt x="100" y="401"/>
                  </a:lnTo>
                  <a:cubicBezTo>
                    <a:pt x="0" y="334"/>
                    <a:pt x="0" y="201"/>
                    <a:pt x="67" y="101"/>
                  </a:cubicBezTo>
                  <a:cubicBezTo>
                    <a:pt x="134" y="34"/>
                    <a:pt x="267" y="1"/>
                    <a:pt x="367" y="67"/>
                  </a:cubicBezTo>
                  <a:lnTo>
                    <a:pt x="2102" y="1502"/>
                  </a:lnTo>
                  <a:cubicBezTo>
                    <a:pt x="2169" y="1568"/>
                    <a:pt x="2202" y="1702"/>
                    <a:pt x="2135" y="1802"/>
                  </a:cubicBezTo>
                  <a:cubicBezTo>
                    <a:pt x="2102" y="1835"/>
                    <a:pt x="2035" y="1869"/>
                    <a:pt x="1968" y="1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6303035" y="3733022"/>
              <a:ext cx="266290" cy="307703"/>
            </a:xfrm>
            <a:custGeom>
              <a:avLst/>
              <a:gdLst/>
              <a:ahLst/>
              <a:cxnLst/>
              <a:rect l="l" t="t" r="r" b="b"/>
              <a:pathLst>
                <a:path w="14378" h="16614" extrusionOk="0">
                  <a:moveTo>
                    <a:pt x="7175" y="0"/>
                  </a:moveTo>
                  <a:cubicBezTo>
                    <a:pt x="7130" y="0"/>
                    <a:pt x="7085" y="1"/>
                    <a:pt x="7039" y="1"/>
                  </a:cubicBezTo>
                  <a:cubicBezTo>
                    <a:pt x="3236" y="68"/>
                    <a:pt x="134" y="2837"/>
                    <a:pt x="34" y="6239"/>
                  </a:cubicBezTo>
                  <a:cubicBezTo>
                    <a:pt x="1" y="7674"/>
                    <a:pt x="501" y="9041"/>
                    <a:pt x="1402" y="10109"/>
                  </a:cubicBezTo>
                  <a:cubicBezTo>
                    <a:pt x="2803" y="11843"/>
                    <a:pt x="3637" y="13878"/>
                    <a:pt x="3770" y="16013"/>
                  </a:cubicBezTo>
                  <a:cubicBezTo>
                    <a:pt x="3770" y="16346"/>
                    <a:pt x="4104" y="16613"/>
                    <a:pt x="4471" y="16613"/>
                  </a:cubicBezTo>
                  <a:lnTo>
                    <a:pt x="9841" y="16613"/>
                  </a:lnTo>
                  <a:cubicBezTo>
                    <a:pt x="10175" y="16613"/>
                    <a:pt x="10475" y="16380"/>
                    <a:pt x="10508" y="16080"/>
                  </a:cubicBezTo>
                  <a:cubicBezTo>
                    <a:pt x="10642" y="13978"/>
                    <a:pt x="11509" y="11877"/>
                    <a:pt x="12910" y="10209"/>
                  </a:cubicBezTo>
                  <a:cubicBezTo>
                    <a:pt x="13811" y="9141"/>
                    <a:pt x="14344" y="7840"/>
                    <a:pt x="14344" y="6406"/>
                  </a:cubicBezTo>
                  <a:cubicBezTo>
                    <a:pt x="14377" y="2877"/>
                    <a:pt x="11149" y="0"/>
                    <a:pt x="7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6299331" y="3729318"/>
              <a:ext cx="273699" cy="315111"/>
            </a:xfrm>
            <a:custGeom>
              <a:avLst/>
              <a:gdLst/>
              <a:ahLst/>
              <a:cxnLst/>
              <a:rect l="l" t="t" r="r" b="b"/>
              <a:pathLst>
                <a:path w="14778" h="17014" extrusionOk="0">
                  <a:moveTo>
                    <a:pt x="7372" y="402"/>
                  </a:moveTo>
                  <a:cubicBezTo>
                    <a:pt x="9374" y="402"/>
                    <a:pt x="11242" y="1169"/>
                    <a:pt x="12576" y="2470"/>
                  </a:cubicBezTo>
                  <a:cubicBezTo>
                    <a:pt x="13710" y="3604"/>
                    <a:pt x="14344" y="5072"/>
                    <a:pt x="14344" y="6606"/>
                  </a:cubicBezTo>
                  <a:cubicBezTo>
                    <a:pt x="14344" y="7940"/>
                    <a:pt x="13844" y="9208"/>
                    <a:pt x="12943" y="10242"/>
                  </a:cubicBezTo>
                  <a:cubicBezTo>
                    <a:pt x="11509" y="11976"/>
                    <a:pt x="10641" y="14078"/>
                    <a:pt x="10508" y="16246"/>
                  </a:cubicBezTo>
                  <a:cubicBezTo>
                    <a:pt x="10475" y="16446"/>
                    <a:pt x="10275" y="16613"/>
                    <a:pt x="10041" y="16613"/>
                  </a:cubicBezTo>
                  <a:lnTo>
                    <a:pt x="4671" y="16580"/>
                  </a:lnTo>
                  <a:cubicBezTo>
                    <a:pt x="4404" y="16580"/>
                    <a:pt x="4204" y="16413"/>
                    <a:pt x="4170" y="16213"/>
                  </a:cubicBezTo>
                  <a:cubicBezTo>
                    <a:pt x="4070" y="14045"/>
                    <a:pt x="3236" y="11976"/>
                    <a:pt x="1768" y="10175"/>
                  </a:cubicBezTo>
                  <a:cubicBezTo>
                    <a:pt x="868" y="9074"/>
                    <a:pt x="401" y="7773"/>
                    <a:pt x="434" y="6439"/>
                  </a:cubicBezTo>
                  <a:cubicBezTo>
                    <a:pt x="534" y="3170"/>
                    <a:pt x="3603" y="468"/>
                    <a:pt x="7272" y="402"/>
                  </a:cubicBezTo>
                  <a:close/>
                  <a:moveTo>
                    <a:pt x="7367" y="0"/>
                  </a:moveTo>
                  <a:cubicBezTo>
                    <a:pt x="7325" y="0"/>
                    <a:pt x="7282" y="1"/>
                    <a:pt x="7239" y="1"/>
                  </a:cubicBezTo>
                  <a:cubicBezTo>
                    <a:pt x="3370" y="68"/>
                    <a:pt x="134" y="2937"/>
                    <a:pt x="34" y="6406"/>
                  </a:cubicBezTo>
                  <a:cubicBezTo>
                    <a:pt x="1" y="7874"/>
                    <a:pt x="468" y="9275"/>
                    <a:pt x="1435" y="10442"/>
                  </a:cubicBezTo>
                  <a:cubicBezTo>
                    <a:pt x="2836" y="12143"/>
                    <a:pt x="3636" y="14145"/>
                    <a:pt x="3770" y="16213"/>
                  </a:cubicBezTo>
                  <a:cubicBezTo>
                    <a:pt x="3770" y="16680"/>
                    <a:pt x="4170" y="17013"/>
                    <a:pt x="4671" y="17013"/>
                  </a:cubicBezTo>
                  <a:lnTo>
                    <a:pt x="10041" y="17013"/>
                  </a:lnTo>
                  <a:cubicBezTo>
                    <a:pt x="10508" y="17013"/>
                    <a:pt x="10875" y="16713"/>
                    <a:pt x="10908" y="16280"/>
                  </a:cubicBezTo>
                  <a:cubicBezTo>
                    <a:pt x="11042" y="14245"/>
                    <a:pt x="11909" y="12143"/>
                    <a:pt x="13277" y="10542"/>
                  </a:cubicBezTo>
                  <a:cubicBezTo>
                    <a:pt x="14244" y="9408"/>
                    <a:pt x="14744" y="8040"/>
                    <a:pt x="14744" y="6606"/>
                  </a:cubicBezTo>
                  <a:cubicBezTo>
                    <a:pt x="14778" y="4971"/>
                    <a:pt x="14077" y="3404"/>
                    <a:pt x="12843" y="2169"/>
                  </a:cubicBezTo>
                  <a:cubicBezTo>
                    <a:pt x="11470" y="797"/>
                    <a:pt x="9457" y="0"/>
                    <a:pt x="7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6399416" y="3906635"/>
              <a:ext cx="72916" cy="132849"/>
            </a:xfrm>
            <a:custGeom>
              <a:avLst/>
              <a:gdLst/>
              <a:ahLst/>
              <a:cxnLst/>
              <a:rect l="l" t="t" r="r" b="b"/>
              <a:pathLst>
                <a:path w="3937" h="7173" extrusionOk="0">
                  <a:moveTo>
                    <a:pt x="0" y="1"/>
                  </a:moveTo>
                  <a:lnTo>
                    <a:pt x="834" y="7173"/>
                  </a:lnTo>
                  <a:lnTo>
                    <a:pt x="3036" y="7173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6395712" y="3902820"/>
              <a:ext cx="80324" cy="140368"/>
            </a:xfrm>
            <a:custGeom>
              <a:avLst/>
              <a:gdLst/>
              <a:ahLst/>
              <a:cxnLst/>
              <a:rect l="l" t="t" r="r" b="b"/>
              <a:pathLst>
                <a:path w="4337" h="7579" extrusionOk="0">
                  <a:moveTo>
                    <a:pt x="240" y="0"/>
                  </a:moveTo>
                  <a:cubicBezTo>
                    <a:pt x="227" y="0"/>
                    <a:pt x="214" y="2"/>
                    <a:pt x="200" y="7"/>
                  </a:cubicBezTo>
                  <a:cubicBezTo>
                    <a:pt x="67" y="7"/>
                    <a:pt x="0" y="107"/>
                    <a:pt x="0" y="240"/>
                  </a:cubicBezTo>
                  <a:lnTo>
                    <a:pt x="834" y="7379"/>
                  </a:lnTo>
                  <a:cubicBezTo>
                    <a:pt x="834" y="7512"/>
                    <a:pt x="934" y="7579"/>
                    <a:pt x="1034" y="7579"/>
                  </a:cubicBezTo>
                  <a:lnTo>
                    <a:pt x="3236" y="7579"/>
                  </a:lnTo>
                  <a:cubicBezTo>
                    <a:pt x="3336" y="7579"/>
                    <a:pt x="3436" y="7512"/>
                    <a:pt x="3436" y="7412"/>
                  </a:cubicBezTo>
                  <a:lnTo>
                    <a:pt x="4337" y="240"/>
                  </a:lnTo>
                  <a:cubicBezTo>
                    <a:pt x="4337" y="140"/>
                    <a:pt x="4270" y="7"/>
                    <a:pt x="4137" y="7"/>
                  </a:cubicBezTo>
                  <a:cubicBezTo>
                    <a:pt x="4036" y="7"/>
                    <a:pt x="3936" y="73"/>
                    <a:pt x="3903" y="173"/>
                  </a:cubicBezTo>
                  <a:lnTo>
                    <a:pt x="3036" y="7178"/>
                  </a:lnTo>
                  <a:lnTo>
                    <a:pt x="1234" y="7178"/>
                  </a:lnTo>
                  <a:lnTo>
                    <a:pt x="434" y="173"/>
                  </a:lnTo>
                  <a:cubicBezTo>
                    <a:pt x="405" y="87"/>
                    <a:pt x="326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6398805" y="3838473"/>
              <a:ext cx="74765" cy="19779"/>
            </a:xfrm>
            <a:custGeom>
              <a:avLst/>
              <a:gdLst/>
              <a:ahLst/>
              <a:cxnLst/>
              <a:rect l="l" t="t" r="r" b="b"/>
              <a:pathLst>
                <a:path w="4037" h="1068" extrusionOk="0">
                  <a:moveTo>
                    <a:pt x="1568" y="0"/>
                  </a:moveTo>
                  <a:cubicBezTo>
                    <a:pt x="1468" y="0"/>
                    <a:pt x="1368" y="67"/>
                    <a:pt x="1334" y="134"/>
                  </a:cubicBezTo>
                  <a:lnTo>
                    <a:pt x="1067" y="467"/>
                  </a:lnTo>
                  <a:lnTo>
                    <a:pt x="834" y="201"/>
                  </a:lnTo>
                  <a:cubicBezTo>
                    <a:pt x="785" y="152"/>
                    <a:pt x="736" y="121"/>
                    <a:pt x="674" y="121"/>
                  </a:cubicBezTo>
                  <a:cubicBezTo>
                    <a:pt x="652" y="121"/>
                    <a:pt x="627" y="125"/>
                    <a:pt x="600" y="134"/>
                  </a:cubicBezTo>
                  <a:cubicBezTo>
                    <a:pt x="534" y="134"/>
                    <a:pt x="434" y="167"/>
                    <a:pt x="400" y="234"/>
                  </a:cubicBezTo>
                  <a:lnTo>
                    <a:pt x="67" y="634"/>
                  </a:lnTo>
                  <a:cubicBezTo>
                    <a:pt x="0" y="734"/>
                    <a:pt x="0" y="868"/>
                    <a:pt x="100" y="934"/>
                  </a:cubicBezTo>
                  <a:cubicBezTo>
                    <a:pt x="145" y="964"/>
                    <a:pt x="197" y="981"/>
                    <a:pt x="246" y="981"/>
                  </a:cubicBezTo>
                  <a:cubicBezTo>
                    <a:pt x="307" y="981"/>
                    <a:pt x="364" y="956"/>
                    <a:pt x="400" y="901"/>
                  </a:cubicBezTo>
                  <a:lnTo>
                    <a:pt x="634" y="601"/>
                  </a:lnTo>
                  <a:lnTo>
                    <a:pt x="867" y="834"/>
                  </a:lnTo>
                  <a:cubicBezTo>
                    <a:pt x="934" y="901"/>
                    <a:pt x="1034" y="934"/>
                    <a:pt x="1101" y="934"/>
                  </a:cubicBezTo>
                  <a:cubicBezTo>
                    <a:pt x="1201" y="934"/>
                    <a:pt x="1268" y="901"/>
                    <a:pt x="1334" y="834"/>
                  </a:cubicBezTo>
                  <a:lnTo>
                    <a:pt x="1568" y="501"/>
                  </a:lnTo>
                  <a:lnTo>
                    <a:pt x="1801" y="868"/>
                  </a:lnTo>
                  <a:cubicBezTo>
                    <a:pt x="1835" y="934"/>
                    <a:pt x="1901" y="968"/>
                    <a:pt x="2001" y="968"/>
                  </a:cubicBezTo>
                  <a:cubicBezTo>
                    <a:pt x="2021" y="974"/>
                    <a:pt x="2040" y="977"/>
                    <a:pt x="2058" y="977"/>
                  </a:cubicBezTo>
                  <a:cubicBezTo>
                    <a:pt x="2137" y="977"/>
                    <a:pt x="2208" y="928"/>
                    <a:pt x="2235" y="901"/>
                  </a:cubicBezTo>
                  <a:lnTo>
                    <a:pt x="2535" y="567"/>
                  </a:lnTo>
                  <a:lnTo>
                    <a:pt x="2769" y="868"/>
                  </a:lnTo>
                  <a:cubicBezTo>
                    <a:pt x="2802" y="934"/>
                    <a:pt x="2869" y="1001"/>
                    <a:pt x="2969" y="1001"/>
                  </a:cubicBezTo>
                  <a:cubicBezTo>
                    <a:pt x="3069" y="1001"/>
                    <a:pt x="3169" y="968"/>
                    <a:pt x="3202" y="901"/>
                  </a:cubicBezTo>
                  <a:lnTo>
                    <a:pt x="3436" y="668"/>
                  </a:lnTo>
                  <a:lnTo>
                    <a:pt x="3636" y="968"/>
                  </a:lnTo>
                  <a:cubicBezTo>
                    <a:pt x="3669" y="1034"/>
                    <a:pt x="3736" y="1068"/>
                    <a:pt x="3803" y="1068"/>
                  </a:cubicBezTo>
                  <a:cubicBezTo>
                    <a:pt x="3836" y="1068"/>
                    <a:pt x="3869" y="1068"/>
                    <a:pt x="3936" y="1001"/>
                  </a:cubicBezTo>
                  <a:cubicBezTo>
                    <a:pt x="4036" y="968"/>
                    <a:pt x="4036" y="834"/>
                    <a:pt x="3970" y="734"/>
                  </a:cubicBezTo>
                  <a:lnTo>
                    <a:pt x="3703" y="301"/>
                  </a:lnTo>
                  <a:cubicBezTo>
                    <a:pt x="3636" y="234"/>
                    <a:pt x="3569" y="201"/>
                    <a:pt x="3469" y="167"/>
                  </a:cubicBezTo>
                  <a:cubicBezTo>
                    <a:pt x="3369" y="167"/>
                    <a:pt x="3302" y="201"/>
                    <a:pt x="3236" y="267"/>
                  </a:cubicBezTo>
                  <a:lnTo>
                    <a:pt x="3036" y="501"/>
                  </a:lnTo>
                  <a:lnTo>
                    <a:pt x="2835" y="201"/>
                  </a:lnTo>
                  <a:cubicBezTo>
                    <a:pt x="2769" y="100"/>
                    <a:pt x="2702" y="67"/>
                    <a:pt x="2602" y="67"/>
                  </a:cubicBezTo>
                  <a:cubicBezTo>
                    <a:pt x="2502" y="67"/>
                    <a:pt x="2435" y="100"/>
                    <a:pt x="2368" y="134"/>
                  </a:cubicBezTo>
                  <a:lnTo>
                    <a:pt x="2035" y="501"/>
                  </a:lnTo>
                  <a:lnTo>
                    <a:pt x="1801" y="134"/>
                  </a:lnTo>
                  <a:cubicBezTo>
                    <a:pt x="1735" y="67"/>
                    <a:pt x="1668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6406214" y="4043799"/>
              <a:ext cx="57470" cy="58081"/>
            </a:xfrm>
            <a:custGeom>
              <a:avLst/>
              <a:gdLst/>
              <a:ahLst/>
              <a:cxnLst/>
              <a:rect l="l" t="t" r="r" b="b"/>
              <a:pathLst>
                <a:path w="3103" h="3136" extrusionOk="0">
                  <a:moveTo>
                    <a:pt x="3103" y="1568"/>
                  </a:moveTo>
                  <a:cubicBezTo>
                    <a:pt x="3103" y="2435"/>
                    <a:pt x="2402" y="3136"/>
                    <a:pt x="1535" y="3136"/>
                  </a:cubicBezTo>
                  <a:cubicBezTo>
                    <a:pt x="667" y="3136"/>
                    <a:pt x="0" y="2435"/>
                    <a:pt x="0" y="1568"/>
                  </a:cubicBezTo>
                  <a:cubicBezTo>
                    <a:pt x="0" y="701"/>
                    <a:pt x="701" y="0"/>
                    <a:pt x="1568" y="0"/>
                  </a:cubicBezTo>
                  <a:cubicBezTo>
                    <a:pt x="2402" y="0"/>
                    <a:pt x="3103" y="734"/>
                    <a:pt x="3103" y="1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6401880" y="4040076"/>
              <a:ext cx="65508" cy="65508"/>
            </a:xfrm>
            <a:custGeom>
              <a:avLst/>
              <a:gdLst/>
              <a:ahLst/>
              <a:cxnLst/>
              <a:rect l="l" t="t" r="r" b="b"/>
              <a:pathLst>
                <a:path w="3537" h="3537" extrusionOk="0">
                  <a:moveTo>
                    <a:pt x="1802" y="435"/>
                  </a:moveTo>
                  <a:cubicBezTo>
                    <a:pt x="2169" y="435"/>
                    <a:pt x="2503" y="568"/>
                    <a:pt x="2736" y="835"/>
                  </a:cubicBezTo>
                  <a:cubicBezTo>
                    <a:pt x="3003" y="1068"/>
                    <a:pt x="3136" y="1435"/>
                    <a:pt x="3136" y="1769"/>
                  </a:cubicBezTo>
                  <a:cubicBezTo>
                    <a:pt x="3136" y="2536"/>
                    <a:pt x="2536" y="3137"/>
                    <a:pt x="1802" y="3137"/>
                  </a:cubicBezTo>
                  <a:lnTo>
                    <a:pt x="1769" y="3137"/>
                  </a:lnTo>
                  <a:cubicBezTo>
                    <a:pt x="1402" y="3137"/>
                    <a:pt x="1068" y="2970"/>
                    <a:pt x="835" y="2736"/>
                  </a:cubicBezTo>
                  <a:cubicBezTo>
                    <a:pt x="568" y="2469"/>
                    <a:pt x="434" y="2136"/>
                    <a:pt x="434" y="1769"/>
                  </a:cubicBezTo>
                  <a:cubicBezTo>
                    <a:pt x="434" y="1402"/>
                    <a:pt x="568" y="1068"/>
                    <a:pt x="835" y="801"/>
                  </a:cubicBezTo>
                  <a:cubicBezTo>
                    <a:pt x="1068" y="568"/>
                    <a:pt x="1435" y="435"/>
                    <a:pt x="1769" y="435"/>
                  </a:cubicBezTo>
                  <a:close/>
                  <a:moveTo>
                    <a:pt x="1802" y="1"/>
                  </a:moveTo>
                  <a:cubicBezTo>
                    <a:pt x="1302" y="1"/>
                    <a:pt x="868" y="168"/>
                    <a:pt x="535" y="501"/>
                  </a:cubicBezTo>
                  <a:cubicBezTo>
                    <a:pt x="201" y="835"/>
                    <a:pt x="1" y="1302"/>
                    <a:pt x="1" y="1769"/>
                  </a:cubicBezTo>
                  <a:cubicBezTo>
                    <a:pt x="1" y="2236"/>
                    <a:pt x="201" y="2670"/>
                    <a:pt x="535" y="3003"/>
                  </a:cubicBezTo>
                  <a:cubicBezTo>
                    <a:pt x="868" y="3337"/>
                    <a:pt x="1302" y="3537"/>
                    <a:pt x="1769" y="3537"/>
                  </a:cubicBezTo>
                  <a:cubicBezTo>
                    <a:pt x="2769" y="3537"/>
                    <a:pt x="3537" y="2770"/>
                    <a:pt x="3537" y="1769"/>
                  </a:cubicBezTo>
                  <a:cubicBezTo>
                    <a:pt x="3537" y="1302"/>
                    <a:pt x="3370" y="868"/>
                    <a:pt x="3036" y="535"/>
                  </a:cubicBezTo>
                  <a:cubicBezTo>
                    <a:pt x="2703" y="201"/>
                    <a:pt x="2269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6383970" y="4048726"/>
              <a:ext cx="101956" cy="22262"/>
            </a:xfrm>
            <a:custGeom>
              <a:avLst/>
              <a:gdLst/>
              <a:ahLst/>
              <a:cxnLst/>
              <a:rect l="l" t="t" r="r" b="b"/>
              <a:pathLst>
                <a:path w="5505" h="1202" extrusionOk="0">
                  <a:moveTo>
                    <a:pt x="5271" y="1202"/>
                  </a:moveTo>
                  <a:lnTo>
                    <a:pt x="201" y="1202"/>
                  </a:lnTo>
                  <a:cubicBezTo>
                    <a:pt x="101" y="1202"/>
                    <a:pt x="0" y="1102"/>
                    <a:pt x="0" y="968"/>
                  </a:cubicBezTo>
                  <a:lnTo>
                    <a:pt x="0" y="201"/>
                  </a:lnTo>
                  <a:cubicBezTo>
                    <a:pt x="0" y="101"/>
                    <a:pt x="101" y="1"/>
                    <a:pt x="234" y="1"/>
                  </a:cubicBezTo>
                  <a:lnTo>
                    <a:pt x="5271" y="34"/>
                  </a:lnTo>
                  <a:cubicBezTo>
                    <a:pt x="5404" y="34"/>
                    <a:pt x="5504" y="134"/>
                    <a:pt x="5504" y="234"/>
                  </a:cubicBezTo>
                  <a:lnTo>
                    <a:pt x="5504" y="1002"/>
                  </a:lnTo>
                  <a:cubicBezTo>
                    <a:pt x="5504" y="1102"/>
                    <a:pt x="5404" y="1202"/>
                    <a:pt x="5271" y="12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6379636" y="4045021"/>
              <a:ext cx="109994" cy="30300"/>
            </a:xfrm>
            <a:custGeom>
              <a:avLst/>
              <a:gdLst/>
              <a:ahLst/>
              <a:cxnLst/>
              <a:rect l="l" t="t" r="r" b="b"/>
              <a:pathLst>
                <a:path w="5939" h="1636" extrusionOk="0">
                  <a:moveTo>
                    <a:pt x="468" y="401"/>
                  </a:moveTo>
                  <a:lnTo>
                    <a:pt x="5538" y="434"/>
                  </a:lnTo>
                  <a:lnTo>
                    <a:pt x="5538" y="1202"/>
                  </a:lnTo>
                  <a:lnTo>
                    <a:pt x="5505" y="1202"/>
                  </a:lnTo>
                  <a:lnTo>
                    <a:pt x="435" y="1168"/>
                  </a:lnTo>
                  <a:lnTo>
                    <a:pt x="468" y="401"/>
                  </a:lnTo>
                  <a:close/>
                  <a:moveTo>
                    <a:pt x="435" y="1"/>
                  </a:moveTo>
                  <a:cubicBezTo>
                    <a:pt x="335" y="1"/>
                    <a:pt x="234" y="34"/>
                    <a:pt x="134" y="101"/>
                  </a:cubicBezTo>
                  <a:cubicBezTo>
                    <a:pt x="68" y="201"/>
                    <a:pt x="34" y="301"/>
                    <a:pt x="34" y="401"/>
                  </a:cubicBezTo>
                  <a:lnTo>
                    <a:pt x="1" y="1168"/>
                  </a:lnTo>
                  <a:cubicBezTo>
                    <a:pt x="1" y="1402"/>
                    <a:pt x="201" y="1602"/>
                    <a:pt x="435" y="1602"/>
                  </a:cubicBezTo>
                  <a:lnTo>
                    <a:pt x="5505" y="1635"/>
                  </a:lnTo>
                  <a:cubicBezTo>
                    <a:pt x="5738" y="1635"/>
                    <a:pt x="5939" y="1435"/>
                    <a:pt x="5939" y="1202"/>
                  </a:cubicBezTo>
                  <a:lnTo>
                    <a:pt x="5939" y="434"/>
                  </a:lnTo>
                  <a:cubicBezTo>
                    <a:pt x="5939" y="201"/>
                    <a:pt x="5738" y="1"/>
                    <a:pt x="5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6369765" y="4019074"/>
              <a:ext cx="130367" cy="27818"/>
            </a:xfrm>
            <a:custGeom>
              <a:avLst/>
              <a:gdLst/>
              <a:ahLst/>
              <a:cxnLst/>
              <a:rect l="l" t="t" r="r" b="b"/>
              <a:pathLst>
                <a:path w="7039" h="1502" extrusionOk="0">
                  <a:moveTo>
                    <a:pt x="234" y="1"/>
                  </a:moveTo>
                  <a:lnTo>
                    <a:pt x="6805" y="34"/>
                  </a:lnTo>
                  <a:cubicBezTo>
                    <a:pt x="6939" y="34"/>
                    <a:pt x="7039" y="134"/>
                    <a:pt x="7039" y="268"/>
                  </a:cubicBezTo>
                  <a:lnTo>
                    <a:pt x="7039" y="1268"/>
                  </a:lnTo>
                  <a:cubicBezTo>
                    <a:pt x="7039" y="1402"/>
                    <a:pt x="6939" y="1502"/>
                    <a:pt x="6805" y="1502"/>
                  </a:cubicBezTo>
                  <a:lnTo>
                    <a:pt x="234" y="1468"/>
                  </a:lnTo>
                  <a:cubicBezTo>
                    <a:pt x="100" y="1468"/>
                    <a:pt x="0" y="1368"/>
                    <a:pt x="0" y="1235"/>
                  </a:cubicBezTo>
                  <a:lnTo>
                    <a:pt x="0" y="234"/>
                  </a:lnTo>
                  <a:cubicBezTo>
                    <a:pt x="0" y="101"/>
                    <a:pt x="100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6366061" y="4015370"/>
              <a:ext cx="138405" cy="35226"/>
            </a:xfrm>
            <a:custGeom>
              <a:avLst/>
              <a:gdLst/>
              <a:ahLst/>
              <a:cxnLst/>
              <a:rect l="l" t="t" r="r" b="b"/>
              <a:pathLst>
                <a:path w="7473" h="1902" extrusionOk="0">
                  <a:moveTo>
                    <a:pt x="434" y="401"/>
                  </a:moveTo>
                  <a:lnTo>
                    <a:pt x="7038" y="468"/>
                  </a:lnTo>
                  <a:lnTo>
                    <a:pt x="7005" y="1468"/>
                  </a:lnTo>
                  <a:lnTo>
                    <a:pt x="400" y="1435"/>
                  </a:lnTo>
                  <a:lnTo>
                    <a:pt x="434" y="434"/>
                  </a:lnTo>
                  <a:cubicBezTo>
                    <a:pt x="434" y="401"/>
                    <a:pt x="434" y="401"/>
                    <a:pt x="434" y="401"/>
                  </a:cubicBezTo>
                  <a:close/>
                  <a:moveTo>
                    <a:pt x="434" y="1"/>
                  </a:moveTo>
                  <a:cubicBezTo>
                    <a:pt x="334" y="1"/>
                    <a:pt x="200" y="34"/>
                    <a:pt x="134" y="134"/>
                  </a:cubicBezTo>
                  <a:cubicBezTo>
                    <a:pt x="33" y="201"/>
                    <a:pt x="0" y="301"/>
                    <a:pt x="0" y="434"/>
                  </a:cubicBezTo>
                  <a:lnTo>
                    <a:pt x="0" y="1435"/>
                  </a:lnTo>
                  <a:cubicBezTo>
                    <a:pt x="0" y="1668"/>
                    <a:pt x="200" y="1869"/>
                    <a:pt x="434" y="1869"/>
                  </a:cubicBezTo>
                  <a:lnTo>
                    <a:pt x="7005" y="1902"/>
                  </a:lnTo>
                  <a:cubicBezTo>
                    <a:pt x="7139" y="1902"/>
                    <a:pt x="7239" y="1869"/>
                    <a:pt x="7305" y="1769"/>
                  </a:cubicBezTo>
                  <a:cubicBezTo>
                    <a:pt x="7405" y="1702"/>
                    <a:pt x="7439" y="1602"/>
                    <a:pt x="7439" y="1468"/>
                  </a:cubicBezTo>
                  <a:lnTo>
                    <a:pt x="7439" y="468"/>
                  </a:lnTo>
                  <a:cubicBezTo>
                    <a:pt x="7472" y="234"/>
                    <a:pt x="7272" y="34"/>
                    <a:pt x="7038" y="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6122032" y="3589709"/>
              <a:ext cx="647465" cy="56859"/>
            </a:xfrm>
            <a:custGeom>
              <a:avLst/>
              <a:gdLst/>
              <a:ahLst/>
              <a:cxnLst/>
              <a:rect l="l" t="t" r="r" b="b"/>
              <a:pathLst>
                <a:path w="34959" h="3070" extrusionOk="0">
                  <a:moveTo>
                    <a:pt x="34958" y="3069"/>
                  </a:moveTo>
                  <a:lnTo>
                    <a:pt x="0" y="3036"/>
                  </a:lnTo>
                  <a:lnTo>
                    <a:pt x="0" y="468"/>
                  </a:lnTo>
                  <a:cubicBezTo>
                    <a:pt x="0" y="201"/>
                    <a:pt x="234" y="1"/>
                    <a:pt x="500" y="1"/>
                  </a:cubicBezTo>
                  <a:lnTo>
                    <a:pt x="34458" y="1"/>
                  </a:lnTo>
                  <a:cubicBezTo>
                    <a:pt x="34725" y="1"/>
                    <a:pt x="34958" y="234"/>
                    <a:pt x="34958" y="5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6118309" y="3585394"/>
              <a:ext cx="654891" cy="64878"/>
            </a:xfrm>
            <a:custGeom>
              <a:avLst/>
              <a:gdLst/>
              <a:ahLst/>
              <a:cxnLst/>
              <a:rect l="l" t="t" r="r" b="b"/>
              <a:pathLst>
                <a:path w="35360" h="3503" extrusionOk="0">
                  <a:moveTo>
                    <a:pt x="34659" y="434"/>
                  </a:moveTo>
                  <a:cubicBezTo>
                    <a:pt x="34726" y="434"/>
                    <a:pt x="34792" y="467"/>
                    <a:pt x="34859" y="534"/>
                  </a:cubicBezTo>
                  <a:cubicBezTo>
                    <a:pt x="34926" y="567"/>
                    <a:pt x="34926" y="634"/>
                    <a:pt x="34926" y="734"/>
                  </a:cubicBezTo>
                  <a:lnTo>
                    <a:pt x="34926" y="3069"/>
                  </a:lnTo>
                  <a:lnTo>
                    <a:pt x="401" y="3069"/>
                  </a:lnTo>
                  <a:lnTo>
                    <a:pt x="435" y="701"/>
                  </a:lnTo>
                  <a:cubicBezTo>
                    <a:pt x="435" y="534"/>
                    <a:pt x="535" y="434"/>
                    <a:pt x="701" y="434"/>
                  </a:cubicBezTo>
                  <a:close/>
                  <a:moveTo>
                    <a:pt x="701" y="0"/>
                  </a:moveTo>
                  <a:cubicBezTo>
                    <a:pt x="301" y="0"/>
                    <a:pt x="1" y="334"/>
                    <a:pt x="1" y="701"/>
                  </a:cubicBezTo>
                  <a:lnTo>
                    <a:pt x="1" y="3269"/>
                  </a:lnTo>
                  <a:cubicBezTo>
                    <a:pt x="1" y="3336"/>
                    <a:pt x="34" y="3369"/>
                    <a:pt x="68" y="3436"/>
                  </a:cubicBezTo>
                  <a:cubicBezTo>
                    <a:pt x="101" y="3469"/>
                    <a:pt x="168" y="3469"/>
                    <a:pt x="201" y="3469"/>
                  </a:cubicBezTo>
                  <a:lnTo>
                    <a:pt x="35159" y="3503"/>
                  </a:lnTo>
                  <a:cubicBezTo>
                    <a:pt x="35259" y="3503"/>
                    <a:pt x="35360" y="3402"/>
                    <a:pt x="35360" y="3302"/>
                  </a:cubicBezTo>
                  <a:lnTo>
                    <a:pt x="35360" y="734"/>
                  </a:lnTo>
                  <a:cubicBezTo>
                    <a:pt x="35360" y="534"/>
                    <a:pt x="35293" y="367"/>
                    <a:pt x="35159" y="234"/>
                  </a:cubicBezTo>
                  <a:cubicBezTo>
                    <a:pt x="35026" y="100"/>
                    <a:pt x="34859" y="33"/>
                    <a:pt x="34659" y="33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6728085" y="3606081"/>
              <a:ext cx="23484" cy="22577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234" y="0"/>
                  </a:moveTo>
                  <a:cubicBezTo>
                    <a:pt x="184" y="0"/>
                    <a:pt x="134" y="17"/>
                    <a:pt x="101" y="51"/>
                  </a:cubicBezTo>
                  <a:cubicBezTo>
                    <a:pt x="0" y="151"/>
                    <a:pt x="0" y="251"/>
                    <a:pt x="101" y="351"/>
                  </a:cubicBezTo>
                  <a:lnTo>
                    <a:pt x="901" y="1151"/>
                  </a:lnTo>
                  <a:cubicBezTo>
                    <a:pt x="934" y="1185"/>
                    <a:pt x="968" y="1218"/>
                    <a:pt x="1035" y="1218"/>
                  </a:cubicBezTo>
                  <a:cubicBezTo>
                    <a:pt x="1101" y="1218"/>
                    <a:pt x="1135" y="1185"/>
                    <a:pt x="1168" y="1151"/>
                  </a:cubicBezTo>
                  <a:cubicBezTo>
                    <a:pt x="1268" y="1051"/>
                    <a:pt x="1268" y="951"/>
                    <a:pt x="1168" y="851"/>
                  </a:cubicBezTo>
                  <a:lnTo>
                    <a:pt x="367" y="51"/>
                  </a:lnTo>
                  <a:cubicBezTo>
                    <a:pt x="334" y="17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6728085" y="3606081"/>
              <a:ext cx="23484" cy="22577"/>
            </a:xfrm>
            <a:custGeom>
              <a:avLst/>
              <a:gdLst/>
              <a:ahLst/>
              <a:cxnLst/>
              <a:rect l="l" t="t" r="r" b="b"/>
              <a:pathLst>
                <a:path w="1268" h="1219" extrusionOk="0">
                  <a:moveTo>
                    <a:pt x="1039" y="0"/>
                  </a:moveTo>
                  <a:cubicBezTo>
                    <a:pt x="984" y="0"/>
                    <a:pt x="934" y="17"/>
                    <a:pt x="901" y="51"/>
                  </a:cubicBezTo>
                  <a:lnTo>
                    <a:pt x="101" y="851"/>
                  </a:lnTo>
                  <a:cubicBezTo>
                    <a:pt x="0" y="951"/>
                    <a:pt x="0" y="1051"/>
                    <a:pt x="101" y="1151"/>
                  </a:cubicBezTo>
                  <a:cubicBezTo>
                    <a:pt x="134" y="1185"/>
                    <a:pt x="167" y="1218"/>
                    <a:pt x="234" y="1218"/>
                  </a:cubicBezTo>
                  <a:cubicBezTo>
                    <a:pt x="301" y="1218"/>
                    <a:pt x="334" y="1185"/>
                    <a:pt x="401" y="1151"/>
                  </a:cubicBezTo>
                  <a:lnTo>
                    <a:pt x="1201" y="351"/>
                  </a:lnTo>
                  <a:cubicBezTo>
                    <a:pt x="1268" y="251"/>
                    <a:pt x="1268" y="151"/>
                    <a:pt x="1201" y="51"/>
                  </a:cubicBezTo>
                  <a:cubicBezTo>
                    <a:pt x="1151" y="17"/>
                    <a:pt x="1093" y="0"/>
                    <a:pt x="1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6322185" y="4219857"/>
              <a:ext cx="235398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6318481" y="4216153"/>
              <a:ext cx="242806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43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6366061" y="4262491"/>
              <a:ext cx="147054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6362338" y="4258787"/>
              <a:ext cx="155092" cy="8056"/>
            </a:xfrm>
            <a:custGeom>
              <a:avLst/>
              <a:gdLst/>
              <a:ahLst/>
              <a:cxnLst/>
              <a:rect l="l" t="t" r="r" b="b"/>
              <a:pathLst>
                <a:path w="8374" h="435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8173" y="434"/>
                  </a:lnTo>
                  <a:cubicBezTo>
                    <a:pt x="8274" y="434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28"/>
          <p:cNvGrpSpPr/>
          <p:nvPr/>
        </p:nvGrpSpPr>
        <p:grpSpPr>
          <a:xfrm>
            <a:off x="1292865" y="2438185"/>
            <a:ext cx="1101536" cy="882233"/>
            <a:chOff x="5684629" y="1154350"/>
            <a:chExt cx="1101536" cy="882233"/>
          </a:xfrm>
        </p:grpSpPr>
        <p:sp>
          <p:nvSpPr>
            <p:cNvPr id="1278" name="Google Shape;1278;p28"/>
            <p:cNvSpPr/>
            <p:nvPr/>
          </p:nvSpPr>
          <p:spPr>
            <a:xfrm>
              <a:off x="6333316" y="1154350"/>
              <a:ext cx="130978" cy="130997"/>
            </a:xfrm>
            <a:custGeom>
              <a:avLst/>
              <a:gdLst/>
              <a:ahLst/>
              <a:cxnLst/>
              <a:rect l="l" t="t" r="r" b="b"/>
              <a:pathLst>
                <a:path w="7072" h="7073" extrusionOk="0">
                  <a:moveTo>
                    <a:pt x="3536" y="7072"/>
                  </a:moveTo>
                  <a:lnTo>
                    <a:pt x="3536" y="7072"/>
                  </a:lnTo>
                  <a:cubicBezTo>
                    <a:pt x="3469" y="7072"/>
                    <a:pt x="3369" y="7005"/>
                    <a:pt x="3336" y="6939"/>
                  </a:cubicBezTo>
                  <a:lnTo>
                    <a:pt x="2202" y="4871"/>
                  </a:lnTo>
                  <a:lnTo>
                    <a:pt x="134" y="3703"/>
                  </a:lnTo>
                  <a:cubicBezTo>
                    <a:pt x="34" y="3670"/>
                    <a:pt x="0" y="3603"/>
                    <a:pt x="0" y="3536"/>
                  </a:cubicBezTo>
                  <a:cubicBezTo>
                    <a:pt x="0" y="3436"/>
                    <a:pt x="67" y="3369"/>
                    <a:pt x="134" y="3336"/>
                  </a:cubicBezTo>
                  <a:lnTo>
                    <a:pt x="2202" y="2202"/>
                  </a:lnTo>
                  <a:lnTo>
                    <a:pt x="3369" y="100"/>
                  </a:lnTo>
                  <a:cubicBezTo>
                    <a:pt x="3403" y="34"/>
                    <a:pt x="3469" y="0"/>
                    <a:pt x="3536" y="0"/>
                  </a:cubicBezTo>
                  <a:lnTo>
                    <a:pt x="3536" y="0"/>
                  </a:lnTo>
                  <a:cubicBezTo>
                    <a:pt x="3603" y="0"/>
                    <a:pt x="3703" y="34"/>
                    <a:pt x="3736" y="100"/>
                  </a:cubicBezTo>
                  <a:lnTo>
                    <a:pt x="4870" y="2202"/>
                  </a:lnTo>
                  <a:lnTo>
                    <a:pt x="6938" y="3369"/>
                  </a:lnTo>
                  <a:cubicBezTo>
                    <a:pt x="7039" y="3403"/>
                    <a:pt x="7072" y="3470"/>
                    <a:pt x="7072" y="3536"/>
                  </a:cubicBezTo>
                  <a:cubicBezTo>
                    <a:pt x="7072" y="3603"/>
                    <a:pt x="7005" y="3703"/>
                    <a:pt x="6938" y="3736"/>
                  </a:cubicBezTo>
                  <a:lnTo>
                    <a:pt x="4870" y="4871"/>
                  </a:lnTo>
                  <a:lnTo>
                    <a:pt x="3703" y="6972"/>
                  </a:lnTo>
                  <a:cubicBezTo>
                    <a:pt x="3669" y="7039"/>
                    <a:pt x="3603" y="7072"/>
                    <a:pt x="3536" y="7072"/>
                  </a:cubicBezTo>
                  <a:close/>
                  <a:moveTo>
                    <a:pt x="667" y="3536"/>
                  </a:moveTo>
                  <a:lnTo>
                    <a:pt x="2469" y="4537"/>
                  </a:lnTo>
                  <a:cubicBezTo>
                    <a:pt x="2502" y="4537"/>
                    <a:pt x="2535" y="4570"/>
                    <a:pt x="2535" y="4604"/>
                  </a:cubicBezTo>
                  <a:lnTo>
                    <a:pt x="3536" y="6438"/>
                  </a:lnTo>
                  <a:lnTo>
                    <a:pt x="4537" y="4604"/>
                  </a:lnTo>
                  <a:cubicBezTo>
                    <a:pt x="4537" y="4570"/>
                    <a:pt x="4570" y="4537"/>
                    <a:pt x="4603" y="4537"/>
                  </a:cubicBezTo>
                  <a:lnTo>
                    <a:pt x="6438" y="3536"/>
                  </a:lnTo>
                  <a:lnTo>
                    <a:pt x="4603" y="2536"/>
                  </a:lnTo>
                  <a:cubicBezTo>
                    <a:pt x="4570" y="2536"/>
                    <a:pt x="4537" y="2502"/>
                    <a:pt x="4537" y="2469"/>
                  </a:cubicBezTo>
                  <a:lnTo>
                    <a:pt x="3536" y="668"/>
                  </a:lnTo>
                  <a:lnTo>
                    <a:pt x="2535" y="2469"/>
                  </a:lnTo>
                  <a:cubicBezTo>
                    <a:pt x="2535" y="2502"/>
                    <a:pt x="2502" y="2536"/>
                    <a:pt x="2469" y="2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5684629" y="1281661"/>
              <a:ext cx="335484" cy="309444"/>
            </a:xfrm>
            <a:custGeom>
              <a:avLst/>
              <a:gdLst/>
              <a:ahLst/>
              <a:cxnLst/>
              <a:rect l="l" t="t" r="r" b="b"/>
              <a:pathLst>
                <a:path w="18114" h="16708" extrusionOk="0">
                  <a:moveTo>
                    <a:pt x="9061" y="0"/>
                  </a:moveTo>
                  <a:cubicBezTo>
                    <a:pt x="8636" y="0"/>
                    <a:pt x="8206" y="32"/>
                    <a:pt x="7772" y="98"/>
                  </a:cubicBezTo>
                  <a:cubicBezTo>
                    <a:pt x="3169" y="799"/>
                    <a:pt x="0" y="5035"/>
                    <a:pt x="701" y="9605"/>
                  </a:cubicBezTo>
                  <a:cubicBezTo>
                    <a:pt x="1335" y="13745"/>
                    <a:pt x="4926" y="16708"/>
                    <a:pt x="9044" y="16708"/>
                  </a:cubicBezTo>
                  <a:cubicBezTo>
                    <a:pt x="9471" y="16708"/>
                    <a:pt x="9905" y="16676"/>
                    <a:pt x="10341" y="16610"/>
                  </a:cubicBezTo>
                  <a:cubicBezTo>
                    <a:pt x="14944" y="15909"/>
                    <a:pt x="18113" y="11640"/>
                    <a:pt x="17379" y="7070"/>
                  </a:cubicBezTo>
                  <a:cubicBezTo>
                    <a:pt x="16745" y="2960"/>
                    <a:pt x="13154" y="0"/>
                    <a:pt x="9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5707484" y="1255047"/>
              <a:ext cx="335484" cy="331168"/>
            </a:xfrm>
            <a:custGeom>
              <a:avLst/>
              <a:gdLst/>
              <a:ahLst/>
              <a:cxnLst/>
              <a:rect l="l" t="t" r="r" b="b"/>
              <a:pathLst>
                <a:path w="18114" h="17881" extrusionOk="0">
                  <a:moveTo>
                    <a:pt x="17379" y="7673"/>
                  </a:moveTo>
                  <a:cubicBezTo>
                    <a:pt x="18113" y="12243"/>
                    <a:pt x="14944" y="16479"/>
                    <a:pt x="10341" y="17180"/>
                  </a:cubicBezTo>
                  <a:cubicBezTo>
                    <a:pt x="5738" y="17880"/>
                    <a:pt x="1401" y="14744"/>
                    <a:pt x="701" y="10208"/>
                  </a:cubicBezTo>
                  <a:cubicBezTo>
                    <a:pt x="0" y="5638"/>
                    <a:pt x="3169" y="1368"/>
                    <a:pt x="7773" y="668"/>
                  </a:cubicBezTo>
                  <a:cubicBezTo>
                    <a:pt x="12376" y="1"/>
                    <a:pt x="16679" y="3103"/>
                    <a:pt x="17379" y="76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5710577" y="1261918"/>
              <a:ext cx="329298" cy="316870"/>
            </a:xfrm>
            <a:custGeom>
              <a:avLst/>
              <a:gdLst/>
              <a:ahLst/>
              <a:cxnLst/>
              <a:rect l="l" t="t" r="r" b="b"/>
              <a:pathLst>
                <a:path w="17780" h="17109" extrusionOk="0">
                  <a:moveTo>
                    <a:pt x="8873" y="430"/>
                  </a:moveTo>
                  <a:cubicBezTo>
                    <a:pt x="12876" y="430"/>
                    <a:pt x="16412" y="3299"/>
                    <a:pt x="17012" y="7335"/>
                  </a:cubicBezTo>
                  <a:cubicBezTo>
                    <a:pt x="17346" y="9470"/>
                    <a:pt x="16812" y="11605"/>
                    <a:pt x="15545" y="13339"/>
                  </a:cubicBezTo>
                  <a:cubicBezTo>
                    <a:pt x="14244" y="15107"/>
                    <a:pt x="12309" y="16275"/>
                    <a:pt x="10141" y="16608"/>
                  </a:cubicBezTo>
                  <a:cubicBezTo>
                    <a:pt x="9723" y="16670"/>
                    <a:pt x="9308" y="16700"/>
                    <a:pt x="8898" y="16700"/>
                  </a:cubicBezTo>
                  <a:cubicBezTo>
                    <a:pt x="4888" y="16700"/>
                    <a:pt x="1369" y="13829"/>
                    <a:pt x="734" y="9804"/>
                  </a:cubicBezTo>
                  <a:cubicBezTo>
                    <a:pt x="400" y="7669"/>
                    <a:pt x="934" y="5534"/>
                    <a:pt x="2202" y="3799"/>
                  </a:cubicBezTo>
                  <a:cubicBezTo>
                    <a:pt x="3503" y="2031"/>
                    <a:pt x="5437" y="864"/>
                    <a:pt x="7639" y="530"/>
                  </a:cubicBezTo>
                  <a:cubicBezTo>
                    <a:pt x="8039" y="464"/>
                    <a:pt x="8473" y="430"/>
                    <a:pt x="8873" y="430"/>
                  </a:cubicBezTo>
                  <a:close/>
                  <a:moveTo>
                    <a:pt x="8867" y="0"/>
                  </a:moveTo>
                  <a:cubicBezTo>
                    <a:pt x="8439" y="0"/>
                    <a:pt x="8007" y="32"/>
                    <a:pt x="7572" y="97"/>
                  </a:cubicBezTo>
                  <a:cubicBezTo>
                    <a:pt x="5271" y="464"/>
                    <a:pt x="3236" y="1664"/>
                    <a:pt x="1868" y="3532"/>
                  </a:cubicBezTo>
                  <a:cubicBezTo>
                    <a:pt x="534" y="5367"/>
                    <a:pt x="0" y="7635"/>
                    <a:pt x="334" y="9870"/>
                  </a:cubicBezTo>
                  <a:cubicBezTo>
                    <a:pt x="1001" y="14073"/>
                    <a:pt x="4670" y="17109"/>
                    <a:pt x="8873" y="17109"/>
                  </a:cubicBezTo>
                  <a:cubicBezTo>
                    <a:pt x="9307" y="17109"/>
                    <a:pt x="9740" y="17075"/>
                    <a:pt x="10207" y="17009"/>
                  </a:cubicBezTo>
                  <a:cubicBezTo>
                    <a:pt x="12509" y="16675"/>
                    <a:pt x="14510" y="15441"/>
                    <a:pt x="15878" y="13606"/>
                  </a:cubicBezTo>
                  <a:cubicBezTo>
                    <a:pt x="17246" y="11772"/>
                    <a:pt x="17779" y="9503"/>
                    <a:pt x="17446" y="7268"/>
                  </a:cubicBezTo>
                  <a:cubicBezTo>
                    <a:pt x="16780" y="3030"/>
                    <a:pt x="13064" y="0"/>
                    <a:pt x="8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5837832" y="1361522"/>
              <a:ext cx="106901" cy="117940"/>
            </a:xfrm>
            <a:custGeom>
              <a:avLst/>
              <a:gdLst/>
              <a:ahLst/>
              <a:cxnLst/>
              <a:rect l="l" t="t" r="r" b="b"/>
              <a:pathLst>
                <a:path w="5772" h="6368" extrusionOk="0">
                  <a:moveTo>
                    <a:pt x="475" y="1"/>
                  </a:moveTo>
                  <a:cubicBezTo>
                    <a:pt x="221" y="1"/>
                    <a:pt x="1" y="205"/>
                    <a:pt x="1" y="489"/>
                  </a:cubicBezTo>
                  <a:lnTo>
                    <a:pt x="1" y="5893"/>
                  </a:lnTo>
                  <a:cubicBezTo>
                    <a:pt x="1" y="6167"/>
                    <a:pt x="205" y="6367"/>
                    <a:pt x="448" y="6367"/>
                  </a:cubicBezTo>
                  <a:cubicBezTo>
                    <a:pt x="530" y="6367"/>
                    <a:pt x="617" y="6344"/>
                    <a:pt x="701" y="6294"/>
                  </a:cubicBezTo>
                  <a:lnTo>
                    <a:pt x="5438" y="3592"/>
                  </a:lnTo>
                  <a:cubicBezTo>
                    <a:pt x="5771" y="3425"/>
                    <a:pt x="5771" y="2958"/>
                    <a:pt x="5438" y="2791"/>
                  </a:cubicBezTo>
                  <a:lnTo>
                    <a:pt x="701" y="56"/>
                  </a:lnTo>
                  <a:cubicBezTo>
                    <a:pt x="626" y="18"/>
                    <a:pt x="549" y="1"/>
                    <a:pt x="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5834128" y="1357596"/>
              <a:ext cx="113069" cy="126052"/>
            </a:xfrm>
            <a:custGeom>
              <a:avLst/>
              <a:gdLst/>
              <a:ahLst/>
              <a:cxnLst/>
              <a:rect l="l" t="t" r="r" b="b"/>
              <a:pathLst>
                <a:path w="6105" h="6806" extrusionOk="0">
                  <a:moveTo>
                    <a:pt x="668" y="435"/>
                  </a:moveTo>
                  <a:cubicBezTo>
                    <a:pt x="701" y="435"/>
                    <a:pt x="734" y="435"/>
                    <a:pt x="801" y="468"/>
                  </a:cubicBezTo>
                  <a:lnTo>
                    <a:pt x="5538" y="3170"/>
                  </a:lnTo>
                  <a:cubicBezTo>
                    <a:pt x="5671" y="3237"/>
                    <a:pt x="5671" y="3370"/>
                    <a:pt x="5671" y="3403"/>
                  </a:cubicBezTo>
                  <a:cubicBezTo>
                    <a:pt x="5671" y="3437"/>
                    <a:pt x="5671" y="3570"/>
                    <a:pt x="5538" y="3637"/>
                  </a:cubicBezTo>
                  <a:lnTo>
                    <a:pt x="801" y="6339"/>
                  </a:lnTo>
                  <a:cubicBezTo>
                    <a:pt x="745" y="6367"/>
                    <a:pt x="694" y="6377"/>
                    <a:pt x="652" y="6377"/>
                  </a:cubicBezTo>
                  <a:cubicBezTo>
                    <a:pt x="595" y="6377"/>
                    <a:pt x="554" y="6358"/>
                    <a:pt x="534" y="6339"/>
                  </a:cubicBezTo>
                  <a:cubicBezTo>
                    <a:pt x="501" y="6305"/>
                    <a:pt x="401" y="6239"/>
                    <a:pt x="401" y="6105"/>
                  </a:cubicBezTo>
                  <a:lnTo>
                    <a:pt x="401" y="701"/>
                  </a:lnTo>
                  <a:cubicBezTo>
                    <a:pt x="401" y="568"/>
                    <a:pt x="501" y="501"/>
                    <a:pt x="534" y="468"/>
                  </a:cubicBezTo>
                  <a:cubicBezTo>
                    <a:pt x="568" y="435"/>
                    <a:pt x="601" y="435"/>
                    <a:pt x="668" y="435"/>
                  </a:cubicBezTo>
                  <a:close/>
                  <a:moveTo>
                    <a:pt x="668" y="1"/>
                  </a:moveTo>
                  <a:cubicBezTo>
                    <a:pt x="551" y="1"/>
                    <a:pt x="434" y="34"/>
                    <a:pt x="334" y="101"/>
                  </a:cubicBezTo>
                  <a:cubicBezTo>
                    <a:pt x="101" y="234"/>
                    <a:pt x="1" y="435"/>
                    <a:pt x="1" y="701"/>
                  </a:cubicBezTo>
                  <a:lnTo>
                    <a:pt x="1" y="6105"/>
                  </a:lnTo>
                  <a:cubicBezTo>
                    <a:pt x="1" y="6372"/>
                    <a:pt x="101" y="6572"/>
                    <a:pt x="334" y="6706"/>
                  </a:cubicBezTo>
                  <a:cubicBezTo>
                    <a:pt x="434" y="6772"/>
                    <a:pt x="534" y="6806"/>
                    <a:pt x="668" y="6806"/>
                  </a:cubicBezTo>
                  <a:cubicBezTo>
                    <a:pt x="768" y="6806"/>
                    <a:pt x="901" y="6772"/>
                    <a:pt x="1001" y="6706"/>
                  </a:cubicBezTo>
                  <a:lnTo>
                    <a:pt x="5738" y="4004"/>
                  </a:lnTo>
                  <a:cubicBezTo>
                    <a:pt x="5971" y="3870"/>
                    <a:pt x="6105" y="3637"/>
                    <a:pt x="6105" y="3403"/>
                  </a:cubicBezTo>
                  <a:cubicBezTo>
                    <a:pt x="6105" y="3136"/>
                    <a:pt x="5971" y="2936"/>
                    <a:pt x="5738" y="2803"/>
                  </a:cubicBezTo>
                  <a:lnTo>
                    <a:pt x="1001" y="101"/>
                  </a:lnTo>
                  <a:cubicBezTo>
                    <a:pt x="901" y="34"/>
                    <a:pt x="784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6138701" y="1463238"/>
              <a:ext cx="647465" cy="573345"/>
            </a:xfrm>
            <a:custGeom>
              <a:avLst/>
              <a:gdLst/>
              <a:ahLst/>
              <a:cxnLst/>
              <a:rect l="l" t="t" r="r" b="b"/>
              <a:pathLst>
                <a:path w="34959" h="30957" extrusionOk="0">
                  <a:moveTo>
                    <a:pt x="501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30456"/>
                  </a:lnTo>
                  <a:cubicBezTo>
                    <a:pt x="1" y="30723"/>
                    <a:pt x="201" y="30923"/>
                    <a:pt x="468" y="30923"/>
                  </a:cubicBezTo>
                  <a:lnTo>
                    <a:pt x="34459" y="30956"/>
                  </a:lnTo>
                  <a:cubicBezTo>
                    <a:pt x="34726" y="30956"/>
                    <a:pt x="34926" y="30723"/>
                    <a:pt x="34926" y="30456"/>
                  </a:cubicBezTo>
                  <a:lnTo>
                    <a:pt x="34959" y="501"/>
                  </a:lnTo>
                  <a:cubicBezTo>
                    <a:pt x="34959" y="234"/>
                    <a:pt x="34726" y="34"/>
                    <a:pt x="34459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6122032" y="1447810"/>
              <a:ext cx="647465" cy="573326"/>
            </a:xfrm>
            <a:custGeom>
              <a:avLst/>
              <a:gdLst/>
              <a:ahLst/>
              <a:cxnLst/>
              <a:rect l="l" t="t" r="r" b="b"/>
              <a:pathLst>
                <a:path w="34959" h="30956" extrusionOk="0">
                  <a:moveTo>
                    <a:pt x="500" y="0"/>
                  </a:moveTo>
                  <a:cubicBezTo>
                    <a:pt x="234" y="0"/>
                    <a:pt x="0" y="234"/>
                    <a:pt x="0" y="500"/>
                  </a:cubicBezTo>
                  <a:lnTo>
                    <a:pt x="0" y="30455"/>
                  </a:lnTo>
                  <a:cubicBezTo>
                    <a:pt x="0" y="30722"/>
                    <a:pt x="200" y="30922"/>
                    <a:pt x="467" y="30922"/>
                  </a:cubicBezTo>
                  <a:lnTo>
                    <a:pt x="34458" y="30956"/>
                  </a:lnTo>
                  <a:cubicBezTo>
                    <a:pt x="34725" y="30956"/>
                    <a:pt x="34925" y="30722"/>
                    <a:pt x="34925" y="30455"/>
                  </a:cubicBezTo>
                  <a:lnTo>
                    <a:pt x="34958" y="500"/>
                  </a:lnTo>
                  <a:cubicBezTo>
                    <a:pt x="34958" y="234"/>
                    <a:pt x="34725" y="0"/>
                    <a:pt x="34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6117698" y="1444087"/>
              <a:ext cx="655503" cy="580753"/>
            </a:xfrm>
            <a:custGeom>
              <a:avLst/>
              <a:gdLst/>
              <a:ahLst/>
              <a:cxnLst/>
              <a:rect l="l" t="t" r="r" b="b"/>
              <a:pathLst>
                <a:path w="35393" h="31357" extrusionOk="0">
                  <a:moveTo>
                    <a:pt x="734" y="401"/>
                  </a:moveTo>
                  <a:lnTo>
                    <a:pt x="34692" y="435"/>
                  </a:lnTo>
                  <a:cubicBezTo>
                    <a:pt x="34859" y="435"/>
                    <a:pt x="34992" y="535"/>
                    <a:pt x="34992" y="701"/>
                  </a:cubicBezTo>
                  <a:lnTo>
                    <a:pt x="34959" y="30656"/>
                  </a:lnTo>
                  <a:cubicBezTo>
                    <a:pt x="34959" y="30823"/>
                    <a:pt x="34825" y="30923"/>
                    <a:pt x="34692" y="30923"/>
                  </a:cubicBezTo>
                  <a:lnTo>
                    <a:pt x="701" y="30923"/>
                  </a:lnTo>
                  <a:cubicBezTo>
                    <a:pt x="568" y="30923"/>
                    <a:pt x="434" y="30790"/>
                    <a:pt x="434" y="30656"/>
                  </a:cubicBezTo>
                  <a:lnTo>
                    <a:pt x="434" y="668"/>
                  </a:lnTo>
                  <a:cubicBezTo>
                    <a:pt x="434" y="601"/>
                    <a:pt x="468" y="535"/>
                    <a:pt x="534" y="501"/>
                  </a:cubicBezTo>
                  <a:cubicBezTo>
                    <a:pt x="601" y="435"/>
                    <a:pt x="668" y="401"/>
                    <a:pt x="734" y="401"/>
                  </a:cubicBezTo>
                  <a:close/>
                  <a:moveTo>
                    <a:pt x="734" y="1"/>
                  </a:moveTo>
                  <a:cubicBezTo>
                    <a:pt x="534" y="1"/>
                    <a:pt x="367" y="68"/>
                    <a:pt x="234" y="201"/>
                  </a:cubicBezTo>
                  <a:cubicBezTo>
                    <a:pt x="101" y="334"/>
                    <a:pt x="34" y="501"/>
                    <a:pt x="34" y="701"/>
                  </a:cubicBezTo>
                  <a:lnTo>
                    <a:pt x="1" y="30656"/>
                  </a:lnTo>
                  <a:cubicBezTo>
                    <a:pt x="1" y="31023"/>
                    <a:pt x="334" y="31357"/>
                    <a:pt x="701" y="31357"/>
                  </a:cubicBezTo>
                  <a:lnTo>
                    <a:pt x="34692" y="31357"/>
                  </a:lnTo>
                  <a:cubicBezTo>
                    <a:pt x="35059" y="31357"/>
                    <a:pt x="35359" y="31056"/>
                    <a:pt x="35393" y="30656"/>
                  </a:cubicBezTo>
                  <a:lnTo>
                    <a:pt x="35393" y="701"/>
                  </a:lnTo>
                  <a:cubicBezTo>
                    <a:pt x="35393" y="334"/>
                    <a:pt x="35092" y="1"/>
                    <a:pt x="34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6122032" y="1447810"/>
              <a:ext cx="647465" cy="56840"/>
            </a:xfrm>
            <a:custGeom>
              <a:avLst/>
              <a:gdLst/>
              <a:ahLst/>
              <a:cxnLst/>
              <a:rect l="l" t="t" r="r" b="b"/>
              <a:pathLst>
                <a:path w="34959" h="3069" extrusionOk="0">
                  <a:moveTo>
                    <a:pt x="34958" y="3069"/>
                  </a:moveTo>
                  <a:lnTo>
                    <a:pt x="0" y="3069"/>
                  </a:lnTo>
                  <a:lnTo>
                    <a:pt x="0" y="500"/>
                  </a:lnTo>
                  <a:cubicBezTo>
                    <a:pt x="0" y="234"/>
                    <a:pt x="234" y="0"/>
                    <a:pt x="500" y="0"/>
                  </a:cubicBezTo>
                  <a:lnTo>
                    <a:pt x="34458" y="33"/>
                  </a:lnTo>
                  <a:cubicBezTo>
                    <a:pt x="34725" y="33"/>
                    <a:pt x="34958" y="234"/>
                    <a:pt x="34958" y="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6118309" y="1444087"/>
              <a:ext cx="654891" cy="64285"/>
            </a:xfrm>
            <a:custGeom>
              <a:avLst/>
              <a:gdLst/>
              <a:ahLst/>
              <a:cxnLst/>
              <a:rect l="l" t="t" r="r" b="b"/>
              <a:pathLst>
                <a:path w="35360" h="3471" extrusionOk="0">
                  <a:moveTo>
                    <a:pt x="701" y="401"/>
                  </a:moveTo>
                  <a:lnTo>
                    <a:pt x="34659" y="435"/>
                  </a:lnTo>
                  <a:cubicBezTo>
                    <a:pt x="34726" y="435"/>
                    <a:pt x="34792" y="468"/>
                    <a:pt x="34859" y="501"/>
                  </a:cubicBezTo>
                  <a:cubicBezTo>
                    <a:pt x="34926" y="568"/>
                    <a:pt x="34926" y="635"/>
                    <a:pt x="34926" y="701"/>
                  </a:cubicBezTo>
                  <a:lnTo>
                    <a:pt x="34926" y="3070"/>
                  </a:lnTo>
                  <a:lnTo>
                    <a:pt x="401" y="3036"/>
                  </a:lnTo>
                  <a:lnTo>
                    <a:pt x="401" y="668"/>
                  </a:lnTo>
                  <a:cubicBezTo>
                    <a:pt x="435" y="535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lnTo>
                    <a:pt x="1" y="3270"/>
                  </a:lnTo>
                  <a:cubicBezTo>
                    <a:pt x="1" y="3303"/>
                    <a:pt x="34" y="3370"/>
                    <a:pt x="68" y="3403"/>
                  </a:cubicBezTo>
                  <a:cubicBezTo>
                    <a:pt x="101" y="3437"/>
                    <a:pt x="168" y="3470"/>
                    <a:pt x="201" y="3470"/>
                  </a:cubicBezTo>
                  <a:lnTo>
                    <a:pt x="35159" y="3470"/>
                  </a:lnTo>
                  <a:cubicBezTo>
                    <a:pt x="35259" y="3470"/>
                    <a:pt x="35360" y="3370"/>
                    <a:pt x="35360" y="3270"/>
                  </a:cubicBezTo>
                  <a:lnTo>
                    <a:pt x="35360" y="701"/>
                  </a:lnTo>
                  <a:cubicBezTo>
                    <a:pt x="35360" y="535"/>
                    <a:pt x="35293" y="334"/>
                    <a:pt x="35159" y="201"/>
                  </a:cubicBezTo>
                  <a:cubicBezTo>
                    <a:pt x="35026" y="68"/>
                    <a:pt x="34859" y="1"/>
                    <a:pt x="34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6721287" y="1464942"/>
              <a:ext cx="23503" cy="22410"/>
            </a:xfrm>
            <a:custGeom>
              <a:avLst/>
              <a:gdLst/>
              <a:ahLst/>
              <a:cxnLst/>
              <a:rect l="l" t="t" r="r" b="b"/>
              <a:pathLst>
                <a:path w="1269" h="1210" extrusionOk="0">
                  <a:moveTo>
                    <a:pt x="230" y="1"/>
                  </a:moveTo>
                  <a:cubicBezTo>
                    <a:pt x="176" y="1"/>
                    <a:pt x="117" y="26"/>
                    <a:pt x="67" y="76"/>
                  </a:cubicBezTo>
                  <a:cubicBezTo>
                    <a:pt x="1" y="142"/>
                    <a:pt x="1" y="276"/>
                    <a:pt x="67" y="343"/>
                  </a:cubicBezTo>
                  <a:lnTo>
                    <a:pt x="868" y="1143"/>
                  </a:lnTo>
                  <a:cubicBezTo>
                    <a:pt x="901" y="1210"/>
                    <a:pt x="968" y="1210"/>
                    <a:pt x="1035" y="1210"/>
                  </a:cubicBezTo>
                  <a:cubicBezTo>
                    <a:pt x="1068" y="1210"/>
                    <a:pt x="1135" y="1210"/>
                    <a:pt x="1168" y="1143"/>
                  </a:cubicBezTo>
                  <a:cubicBezTo>
                    <a:pt x="1268" y="1076"/>
                    <a:pt x="1268" y="943"/>
                    <a:pt x="1168" y="876"/>
                  </a:cubicBezTo>
                  <a:lnTo>
                    <a:pt x="367" y="76"/>
                  </a:lnTo>
                  <a:cubicBezTo>
                    <a:pt x="334" y="26"/>
                    <a:pt x="284" y="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6721287" y="1464942"/>
              <a:ext cx="22873" cy="22410"/>
            </a:xfrm>
            <a:custGeom>
              <a:avLst/>
              <a:gdLst/>
              <a:ahLst/>
              <a:cxnLst/>
              <a:rect l="l" t="t" r="r" b="b"/>
              <a:pathLst>
                <a:path w="1235" h="1210" extrusionOk="0">
                  <a:moveTo>
                    <a:pt x="1030" y="1"/>
                  </a:moveTo>
                  <a:cubicBezTo>
                    <a:pt x="976" y="1"/>
                    <a:pt x="918" y="26"/>
                    <a:pt x="868" y="76"/>
                  </a:cubicBezTo>
                  <a:lnTo>
                    <a:pt x="67" y="876"/>
                  </a:lnTo>
                  <a:cubicBezTo>
                    <a:pt x="1" y="943"/>
                    <a:pt x="1" y="1076"/>
                    <a:pt x="67" y="1143"/>
                  </a:cubicBezTo>
                  <a:cubicBezTo>
                    <a:pt x="101" y="1210"/>
                    <a:pt x="167" y="1210"/>
                    <a:pt x="234" y="1210"/>
                  </a:cubicBezTo>
                  <a:cubicBezTo>
                    <a:pt x="267" y="1210"/>
                    <a:pt x="334" y="1210"/>
                    <a:pt x="367" y="1143"/>
                  </a:cubicBezTo>
                  <a:lnTo>
                    <a:pt x="1168" y="343"/>
                  </a:lnTo>
                  <a:cubicBezTo>
                    <a:pt x="1235" y="276"/>
                    <a:pt x="1235" y="142"/>
                    <a:pt x="1168" y="76"/>
                  </a:cubicBezTo>
                  <a:cubicBezTo>
                    <a:pt x="1135" y="26"/>
                    <a:pt x="1085" y="1"/>
                    <a:pt x="1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6271531" y="1572602"/>
              <a:ext cx="364524" cy="364506"/>
            </a:xfrm>
            <a:custGeom>
              <a:avLst/>
              <a:gdLst/>
              <a:ahLst/>
              <a:cxnLst/>
              <a:rect l="l" t="t" r="r" b="b"/>
              <a:pathLst>
                <a:path w="19682" h="19681" extrusionOk="0">
                  <a:moveTo>
                    <a:pt x="9841" y="434"/>
                  </a:moveTo>
                  <a:cubicBezTo>
                    <a:pt x="15045" y="434"/>
                    <a:pt x="19281" y="4637"/>
                    <a:pt x="19281" y="9841"/>
                  </a:cubicBezTo>
                  <a:cubicBezTo>
                    <a:pt x="19281" y="15044"/>
                    <a:pt x="15045" y="19281"/>
                    <a:pt x="9841" y="19281"/>
                  </a:cubicBezTo>
                  <a:cubicBezTo>
                    <a:pt x="4637" y="19281"/>
                    <a:pt x="434" y="15044"/>
                    <a:pt x="434" y="9841"/>
                  </a:cubicBezTo>
                  <a:cubicBezTo>
                    <a:pt x="434" y="4637"/>
                    <a:pt x="4637" y="434"/>
                    <a:pt x="9841" y="434"/>
                  </a:cubicBezTo>
                  <a:close/>
                  <a:moveTo>
                    <a:pt x="9841" y="0"/>
                  </a:moveTo>
                  <a:cubicBezTo>
                    <a:pt x="4404" y="0"/>
                    <a:pt x="0" y="4403"/>
                    <a:pt x="0" y="9841"/>
                  </a:cubicBezTo>
                  <a:cubicBezTo>
                    <a:pt x="0" y="15278"/>
                    <a:pt x="4437" y="19681"/>
                    <a:pt x="9841" y="19681"/>
                  </a:cubicBezTo>
                  <a:cubicBezTo>
                    <a:pt x="15278" y="19681"/>
                    <a:pt x="19681" y="15278"/>
                    <a:pt x="19681" y="9841"/>
                  </a:cubicBezTo>
                  <a:cubicBezTo>
                    <a:pt x="19681" y="4403"/>
                    <a:pt x="15278" y="0"/>
                    <a:pt x="9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6395712" y="1572602"/>
              <a:ext cx="114310" cy="364506"/>
            </a:xfrm>
            <a:custGeom>
              <a:avLst/>
              <a:gdLst/>
              <a:ahLst/>
              <a:cxnLst/>
              <a:rect l="l" t="t" r="r" b="b"/>
              <a:pathLst>
                <a:path w="6172" h="19681" extrusionOk="0">
                  <a:moveTo>
                    <a:pt x="3069" y="434"/>
                  </a:moveTo>
                  <a:cubicBezTo>
                    <a:pt x="4370" y="434"/>
                    <a:pt x="5738" y="4203"/>
                    <a:pt x="5738" y="9841"/>
                  </a:cubicBezTo>
                  <a:cubicBezTo>
                    <a:pt x="5738" y="15478"/>
                    <a:pt x="4370" y="19281"/>
                    <a:pt x="3069" y="19281"/>
                  </a:cubicBezTo>
                  <a:cubicBezTo>
                    <a:pt x="1802" y="19281"/>
                    <a:pt x="434" y="15478"/>
                    <a:pt x="434" y="9841"/>
                  </a:cubicBezTo>
                  <a:cubicBezTo>
                    <a:pt x="434" y="4203"/>
                    <a:pt x="1802" y="434"/>
                    <a:pt x="3069" y="434"/>
                  </a:cubicBezTo>
                  <a:close/>
                  <a:moveTo>
                    <a:pt x="3069" y="0"/>
                  </a:moveTo>
                  <a:cubicBezTo>
                    <a:pt x="1168" y="0"/>
                    <a:pt x="0" y="5004"/>
                    <a:pt x="0" y="9841"/>
                  </a:cubicBezTo>
                  <a:cubicBezTo>
                    <a:pt x="0" y="14677"/>
                    <a:pt x="1168" y="19681"/>
                    <a:pt x="3069" y="19681"/>
                  </a:cubicBezTo>
                  <a:cubicBezTo>
                    <a:pt x="5004" y="19681"/>
                    <a:pt x="6171" y="14677"/>
                    <a:pt x="6171" y="9841"/>
                  </a:cubicBezTo>
                  <a:cubicBezTo>
                    <a:pt x="6171" y="5004"/>
                    <a:pt x="5004" y="0"/>
                    <a:pt x="3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6283884" y="1693691"/>
              <a:ext cx="337336" cy="8038"/>
            </a:xfrm>
            <a:custGeom>
              <a:avLst/>
              <a:gdLst/>
              <a:ahLst/>
              <a:cxnLst/>
              <a:rect l="l" t="t" r="r" b="b"/>
              <a:pathLst>
                <a:path w="18214" h="434" extrusionOk="0">
                  <a:moveTo>
                    <a:pt x="1" y="0"/>
                  </a:moveTo>
                  <a:lnTo>
                    <a:pt x="1" y="434"/>
                  </a:lnTo>
                  <a:lnTo>
                    <a:pt x="18214" y="434"/>
                  </a:lnTo>
                  <a:lnTo>
                    <a:pt x="18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6283884" y="1814779"/>
              <a:ext cx="337336" cy="7427"/>
            </a:xfrm>
            <a:custGeom>
              <a:avLst/>
              <a:gdLst/>
              <a:ahLst/>
              <a:cxnLst/>
              <a:rect l="l" t="t" r="r" b="b"/>
              <a:pathLst>
                <a:path w="18214" h="401" extrusionOk="0">
                  <a:moveTo>
                    <a:pt x="1" y="0"/>
                  </a:moveTo>
                  <a:lnTo>
                    <a:pt x="1" y="401"/>
                  </a:lnTo>
                  <a:lnTo>
                    <a:pt x="18214" y="401"/>
                  </a:lnTo>
                  <a:lnTo>
                    <a:pt x="18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6380877" y="1675151"/>
              <a:ext cx="45116" cy="45116"/>
            </a:xfrm>
            <a:custGeom>
              <a:avLst/>
              <a:gdLst/>
              <a:ahLst/>
              <a:cxnLst/>
              <a:rect l="l" t="t" r="r" b="b"/>
              <a:pathLst>
                <a:path w="2436" h="2436" extrusionOk="0">
                  <a:moveTo>
                    <a:pt x="2436" y="1235"/>
                  </a:moveTo>
                  <a:cubicBezTo>
                    <a:pt x="2436" y="1902"/>
                    <a:pt x="1902" y="2436"/>
                    <a:pt x="1235" y="2436"/>
                  </a:cubicBezTo>
                  <a:cubicBezTo>
                    <a:pt x="534" y="2436"/>
                    <a:pt x="1" y="1902"/>
                    <a:pt x="1" y="1235"/>
                  </a:cubicBezTo>
                  <a:cubicBezTo>
                    <a:pt x="1" y="534"/>
                    <a:pt x="534" y="1"/>
                    <a:pt x="1235" y="1"/>
                  </a:cubicBezTo>
                  <a:cubicBezTo>
                    <a:pt x="1902" y="1"/>
                    <a:pt x="2436" y="534"/>
                    <a:pt x="2436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6377173" y="1671447"/>
              <a:ext cx="53154" cy="53154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435" y="401"/>
                  </a:moveTo>
                  <a:cubicBezTo>
                    <a:pt x="1969" y="401"/>
                    <a:pt x="2436" y="868"/>
                    <a:pt x="2436" y="1435"/>
                  </a:cubicBezTo>
                  <a:cubicBezTo>
                    <a:pt x="2436" y="2002"/>
                    <a:pt x="1969" y="2435"/>
                    <a:pt x="1435" y="2435"/>
                  </a:cubicBezTo>
                  <a:cubicBezTo>
                    <a:pt x="868" y="2435"/>
                    <a:pt x="401" y="1968"/>
                    <a:pt x="401" y="1435"/>
                  </a:cubicBezTo>
                  <a:cubicBezTo>
                    <a:pt x="401" y="868"/>
                    <a:pt x="868" y="401"/>
                    <a:pt x="1435" y="401"/>
                  </a:cubicBezTo>
                  <a:close/>
                  <a:moveTo>
                    <a:pt x="1435" y="0"/>
                  </a:moveTo>
                  <a:cubicBezTo>
                    <a:pt x="634" y="0"/>
                    <a:pt x="1" y="634"/>
                    <a:pt x="1" y="1435"/>
                  </a:cubicBezTo>
                  <a:cubicBezTo>
                    <a:pt x="1" y="2202"/>
                    <a:pt x="634" y="2869"/>
                    <a:pt x="1435" y="2869"/>
                  </a:cubicBezTo>
                  <a:cubicBezTo>
                    <a:pt x="2202" y="2869"/>
                    <a:pt x="2869" y="2202"/>
                    <a:pt x="2869" y="1435"/>
                  </a:cubicBezTo>
                  <a:cubicBezTo>
                    <a:pt x="2869" y="634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6480352" y="1794999"/>
              <a:ext cx="45728" cy="45116"/>
            </a:xfrm>
            <a:custGeom>
              <a:avLst/>
              <a:gdLst/>
              <a:ahLst/>
              <a:cxnLst/>
              <a:rect l="l" t="t" r="r" b="b"/>
              <a:pathLst>
                <a:path w="2469" h="2436" extrusionOk="0">
                  <a:moveTo>
                    <a:pt x="2469" y="1235"/>
                  </a:moveTo>
                  <a:cubicBezTo>
                    <a:pt x="2469" y="1902"/>
                    <a:pt x="1902" y="2436"/>
                    <a:pt x="1234" y="2436"/>
                  </a:cubicBezTo>
                  <a:cubicBezTo>
                    <a:pt x="567" y="2436"/>
                    <a:pt x="0" y="1902"/>
                    <a:pt x="0" y="1235"/>
                  </a:cubicBezTo>
                  <a:cubicBezTo>
                    <a:pt x="0" y="535"/>
                    <a:pt x="567" y="1"/>
                    <a:pt x="1234" y="1"/>
                  </a:cubicBezTo>
                  <a:cubicBezTo>
                    <a:pt x="1902" y="1"/>
                    <a:pt x="2469" y="535"/>
                    <a:pt x="2469" y="1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6476648" y="1790683"/>
              <a:ext cx="53136" cy="53154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1434" y="434"/>
                  </a:moveTo>
                  <a:cubicBezTo>
                    <a:pt x="2001" y="434"/>
                    <a:pt x="2468" y="901"/>
                    <a:pt x="2468" y="1468"/>
                  </a:cubicBezTo>
                  <a:cubicBezTo>
                    <a:pt x="2468" y="2002"/>
                    <a:pt x="2001" y="2469"/>
                    <a:pt x="1434" y="2469"/>
                  </a:cubicBezTo>
                  <a:cubicBezTo>
                    <a:pt x="867" y="2469"/>
                    <a:pt x="434" y="2002"/>
                    <a:pt x="434" y="1468"/>
                  </a:cubicBezTo>
                  <a:cubicBezTo>
                    <a:pt x="434" y="901"/>
                    <a:pt x="867" y="434"/>
                    <a:pt x="1434" y="434"/>
                  </a:cubicBezTo>
                  <a:close/>
                  <a:moveTo>
                    <a:pt x="1434" y="0"/>
                  </a:moveTo>
                  <a:cubicBezTo>
                    <a:pt x="634" y="0"/>
                    <a:pt x="0" y="667"/>
                    <a:pt x="0" y="1435"/>
                  </a:cubicBezTo>
                  <a:cubicBezTo>
                    <a:pt x="0" y="2235"/>
                    <a:pt x="634" y="2869"/>
                    <a:pt x="1434" y="2869"/>
                  </a:cubicBezTo>
                  <a:cubicBezTo>
                    <a:pt x="2235" y="2869"/>
                    <a:pt x="2869" y="2235"/>
                    <a:pt x="2869" y="1435"/>
                  </a:cubicBezTo>
                  <a:cubicBezTo>
                    <a:pt x="2869" y="667"/>
                    <a:pt x="2235" y="0"/>
                    <a:pt x="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6557565" y="1609662"/>
              <a:ext cx="45746" cy="45746"/>
            </a:xfrm>
            <a:custGeom>
              <a:avLst/>
              <a:gdLst/>
              <a:ahLst/>
              <a:cxnLst/>
              <a:rect l="l" t="t" r="r" b="b"/>
              <a:pathLst>
                <a:path w="2470" h="2470" extrusionOk="0">
                  <a:moveTo>
                    <a:pt x="2469" y="1235"/>
                  </a:moveTo>
                  <a:cubicBezTo>
                    <a:pt x="2469" y="1902"/>
                    <a:pt x="1902" y="2469"/>
                    <a:pt x="1235" y="2469"/>
                  </a:cubicBezTo>
                  <a:cubicBezTo>
                    <a:pt x="568" y="2469"/>
                    <a:pt x="1" y="1902"/>
                    <a:pt x="1" y="1235"/>
                  </a:cubicBezTo>
                  <a:cubicBezTo>
                    <a:pt x="1" y="568"/>
                    <a:pt x="568" y="1"/>
                    <a:pt x="1235" y="1"/>
                  </a:cubicBezTo>
                  <a:cubicBezTo>
                    <a:pt x="1902" y="1"/>
                    <a:pt x="2469" y="568"/>
                    <a:pt x="2469" y="1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6553860" y="1605958"/>
              <a:ext cx="53154" cy="53154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435" y="401"/>
                  </a:moveTo>
                  <a:cubicBezTo>
                    <a:pt x="2002" y="401"/>
                    <a:pt x="2436" y="868"/>
                    <a:pt x="2469" y="1435"/>
                  </a:cubicBezTo>
                  <a:cubicBezTo>
                    <a:pt x="2469" y="2002"/>
                    <a:pt x="2002" y="2436"/>
                    <a:pt x="1435" y="2436"/>
                  </a:cubicBezTo>
                  <a:cubicBezTo>
                    <a:pt x="868" y="2436"/>
                    <a:pt x="434" y="2002"/>
                    <a:pt x="434" y="1435"/>
                  </a:cubicBezTo>
                  <a:cubicBezTo>
                    <a:pt x="434" y="868"/>
                    <a:pt x="868" y="401"/>
                    <a:pt x="1435" y="401"/>
                  </a:cubicBezTo>
                  <a:close/>
                  <a:moveTo>
                    <a:pt x="1435" y="1"/>
                  </a:moveTo>
                  <a:cubicBezTo>
                    <a:pt x="634" y="1"/>
                    <a:pt x="1" y="634"/>
                    <a:pt x="1" y="1435"/>
                  </a:cubicBezTo>
                  <a:cubicBezTo>
                    <a:pt x="1" y="2202"/>
                    <a:pt x="634" y="2869"/>
                    <a:pt x="1435" y="2869"/>
                  </a:cubicBezTo>
                  <a:cubicBezTo>
                    <a:pt x="2236" y="2869"/>
                    <a:pt x="2869" y="2202"/>
                    <a:pt x="2869" y="1435"/>
                  </a:cubicBezTo>
                  <a:cubicBezTo>
                    <a:pt x="2869" y="634"/>
                    <a:pt x="2236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6304276" y="1859247"/>
              <a:ext cx="45728" cy="4574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2469" y="1235"/>
                  </a:moveTo>
                  <a:cubicBezTo>
                    <a:pt x="2469" y="1902"/>
                    <a:pt x="1902" y="2469"/>
                    <a:pt x="1235" y="2469"/>
                  </a:cubicBezTo>
                  <a:cubicBezTo>
                    <a:pt x="567" y="2469"/>
                    <a:pt x="0" y="1902"/>
                    <a:pt x="0" y="1235"/>
                  </a:cubicBezTo>
                  <a:cubicBezTo>
                    <a:pt x="0" y="568"/>
                    <a:pt x="567" y="1"/>
                    <a:pt x="1235" y="1"/>
                  </a:cubicBezTo>
                  <a:cubicBezTo>
                    <a:pt x="1902" y="1"/>
                    <a:pt x="2469" y="568"/>
                    <a:pt x="2469" y="12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6300572" y="1855543"/>
              <a:ext cx="53136" cy="53154"/>
            </a:xfrm>
            <a:custGeom>
              <a:avLst/>
              <a:gdLst/>
              <a:ahLst/>
              <a:cxnLst/>
              <a:rect l="l" t="t" r="r" b="b"/>
              <a:pathLst>
                <a:path w="2869" h="2870" extrusionOk="0">
                  <a:moveTo>
                    <a:pt x="1435" y="401"/>
                  </a:moveTo>
                  <a:cubicBezTo>
                    <a:pt x="2002" y="401"/>
                    <a:pt x="2469" y="868"/>
                    <a:pt x="2469" y="1435"/>
                  </a:cubicBezTo>
                  <a:cubicBezTo>
                    <a:pt x="2469" y="2002"/>
                    <a:pt x="2002" y="2436"/>
                    <a:pt x="1435" y="2436"/>
                  </a:cubicBezTo>
                  <a:cubicBezTo>
                    <a:pt x="868" y="2436"/>
                    <a:pt x="434" y="2002"/>
                    <a:pt x="434" y="1435"/>
                  </a:cubicBezTo>
                  <a:cubicBezTo>
                    <a:pt x="434" y="868"/>
                    <a:pt x="868" y="401"/>
                    <a:pt x="1435" y="401"/>
                  </a:cubicBezTo>
                  <a:close/>
                  <a:moveTo>
                    <a:pt x="1435" y="1"/>
                  </a:moveTo>
                  <a:cubicBezTo>
                    <a:pt x="634" y="1"/>
                    <a:pt x="0" y="635"/>
                    <a:pt x="0" y="1435"/>
                  </a:cubicBezTo>
                  <a:cubicBezTo>
                    <a:pt x="0" y="2236"/>
                    <a:pt x="634" y="2870"/>
                    <a:pt x="1435" y="2870"/>
                  </a:cubicBezTo>
                  <a:cubicBezTo>
                    <a:pt x="2235" y="2870"/>
                    <a:pt x="2869" y="2236"/>
                    <a:pt x="2869" y="1435"/>
                  </a:cubicBezTo>
                  <a:cubicBezTo>
                    <a:pt x="2869" y="635"/>
                    <a:pt x="2235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28"/>
          <p:cNvGrpSpPr/>
          <p:nvPr/>
        </p:nvGrpSpPr>
        <p:grpSpPr>
          <a:xfrm>
            <a:off x="2652950" y="3437553"/>
            <a:ext cx="921775" cy="1131318"/>
            <a:chOff x="5134157" y="3316640"/>
            <a:chExt cx="921775" cy="1131318"/>
          </a:xfrm>
        </p:grpSpPr>
        <p:sp>
          <p:nvSpPr>
            <p:cNvPr id="1304" name="Google Shape;1304;p28"/>
            <p:cNvSpPr/>
            <p:nvPr/>
          </p:nvSpPr>
          <p:spPr>
            <a:xfrm>
              <a:off x="5355331" y="4243341"/>
              <a:ext cx="19" cy="25355"/>
            </a:xfrm>
            <a:custGeom>
              <a:avLst/>
              <a:gdLst/>
              <a:ahLst/>
              <a:cxnLst/>
              <a:rect l="l" t="t" r="r" b="b"/>
              <a:pathLst>
                <a:path w="1" h="1369" extrusionOk="0">
                  <a:moveTo>
                    <a:pt x="1" y="0"/>
                  </a:moveTo>
                  <a:lnTo>
                    <a:pt x="1" y="13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5351627" y="4239007"/>
              <a:ext cx="7427" cy="33393"/>
            </a:xfrm>
            <a:custGeom>
              <a:avLst/>
              <a:gdLst/>
              <a:ahLst/>
              <a:cxnLst/>
              <a:rect l="l" t="t" r="r" b="b"/>
              <a:pathLst>
                <a:path w="401" h="1803" extrusionOk="0">
                  <a:moveTo>
                    <a:pt x="201" y="1"/>
                  </a:moveTo>
                  <a:cubicBezTo>
                    <a:pt x="67" y="1"/>
                    <a:pt x="1" y="101"/>
                    <a:pt x="1" y="234"/>
                  </a:cubicBezTo>
                  <a:lnTo>
                    <a:pt x="1" y="1602"/>
                  </a:lnTo>
                  <a:cubicBezTo>
                    <a:pt x="1" y="1702"/>
                    <a:pt x="67" y="1802"/>
                    <a:pt x="201" y="1802"/>
                  </a:cubicBezTo>
                  <a:cubicBezTo>
                    <a:pt x="301" y="1802"/>
                    <a:pt x="401" y="1702"/>
                    <a:pt x="401" y="1602"/>
                  </a:cubicBezTo>
                  <a:lnTo>
                    <a:pt x="401" y="234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5355331" y="4308200"/>
              <a:ext cx="19" cy="25966"/>
            </a:xfrm>
            <a:custGeom>
              <a:avLst/>
              <a:gdLst/>
              <a:ahLst/>
              <a:cxnLst/>
              <a:rect l="l" t="t" r="r" b="b"/>
              <a:pathLst>
                <a:path w="1" h="1402" extrusionOk="0">
                  <a:moveTo>
                    <a:pt x="1" y="1"/>
                  </a:moveTo>
                  <a:lnTo>
                    <a:pt x="1" y="14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5351627" y="4304496"/>
              <a:ext cx="7427" cy="33393"/>
            </a:xfrm>
            <a:custGeom>
              <a:avLst/>
              <a:gdLst/>
              <a:ahLst/>
              <a:cxnLst/>
              <a:rect l="l" t="t" r="r" b="b"/>
              <a:pathLst>
                <a:path w="401" h="1803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lnTo>
                    <a:pt x="1" y="1602"/>
                  </a:lnTo>
                  <a:cubicBezTo>
                    <a:pt x="1" y="1702"/>
                    <a:pt x="67" y="1802"/>
                    <a:pt x="201" y="1802"/>
                  </a:cubicBezTo>
                  <a:cubicBezTo>
                    <a:pt x="301" y="1802"/>
                    <a:pt x="401" y="1702"/>
                    <a:pt x="401" y="1602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5375111" y="4288439"/>
              <a:ext cx="25336" cy="19"/>
            </a:xfrm>
            <a:custGeom>
              <a:avLst/>
              <a:gdLst/>
              <a:ahLst/>
              <a:cxnLst/>
              <a:rect l="l" t="t" r="r" b="b"/>
              <a:pathLst>
                <a:path w="1368" h="1" extrusionOk="0">
                  <a:moveTo>
                    <a:pt x="1368" y="1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5371389" y="4284735"/>
              <a:ext cx="33393" cy="7427"/>
            </a:xfrm>
            <a:custGeom>
              <a:avLst/>
              <a:gdLst/>
              <a:ahLst/>
              <a:cxnLst/>
              <a:rect l="l" t="t" r="r" b="b"/>
              <a:pathLst>
                <a:path w="1803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1569" y="401"/>
                  </a:lnTo>
                  <a:cubicBezTo>
                    <a:pt x="1702" y="401"/>
                    <a:pt x="1802" y="334"/>
                    <a:pt x="1802" y="201"/>
                  </a:cubicBezTo>
                  <a:cubicBezTo>
                    <a:pt x="1802" y="100"/>
                    <a:pt x="1702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5310233" y="4288439"/>
              <a:ext cx="25355" cy="19"/>
            </a:xfrm>
            <a:custGeom>
              <a:avLst/>
              <a:gdLst/>
              <a:ahLst/>
              <a:cxnLst/>
              <a:rect l="l" t="t" r="r" b="b"/>
              <a:pathLst>
                <a:path w="1369" h="1" extrusionOk="0">
                  <a:moveTo>
                    <a:pt x="1368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5305918" y="4284735"/>
              <a:ext cx="33374" cy="7427"/>
            </a:xfrm>
            <a:custGeom>
              <a:avLst/>
              <a:gdLst/>
              <a:ahLst/>
              <a:cxnLst/>
              <a:rect l="l" t="t" r="r" b="b"/>
              <a:pathLst>
                <a:path w="1802" h="401" extrusionOk="0">
                  <a:moveTo>
                    <a:pt x="234" y="0"/>
                  </a:moveTo>
                  <a:cubicBezTo>
                    <a:pt x="100" y="0"/>
                    <a:pt x="0" y="100"/>
                    <a:pt x="0" y="201"/>
                  </a:cubicBezTo>
                  <a:cubicBezTo>
                    <a:pt x="0" y="334"/>
                    <a:pt x="100" y="401"/>
                    <a:pt x="234" y="401"/>
                  </a:cubicBezTo>
                  <a:lnTo>
                    <a:pt x="1601" y="401"/>
                  </a:lnTo>
                  <a:cubicBezTo>
                    <a:pt x="1701" y="401"/>
                    <a:pt x="1801" y="334"/>
                    <a:pt x="1801" y="201"/>
                  </a:cubicBezTo>
                  <a:cubicBezTo>
                    <a:pt x="1801" y="100"/>
                    <a:pt x="1701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5323216" y="4302644"/>
              <a:ext cx="17928" cy="17947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0" y="968"/>
                  </a:moveTo>
                  <a:lnTo>
                    <a:pt x="967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5318883" y="4298625"/>
              <a:ext cx="26577" cy="25670"/>
            </a:xfrm>
            <a:custGeom>
              <a:avLst/>
              <a:gdLst/>
              <a:ahLst/>
              <a:cxnLst/>
              <a:rect l="l" t="t" r="r" b="b"/>
              <a:pathLst>
                <a:path w="1435" h="1386" extrusionOk="0">
                  <a:moveTo>
                    <a:pt x="1206" y="1"/>
                  </a:moveTo>
                  <a:cubicBezTo>
                    <a:pt x="1151" y="1"/>
                    <a:pt x="1101" y="18"/>
                    <a:pt x="1068" y="51"/>
                  </a:cubicBezTo>
                  <a:lnTo>
                    <a:pt x="101" y="1052"/>
                  </a:lnTo>
                  <a:cubicBezTo>
                    <a:pt x="1" y="1118"/>
                    <a:pt x="1" y="1252"/>
                    <a:pt x="101" y="1319"/>
                  </a:cubicBezTo>
                  <a:cubicBezTo>
                    <a:pt x="134" y="1385"/>
                    <a:pt x="167" y="1385"/>
                    <a:pt x="234" y="1385"/>
                  </a:cubicBezTo>
                  <a:cubicBezTo>
                    <a:pt x="301" y="1385"/>
                    <a:pt x="334" y="1385"/>
                    <a:pt x="401" y="1319"/>
                  </a:cubicBezTo>
                  <a:lnTo>
                    <a:pt x="1368" y="351"/>
                  </a:lnTo>
                  <a:cubicBezTo>
                    <a:pt x="1435" y="284"/>
                    <a:pt x="1435" y="151"/>
                    <a:pt x="1368" y="51"/>
                  </a:cubicBezTo>
                  <a:cubicBezTo>
                    <a:pt x="1318" y="18"/>
                    <a:pt x="1260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5369537" y="4256305"/>
              <a:ext cx="17947" cy="17947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1" y="968"/>
                  </a:moveTo>
                  <a:lnTo>
                    <a:pt x="96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5365221" y="4252453"/>
              <a:ext cx="26577" cy="26114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1201" y="0"/>
                  </a:moveTo>
                  <a:cubicBezTo>
                    <a:pt x="1151" y="0"/>
                    <a:pt x="1101" y="25"/>
                    <a:pt x="1068" y="76"/>
                  </a:cubicBezTo>
                  <a:lnTo>
                    <a:pt x="67" y="1043"/>
                  </a:lnTo>
                  <a:cubicBezTo>
                    <a:pt x="0" y="1110"/>
                    <a:pt x="0" y="1243"/>
                    <a:pt x="67" y="1343"/>
                  </a:cubicBezTo>
                  <a:cubicBezTo>
                    <a:pt x="134" y="1376"/>
                    <a:pt x="167" y="1410"/>
                    <a:pt x="234" y="1410"/>
                  </a:cubicBezTo>
                  <a:cubicBezTo>
                    <a:pt x="267" y="1410"/>
                    <a:pt x="334" y="1376"/>
                    <a:pt x="367" y="1343"/>
                  </a:cubicBezTo>
                  <a:lnTo>
                    <a:pt x="1335" y="376"/>
                  </a:lnTo>
                  <a:cubicBezTo>
                    <a:pt x="1435" y="276"/>
                    <a:pt x="1435" y="142"/>
                    <a:pt x="1335" y="76"/>
                  </a:cubicBezTo>
                  <a:cubicBezTo>
                    <a:pt x="1301" y="25"/>
                    <a:pt x="1251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5323216" y="4256305"/>
              <a:ext cx="17928" cy="17947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0" y="1"/>
                  </a:moveTo>
                  <a:lnTo>
                    <a:pt x="967" y="9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5318883" y="4252453"/>
              <a:ext cx="26577" cy="26114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238" y="0"/>
                  </a:moveTo>
                  <a:cubicBezTo>
                    <a:pt x="184" y="0"/>
                    <a:pt x="134" y="25"/>
                    <a:pt x="101" y="76"/>
                  </a:cubicBezTo>
                  <a:cubicBezTo>
                    <a:pt x="1" y="142"/>
                    <a:pt x="1" y="276"/>
                    <a:pt x="101" y="376"/>
                  </a:cubicBezTo>
                  <a:lnTo>
                    <a:pt x="1068" y="1343"/>
                  </a:lnTo>
                  <a:cubicBezTo>
                    <a:pt x="1101" y="1376"/>
                    <a:pt x="1168" y="1410"/>
                    <a:pt x="1201" y="1410"/>
                  </a:cubicBezTo>
                  <a:cubicBezTo>
                    <a:pt x="1268" y="1410"/>
                    <a:pt x="1302" y="1376"/>
                    <a:pt x="1368" y="1343"/>
                  </a:cubicBezTo>
                  <a:cubicBezTo>
                    <a:pt x="1435" y="1243"/>
                    <a:pt x="1435" y="1110"/>
                    <a:pt x="1368" y="1043"/>
                  </a:cubicBezTo>
                  <a:lnTo>
                    <a:pt x="401" y="76"/>
                  </a:lnTo>
                  <a:cubicBezTo>
                    <a:pt x="351" y="25"/>
                    <a:pt x="293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5369537" y="4302644"/>
              <a:ext cx="17947" cy="17947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1" y="1"/>
                  </a:moveTo>
                  <a:lnTo>
                    <a:pt x="968" y="9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5365221" y="4298625"/>
              <a:ext cx="26577" cy="25670"/>
            </a:xfrm>
            <a:custGeom>
              <a:avLst/>
              <a:gdLst/>
              <a:ahLst/>
              <a:cxnLst/>
              <a:rect l="l" t="t" r="r" b="b"/>
              <a:pathLst>
                <a:path w="1435" h="1386" extrusionOk="0">
                  <a:moveTo>
                    <a:pt x="230" y="1"/>
                  </a:moveTo>
                  <a:cubicBezTo>
                    <a:pt x="176" y="1"/>
                    <a:pt x="117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1068" y="1319"/>
                  </a:lnTo>
                  <a:cubicBezTo>
                    <a:pt x="1101" y="1385"/>
                    <a:pt x="1135" y="1385"/>
                    <a:pt x="1201" y="1385"/>
                  </a:cubicBezTo>
                  <a:cubicBezTo>
                    <a:pt x="1235" y="1385"/>
                    <a:pt x="1301" y="1385"/>
                    <a:pt x="1335" y="1319"/>
                  </a:cubicBezTo>
                  <a:cubicBezTo>
                    <a:pt x="1435" y="1252"/>
                    <a:pt x="1435" y="1118"/>
                    <a:pt x="1335" y="1052"/>
                  </a:cubicBezTo>
                  <a:lnTo>
                    <a:pt x="367" y="51"/>
                  </a:lnTo>
                  <a:cubicBezTo>
                    <a:pt x="334" y="18"/>
                    <a:pt x="284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5625937" y="4085693"/>
              <a:ext cx="398491" cy="362265"/>
            </a:xfrm>
            <a:custGeom>
              <a:avLst/>
              <a:gdLst/>
              <a:ahLst/>
              <a:cxnLst/>
              <a:rect l="l" t="t" r="r" b="b"/>
              <a:pathLst>
                <a:path w="21516" h="19560" extrusionOk="0">
                  <a:moveTo>
                    <a:pt x="10718" y="0"/>
                  </a:moveTo>
                  <a:cubicBezTo>
                    <a:pt x="6289" y="0"/>
                    <a:pt x="2289" y="3038"/>
                    <a:pt x="1234" y="7512"/>
                  </a:cubicBezTo>
                  <a:cubicBezTo>
                    <a:pt x="0" y="12782"/>
                    <a:pt x="3236" y="18053"/>
                    <a:pt x="8506" y="19287"/>
                  </a:cubicBezTo>
                  <a:cubicBezTo>
                    <a:pt x="9274" y="19471"/>
                    <a:pt x="10041" y="19560"/>
                    <a:pt x="10796" y="19560"/>
                  </a:cubicBezTo>
                  <a:cubicBezTo>
                    <a:pt x="15226" y="19560"/>
                    <a:pt x="19227" y="16518"/>
                    <a:pt x="20281" y="12015"/>
                  </a:cubicBezTo>
                  <a:cubicBezTo>
                    <a:pt x="21516" y="6778"/>
                    <a:pt x="18280" y="1507"/>
                    <a:pt x="13009" y="273"/>
                  </a:cubicBezTo>
                  <a:cubicBezTo>
                    <a:pt x="12241" y="89"/>
                    <a:pt x="11473" y="0"/>
                    <a:pt x="10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5663608" y="4067876"/>
              <a:ext cx="362061" cy="362061"/>
            </a:xfrm>
            <a:custGeom>
              <a:avLst/>
              <a:gdLst/>
              <a:ahLst/>
              <a:cxnLst/>
              <a:rect l="l" t="t" r="r" b="b"/>
              <a:pathLst>
                <a:path w="19549" h="19549" extrusionOk="0">
                  <a:moveTo>
                    <a:pt x="19548" y="9775"/>
                  </a:moveTo>
                  <a:cubicBezTo>
                    <a:pt x="19548" y="15179"/>
                    <a:pt x="15178" y="19548"/>
                    <a:pt x="9775" y="19548"/>
                  </a:cubicBezTo>
                  <a:cubicBezTo>
                    <a:pt x="4371" y="19548"/>
                    <a:pt x="1" y="15179"/>
                    <a:pt x="1" y="9775"/>
                  </a:cubicBezTo>
                  <a:cubicBezTo>
                    <a:pt x="1" y="4371"/>
                    <a:pt x="4371" y="1"/>
                    <a:pt x="9775" y="1"/>
                  </a:cubicBezTo>
                  <a:cubicBezTo>
                    <a:pt x="15178" y="1"/>
                    <a:pt x="19548" y="4371"/>
                    <a:pt x="19548" y="9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5653737" y="4063838"/>
              <a:ext cx="402195" cy="370414"/>
            </a:xfrm>
            <a:custGeom>
              <a:avLst/>
              <a:gdLst/>
              <a:ahLst/>
              <a:cxnLst/>
              <a:rect l="l" t="t" r="r" b="b"/>
              <a:pathLst>
                <a:path w="21716" h="20000" extrusionOk="0">
                  <a:moveTo>
                    <a:pt x="10308" y="419"/>
                  </a:moveTo>
                  <a:cubicBezTo>
                    <a:pt x="11342" y="419"/>
                    <a:pt x="12376" y="586"/>
                    <a:pt x="13376" y="919"/>
                  </a:cubicBezTo>
                  <a:cubicBezTo>
                    <a:pt x="15778" y="1720"/>
                    <a:pt x="17746" y="3455"/>
                    <a:pt x="18880" y="5723"/>
                  </a:cubicBezTo>
                  <a:cubicBezTo>
                    <a:pt x="21249" y="10460"/>
                    <a:pt x="19314" y="16230"/>
                    <a:pt x="14577" y="18565"/>
                  </a:cubicBezTo>
                  <a:cubicBezTo>
                    <a:pt x="13214" y="19252"/>
                    <a:pt x="11761" y="19577"/>
                    <a:pt x="10327" y="19577"/>
                  </a:cubicBezTo>
                  <a:cubicBezTo>
                    <a:pt x="6815" y="19577"/>
                    <a:pt x="3417" y="17626"/>
                    <a:pt x="1735" y="14262"/>
                  </a:cubicBezTo>
                  <a:cubicBezTo>
                    <a:pt x="601" y="11961"/>
                    <a:pt x="434" y="9359"/>
                    <a:pt x="1234" y="6957"/>
                  </a:cubicBezTo>
                  <a:cubicBezTo>
                    <a:pt x="2068" y="4522"/>
                    <a:pt x="3770" y="2554"/>
                    <a:pt x="6071" y="1420"/>
                  </a:cubicBezTo>
                  <a:cubicBezTo>
                    <a:pt x="7406" y="753"/>
                    <a:pt x="8840" y="419"/>
                    <a:pt x="10308" y="419"/>
                  </a:cubicBezTo>
                  <a:close/>
                  <a:moveTo>
                    <a:pt x="10310" y="0"/>
                  </a:moveTo>
                  <a:cubicBezTo>
                    <a:pt x="8790" y="0"/>
                    <a:pt x="7279" y="349"/>
                    <a:pt x="5871" y="1053"/>
                  </a:cubicBezTo>
                  <a:cubicBezTo>
                    <a:pt x="3469" y="2254"/>
                    <a:pt x="1701" y="4289"/>
                    <a:pt x="834" y="6824"/>
                  </a:cubicBezTo>
                  <a:cubicBezTo>
                    <a:pt x="0" y="9359"/>
                    <a:pt x="200" y="12061"/>
                    <a:pt x="1368" y="14463"/>
                  </a:cubicBezTo>
                  <a:cubicBezTo>
                    <a:pt x="3102" y="17965"/>
                    <a:pt x="6672" y="20000"/>
                    <a:pt x="10341" y="20000"/>
                  </a:cubicBezTo>
                  <a:cubicBezTo>
                    <a:pt x="11842" y="20000"/>
                    <a:pt x="13343" y="19666"/>
                    <a:pt x="14777" y="18932"/>
                  </a:cubicBezTo>
                  <a:cubicBezTo>
                    <a:pt x="19714" y="16497"/>
                    <a:pt x="21716" y="10493"/>
                    <a:pt x="19281" y="5556"/>
                  </a:cubicBezTo>
                  <a:cubicBezTo>
                    <a:pt x="18080" y="3154"/>
                    <a:pt x="16045" y="1387"/>
                    <a:pt x="13510" y="519"/>
                  </a:cubicBezTo>
                  <a:cubicBezTo>
                    <a:pt x="12461" y="174"/>
                    <a:pt x="11383" y="0"/>
                    <a:pt x="10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5805088" y="4137754"/>
              <a:ext cx="151999" cy="185299"/>
            </a:xfrm>
            <a:custGeom>
              <a:avLst/>
              <a:gdLst/>
              <a:ahLst/>
              <a:cxnLst/>
              <a:rect l="l" t="t" r="r" b="b"/>
              <a:pathLst>
                <a:path w="8207" h="10005" extrusionOk="0">
                  <a:moveTo>
                    <a:pt x="1831" y="0"/>
                  </a:moveTo>
                  <a:cubicBezTo>
                    <a:pt x="1734" y="0"/>
                    <a:pt x="1635" y="10"/>
                    <a:pt x="1535" y="31"/>
                  </a:cubicBezTo>
                  <a:cubicBezTo>
                    <a:pt x="1335" y="64"/>
                    <a:pt x="1168" y="231"/>
                    <a:pt x="1202" y="464"/>
                  </a:cubicBezTo>
                  <a:lnTo>
                    <a:pt x="1302" y="1298"/>
                  </a:lnTo>
                  <a:cubicBezTo>
                    <a:pt x="1402" y="2432"/>
                    <a:pt x="935" y="3567"/>
                    <a:pt x="34" y="4234"/>
                  </a:cubicBezTo>
                  <a:cubicBezTo>
                    <a:pt x="67" y="4300"/>
                    <a:pt x="67" y="4367"/>
                    <a:pt x="67" y="4434"/>
                  </a:cubicBezTo>
                  <a:lnTo>
                    <a:pt x="1" y="9437"/>
                  </a:lnTo>
                  <a:cubicBezTo>
                    <a:pt x="101" y="9738"/>
                    <a:pt x="368" y="9938"/>
                    <a:pt x="701" y="9938"/>
                  </a:cubicBezTo>
                  <a:lnTo>
                    <a:pt x="6439" y="10005"/>
                  </a:lnTo>
                  <a:cubicBezTo>
                    <a:pt x="6739" y="10005"/>
                    <a:pt x="6972" y="9771"/>
                    <a:pt x="6972" y="9471"/>
                  </a:cubicBezTo>
                  <a:lnTo>
                    <a:pt x="6972" y="9271"/>
                  </a:lnTo>
                  <a:cubicBezTo>
                    <a:pt x="6972" y="9104"/>
                    <a:pt x="6872" y="8970"/>
                    <a:pt x="6706" y="8970"/>
                  </a:cubicBezTo>
                  <a:lnTo>
                    <a:pt x="6772" y="8970"/>
                  </a:lnTo>
                  <a:cubicBezTo>
                    <a:pt x="7139" y="8970"/>
                    <a:pt x="7406" y="8704"/>
                    <a:pt x="7406" y="8370"/>
                  </a:cubicBezTo>
                  <a:lnTo>
                    <a:pt x="7406" y="7903"/>
                  </a:lnTo>
                  <a:cubicBezTo>
                    <a:pt x="7406" y="7636"/>
                    <a:pt x="7173" y="7403"/>
                    <a:pt x="7173" y="7403"/>
                  </a:cubicBezTo>
                  <a:cubicBezTo>
                    <a:pt x="7506" y="7403"/>
                    <a:pt x="7806" y="7136"/>
                    <a:pt x="7806" y="6769"/>
                  </a:cubicBezTo>
                  <a:lnTo>
                    <a:pt x="7806" y="6135"/>
                  </a:lnTo>
                  <a:cubicBezTo>
                    <a:pt x="7806" y="5868"/>
                    <a:pt x="7439" y="5668"/>
                    <a:pt x="7439" y="5668"/>
                  </a:cubicBezTo>
                  <a:cubicBezTo>
                    <a:pt x="7873" y="5668"/>
                    <a:pt x="8207" y="5335"/>
                    <a:pt x="8207" y="4901"/>
                  </a:cubicBezTo>
                  <a:lnTo>
                    <a:pt x="8207" y="4634"/>
                  </a:lnTo>
                  <a:cubicBezTo>
                    <a:pt x="8207" y="4234"/>
                    <a:pt x="7873" y="3867"/>
                    <a:pt x="7473" y="3867"/>
                  </a:cubicBezTo>
                  <a:lnTo>
                    <a:pt x="3303" y="3833"/>
                  </a:lnTo>
                  <a:cubicBezTo>
                    <a:pt x="3570" y="3166"/>
                    <a:pt x="3637" y="2466"/>
                    <a:pt x="3437" y="1765"/>
                  </a:cubicBezTo>
                  <a:lnTo>
                    <a:pt x="3303" y="1165"/>
                  </a:lnTo>
                  <a:cubicBezTo>
                    <a:pt x="3128" y="493"/>
                    <a:pt x="2518" y="0"/>
                    <a:pt x="1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5800772" y="4133624"/>
              <a:ext cx="160019" cy="193134"/>
            </a:xfrm>
            <a:custGeom>
              <a:avLst/>
              <a:gdLst/>
              <a:ahLst/>
              <a:cxnLst/>
              <a:rect l="l" t="t" r="r" b="b"/>
              <a:pathLst>
                <a:path w="8640" h="10428" extrusionOk="0">
                  <a:moveTo>
                    <a:pt x="2003" y="406"/>
                  </a:moveTo>
                  <a:cubicBezTo>
                    <a:pt x="2626" y="406"/>
                    <a:pt x="3185" y="818"/>
                    <a:pt x="3336" y="1421"/>
                  </a:cubicBezTo>
                  <a:lnTo>
                    <a:pt x="3469" y="2022"/>
                  </a:lnTo>
                  <a:cubicBezTo>
                    <a:pt x="3636" y="2689"/>
                    <a:pt x="3603" y="3356"/>
                    <a:pt x="3336" y="3990"/>
                  </a:cubicBezTo>
                  <a:lnTo>
                    <a:pt x="3236" y="4257"/>
                  </a:lnTo>
                  <a:lnTo>
                    <a:pt x="7672" y="4290"/>
                  </a:lnTo>
                  <a:cubicBezTo>
                    <a:pt x="8006" y="4323"/>
                    <a:pt x="8239" y="4557"/>
                    <a:pt x="8239" y="4857"/>
                  </a:cubicBezTo>
                  <a:lnTo>
                    <a:pt x="8239" y="5124"/>
                  </a:lnTo>
                  <a:cubicBezTo>
                    <a:pt x="8239" y="5407"/>
                    <a:pt x="8032" y="5660"/>
                    <a:pt x="7728" y="5660"/>
                  </a:cubicBezTo>
                  <a:cubicBezTo>
                    <a:pt x="7710" y="5660"/>
                    <a:pt x="7691" y="5659"/>
                    <a:pt x="7672" y="5658"/>
                  </a:cubicBezTo>
                  <a:lnTo>
                    <a:pt x="6939" y="5658"/>
                  </a:lnTo>
                  <a:lnTo>
                    <a:pt x="7572" y="6058"/>
                  </a:lnTo>
                  <a:cubicBezTo>
                    <a:pt x="7672" y="6125"/>
                    <a:pt x="7839" y="6258"/>
                    <a:pt x="7839" y="6358"/>
                  </a:cubicBezTo>
                  <a:lnTo>
                    <a:pt x="7839" y="6992"/>
                  </a:lnTo>
                  <a:cubicBezTo>
                    <a:pt x="7839" y="7092"/>
                    <a:pt x="7772" y="7225"/>
                    <a:pt x="7706" y="7292"/>
                  </a:cubicBezTo>
                  <a:cubicBezTo>
                    <a:pt x="7606" y="7359"/>
                    <a:pt x="7506" y="7426"/>
                    <a:pt x="7406" y="7426"/>
                  </a:cubicBezTo>
                  <a:lnTo>
                    <a:pt x="6838" y="7392"/>
                  </a:lnTo>
                  <a:lnTo>
                    <a:pt x="6838" y="7392"/>
                  </a:lnTo>
                  <a:lnTo>
                    <a:pt x="7272" y="7792"/>
                  </a:lnTo>
                  <a:cubicBezTo>
                    <a:pt x="7305" y="7826"/>
                    <a:pt x="7439" y="7959"/>
                    <a:pt x="7439" y="8093"/>
                  </a:cubicBezTo>
                  <a:lnTo>
                    <a:pt x="7439" y="8560"/>
                  </a:lnTo>
                  <a:cubicBezTo>
                    <a:pt x="7439" y="8693"/>
                    <a:pt x="7372" y="8793"/>
                    <a:pt x="7305" y="8860"/>
                  </a:cubicBezTo>
                  <a:cubicBezTo>
                    <a:pt x="7239" y="8927"/>
                    <a:pt x="7105" y="8960"/>
                    <a:pt x="7005" y="8960"/>
                  </a:cubicBezTo>
                  <a:lnTo>
                    <a:pt x="6939" y="8960"/>
                  </a:lnTo>
                  <a:lnTo>
                    <a:pt x="6939" y="9394"/>
                  </a:lnTo>
                  <a:cubicBezTo>
                    <a:pt x="6972" y="9394"/>
                    <a:pt x="7005" y="9427"/>
                    <a:pt x="7005" y="9460"/>
                  </a:cubicBezTo>
                  <a:lnTo>
                    <a:pt x="7005" y="9694"/>
                  </a:lnTo>
                  <a:cubicBezTo>
                    <a:pt x="7005" y="9761"/>
                    <a:pt x="6972" y="9861"/>
                    <a:pt x="6905" y="9927"/>
                  </a:cubicBezTo>
                  <a:cubicBezTo>
                    <a:pt x="6856" y="9976"/>
                    <a:pt x="6808" y="10007"/>
                    <a:pt x="6746" y="10007"/>
                  </a:cubicBezTo>
                  <a:cubicBezTo>
                    <a:pt x="6723" y="10007"/>
                    <a:pt x="6699" y="10003"/>
                    <a:pt x="6672" y="9994"/>
                  </a:cubicBezTo>
                  <a:lnTo>
                    <a:pt x="934" y="9961"/>
                  </a:lnTo>
                  <a:cubicBezTo>
                    <a:pt x="734" y="9961"/>
                    <a:pt x="534" y="9827"/>
                    <a:pt x="467" y="9627"/>
                  </a:cubicBezTo>
                  <a:lnTo>
                    <a:pt x="501" y="4657"/>
                  </a:lnTo>
                  <a:cubicBezTo>
                    <a:pt x="501" y="4624"/>
                    <a:pt x="501" y="4590"/>
                    <a:pt x="501" y="4523"/>
                  </a:cubicBezTo>
                  <a:cubicBezTo>
                    <a:pt x="1401" y="3790"/>
                    <a:pt x="1835" y="2655"/>
                    <a:pt x="1735" y="1488"/>
                  </a:cubicBezTo>
                  <a:lnTo>
                    <a:pt x="1635" y="621"/>
                  </a:lnTo>
                  <a:cubicBezTo>
                    <a:pt x="1635" y="521"/>
                    <a:pt x="1701" y="454"/>
                    <a:pt x="1802" y="421"/>
                  </a:cubicBezTo>
                  <a:cubicBezTo>
                    <a:pt x="1869" y="411"/>
                    <a:pt x="1936" y="406"/>
                    <a:pt x="2003" y="406"/>
                  </a:cubicBezTo>
                  <a:close/>
                  <a:moveTo>
                    <a:pt x="1997" y="1"/>
                  </a:moveTo>
                  <a:cubicBezTo>
                    <a:pt x="1911" y="1"/>
                    <a:pt x="1823" y="7"/>
                    <a:pt x="1735" y="20"/>
                  </a:cubicBezTo>
                  <a:cubicBezTo>
                    <a:pt x="1401" y="87"/>
                    <a:pt x="1201" y="387"/>
                    <a:pt x="1234" y="687"/>
                  </a:cubicBezTo>
                  <a:lnTo>
                    <a:pt x="1301" y="1555"/>
                  </a:lnTo>
                  <a:cubicBezTo>
                    <a:pt x="1435" y="2622"/>
                    <a:pt x="968" y="3656"/>
                    <a:pt x="134" y="4290"/>
                  </a:cubicBezTo>
                  <a:lnTo>
                    <a:pt x="0" y="4390"/>
                  </a:lnTo>
                  <a:lnTo>
                    <a:pt x="67" y="4557"/>
                  </a:lnTo>
                  <a:cubicBezTo>
                    <a:pt x="67" y="4590"/>
                    <a:pt x="100" y="4624"/>
                    <a:pt x="100" y="4657"/>
                  </a:cubicBezTo>
                  <a:lnTo>
                    <a:pt x="34" y="9694"/>
                  </a:lnTo>
                  <a:lnTo>
                    <a:pt x="34" y="9727"/>
                  </a:lnTo>
                  <a:cubicBezTo>
                    <a:pt x="167" y="10094"/>
                    <a:pt x="534" y="10361"/>
                    <a:pt x="934" y="10361"/>
                  </a:cubicBezTo>
                  <a:lnTo>
                    <a:pt x="6672" y="10428"/>
                  </a:lnTo>
                  <a:cubicBezTo>
                    <a:pt x="6872" y="10428"/>
                    <a:pt x="7072" y="10361"/>
                    <a:pt x="7172" y="10228"/>
                  </a:cubicBezTo>
                  <a:cubicBezTo>
                    <a:pt x="7339" y="10094"/>
                    <a:pt x="7406" y="9894"/>
                    <a:pt x="7406" y="9694"/>
                  </a:cubicBezTo>
                  <a:lnTo>
                    <a:pt x="7406" y="9494"/>
                  </a:lnTo>
                  <a:cubicBezTo>
                    <a:pt x="7406" y="9427"/>
                    <a:pt x="7406" y="9360"/>
                    <a:pt x="7372" y="9294"/>
                  </a:cubicBezTo>
                  <a:cubicBezTo>
                    <a:pt x="7472" y="9260"/>
                    <a:pt x="7539" y="9227"/>
                    <a:pt x="7572" y="9160"/>
                  </a:cubicBezTo>
                  <a:cubicBezTo>
                    <a:pt x="7739" y="8993"/>
                    <a:pt x="7839" y="8793"/>
                    <a:pt x="7839" y="8593"/>
                  </a:cubicBezTo>
                  <a:lnTo>
                    <a:pt x="7839" y="8126"/>
                  </a:lnTo>
                  <a:cubicBezTo>
                    <a:pt x="7839" y="7993"/>
                    <a:pt x="7806" y="7859"/>
                    <a:pt x="7739" y="7759"/>
                  </a:cubicBezTo>
                  <a:cubicBezTo>
                    <a:pt x="7839" y="7726"/>
                    <a:pt x="7906" y="7659"/>
                    <a:pt x="7973" y="7592"/>
                  </a:cubicBezTo>
                  <a:cubicBezTo>
                    <a:pt x="8139" y="7426"/>
                    <a:pt x="8239" y="7225"/>
                    <a:pt x="8239" y="6992"/>
                  </a:cubicBezTo>
                  <a:lnTo>
                    <a:pt x="8239" y="6358"/>
                  </a:lnTo>
                  <a:cubicBezTo>
                    <a:pt x="8239" y="6225"/>
                    <a:pt x="8173" y="6091"/>
                    <a:pt x="8106" y="5991"/>
                  </a:cubicBezTo>
                  <a:cubicBezTo>
                    <a:pt x="8406" y="5824"/>
                    <a:pt x="8640" y="5524"/>
                    <a:pt x="8640" y="5124"/>
                  </a:cubicBezTo>
                  <a:lnTo>
                    <a:pt x="8640" y="4857"/>
                  </a:lnTo>
                  <a:cubicBezTo>
                    <a:pt x="8640" y="4323"/>
                    <a:pt x="8206" y="3890"/>
                    <a:pt x="7672" y="3890"/>
                  </a:cubicBezTo>
                  <a:lnTo>
                    <a:pt x="3836" y="3856"/>
                  </a:lnTo>
                  <a:cubicBezTo>
                    <a:pt x="4003" y="3223"/>
                    <a:pt x="4036" y="2589"/>
                    <a:pt x="3870" y="1955"/>
                  </a:cubicBezTo>
                  <a:lnTo>
                    <a:pt x="3736" y="1355"/>
                  </a:lnTo>
                  <a:cubicBezTo>
                    <a:pt x="3526" y="542"/>
                    <a:pt x="2799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5740839" y="4211208"/>
              <a:ext cx="65508" cy="110606"/>
            </a:xfrm>
            <a:custGeom>
              <a:avLst/>
              <a:gdLst/>
              <a:ahLst/>
              <a:cxnLst/>
              <a:rect l="l" t="t" r="r" b="b"/>
              <a:pathLst>
                <a:path w="3537" h="5972" extrusionOk="0">
                  <a:moveTo>
                    <a:pt x="501" y="1"/>
                  </a:moveTo>
                  <a:cubicBezTo>
                    <a:pt x="267" y="1"/>
                    <a:pt x="67" y="201"/>
                    <a:pt x="67" y="435"/>
                  </a:cubicBezTo>
                  <a:lnTo>
                    <a:pt x="1" y="5471"/>
                  </a:lnTo>
                  <a:cubicBezTo>
                    <a:pt x="1" y="5738"/>
                    <a:pt x="201" y="5938"/>
                    <a:pt x="468" y="5938"/>
                  </a:cubicBezTo>
                  <a:lnTo>
                    <a:pt x="3036" y="5972"/>
                  </a:lnTo>
                  <a:cubicBezTo>
                    <a:pt x="3270" y="5972"/>
                    <a:pt x="3470" y="5772"/>
                    <a:pt x="3470" y="5505"/>
                  </a:cubicBezTo>
                  <a:lnTo>
                    <a:pt x="3470" y="5471"/>
                  </a:lnTo>
                  <a:lnTo>
                    <a:pt x="3536" y="468"/>
                  </a:lnTo>
                  <a:cubicBezTo>
                    <a:pt x="3536" y="401"/>
                    <a:pt x="3503" y="334"/>
                    <a:pt x="3503" y="268"/>
                  </a:cubicBezTo>
                  <a:cubicBezTo>
                    <a:pt x="3403" y="134"/>
                    <a:pt x="3270" y="1"/>
                    <a:pt x="3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5737135" y="4207503"/>
              <a:ext cx="72916" cy="118014"/>
            </a:xfrm>
            <a:custGeom>
              <a:avLst/>
              <a:gdLst/>
              <a:ahLst/>
              <a:cxnLst/>
              <a:rect l="l" t="t" r="r" b="b"/>
              <a:pathLst>
                <a:path w="3937" h="6372" extrusionOk="0">
                  <a:moveTo>
                    <a:pt x="701" y="401"/>
                  </a:moveTo>
                  <a:lnTo>
                    <a:pt x="3269" y="434"/>
                  </a:lnTo>
                  <a:cubicBezTo>
                    <a:pt x="3370" y="434"/>
                    <a:pt x="3470" y="468"/>
                    <a:pt x="3503" y="568"/>
                  </a:cubicBezTo>
                  <a:cubicBezTo>
                    <a:pt x="3503" y="601"/>
                    <a:pt x="3536" y="635"/>
                    <a:pt x="3536" y="668"/>
                  </a:cubicBezTo>
                  <a:lnTo>
                    <a:pt x="3470" y="5705"/>
                  </a:lnTo>
                  <a:cubicBezTo>
                    <a:pt x="3470" y="5772"/>
                    <a:pt x="3436" y="5838"/>
                    <a:pt x="3403" y="5872"/>
                  </a:cubicBezTo>
                  <a:cubicBezTo>
                    <a:pt x="3336" y="5938"/>
                    <a:pt x="3303" y="5972"/>
                    <a:pt x="3236" y="5972"/>
                  </a:cubicBezTo>
                  <a:lnTo>
                    <a:pt x="634" y="5938"/>
                  </a:lnTo>
                  <a:cubicBezTo>
                    <a:pt x="601" y="5938"/>
                    <a:pt x="534" y="5905"/>
                    <a:pt x="467" y="5872"/>
                  </a:cubicBezTo>
                  <a:cubicBezTo>
                    <a:pt x="434" y="5805"/>
                    <a:pt x="401" y="5738"/>
                    <a:pt x="401" y="5671"/>
                  </a:cubicBezTo>
                  <a:lnTo>
                    <a:pt x="467" y="635"/>
                  </a:lnTo>
                  <a:cubicBezTo>
                    <a:pt x="467" y="501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534" y="1"/>
                    <a:pt x="367" y="34"/>
                    <a:pt x="234" y="168"/>
                  </a:cubicBezTo>
                  <a:cubicBezTo>
                    <a:pt x="101" y="301"/>
                    <a:pt x="34" y="468"/>
                    <a:pt x="34" y="635"/>
                  </a:cubicBezTo>
                  <a:lnTo>
                    <a:pt x="0" y="5671"/>
                  </a:lnTo>
                  <a:cubicBezTo>
                    <a:pt x="0" y="6038"/>
                    <a:pt x="267" y="6339"/>
                    <a:pt x="634" y="6339"/>
                  </a:cubicBezTo>
                  <a:lnTo>
                    <a:pt x="3236" y="6372"/>
                  </a:lnTo>
                  <a:cubicBezTo>
                    <a:pt x="3403" y="6372"/>
                    <a:pt x="3570" y="6305"/>
                    <a:pt x="3703" y="6205"/>
                  </a:cubicBezTo>
                  <a:cubicBezTo>
                    <a:pt x="3837" y="6072"/>
                    <a:pt x="3903" y="5905"/>
                    <a:pt x="3903" y="5671"/>
                  </a:cubicBezTo>
                  <a:lnTo>
                    <a:pt x="3937" y="668"/>
                  </a:lnTo>
                  <a:cubicBezTo>
                    <a:pt x="3937" y="568"/>
                    <a:pt x="3903" y="501"/>
                    <a:pt x="3870" y="401"/>
                  </a:cubicBezTo>
                  <a:cubicBezTo>
                    <a:pt x="3770" y="168"/>
                    <a:pt x="3536" y="1"/>
                    <a:pt x="3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5769269" y="4223579"/>
              <a:ext cx="17928" cy="17317"/>
            </a:xfrm>
            <a:custGeom>
              <a:avLst/>
              <a:gdLst/>
              <a:ahLst/>
              <a:cxnLst/>
              <a:rect l="l" t="t" r="r" b="b"/>
              <a:pathLst>
                <a:path w="968" h="935" extrusionOk="0">
                  <a:moveTo>
                    <a:pt x="500" y="0"/>
                  </a:moveTo>
                  <a:cubicBezTo>
                    <a:pt x="234" y="0"/>
                    <a:pt x="0" y="200"/>
                    <a:pt x="0" y="467"/>
                  </a:cubicBezTo>
                  <a:cubicBezTo>
                    <a:pt x="0" y="734"/>
                    <a:pt x="234" y="934"/>
                    <a:pt x="500" y="934"/>
                  </a:cubicBezTo>
                  <a:cubicBezTo>
                    <a:pt x="734" y="934"/>
                    <a:pt x="967" y="734"/>
                    <a:pt x="967" y="467"/>
                  </a:cubicBezTo>
                  <a:cubicBezTo>
                    <a:pt x="967" y="200"/>
                    <a:pt x="767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5765546" y="4219245"/>
              <a:ext cx="25355" cy="2535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1" y="434"/>
                  </a:moveTo>
                  <a:cubicBezTo>
                    <a:pt x="835" y="434"/>
                    <a:pt x="968" y="568"/>
                    <a:pt x="968" y="701"/>
                  </a:cubicBezTo>
                  <a:cubicBezTo>
                    <a:pt x="968" y="834"/>
                    <a:pt x="835" y="968"/>
                    <a:pt x="701" y="968"/>
                  </a:cubicBezTo>
                  <a:cubicBezTo>
                    <a:pt x="535" y="968"/>
                    <a:pt x="435" y="834"/>
                    <a:pt x="435" y="701"/>
                  </a:cubicBezTo>
                  <a:cubicBezTo>
                    <a:pt x="435" y="534"/>
                    <a:pt x="535" y="434"/>
                    <a:pt x="701" y="434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368"/>
                    <a:pt x="668" y="1368"/>
                  </a:cubicBezTo>
                  <a:lnTo>
                    <a:pt x="701" y="1368"/>
                  </a:lnTo>
                  <a:cubicBezTo>
                    <a:pt x="1068" y="1368"/>
                    <a:pt x="1369" y="1068"/>
                    <a:pt x="1369" y="701"/>
                  </a:cubicBezTo>
                  <a:cubicBezTo>
                    <a:pt x="1369" y="334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5905785" y="4303885"/>
              <a:ext cx="24114" cy="19"/>
            </a:xfrm>
            <a:custGeom>
              <a:avLst/>
              <a:gdLst/>
              <a:ahLst/>
              <a:cxnLst/>
              <a:rect l="l" t="t" r="r" b="b"/>
              <a:pathLst>
                <a:path w="1302" h="1" extrusionOk="0">
                  <a:moveTo>
                    <a:pt x="1" y="0"/>
                  </a:moveTo>
                  <a:lnTo>
                    <a:pt x="130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5905785" y="4299551"/>
              <a:ext cx="24114" cy="8056"/>
            </a:xfrm>
            <a:custGeom>
              <a:avLst/>
              <a:gdLst/>
              <a:ahLst/>
              <a:cxnLst/>
              <a:rect l="l" t="t" r="r" b="b"/>
              <a:pathLst>
                <a:path w="1302" h="435" extrusionOk="0">
                  <a:moveTo>
                    <a:pt x="1" y="1"/>
                  </a:moveTo>
                  <a:lnTo>
                    <a:pt x="1" y="435"/>
                  </a:lnTo>
                  <a:lnTo>
                    <a:pt x="1302" y="435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5913211" y="4274845"/>
              <a:ext cx="24114" cy="19"/>
            </a:xfrm>
            <a:custGeom>
              <a:avLst/>
              <a:gdLst/>
              <a:ahLst/>
              <a:cxnLst/>
              <a:rect l="l" t="t" r="r" b="b"/>
              <a:pathLst>
                <a:path w="1302" h="1" extrusionOk="0">
                  <a:moveTo>
                    <a:pt x="0" y="1"/>
                  </a:moveTo>
                  <a:lnTo>
                    <a:pt x="130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5913211" y="4271140"/>
              <a:ext cx="24114" cy="7427"/>
            </a:xfrm>
            <a:custGeom>
              <a:avLst/>
              <a:gdLst/>
              <a:ahLst/>
              <a:cxnLst/>
              <a:rect l="l" t="t" r="r" b="b"/>
              <a:pathLst>
                <a:path w="1302" h="401" extrusionOk="0">
                  <a:moveTo>
                    <a:pt x="0" y="1"/>
                  </a:moveTo>
                  <a:lnTo>
                    <a:pt x="0" y="401"/>
                  </a:lnTo>
                  <a:lnTo>
                    <a:pt x="1301" y="40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5918768" y="4242100"/>
              <a:ext cx="24114" cy="19"/>
            </a:xfrm>
            <a:custGeom>
              <a:avLst/>
              <a:gdLst/>
              <a:ahLst/>
              <a:cxnLst/>
              <a:rect l="l" t="t" r="r" b="b"/>
              <a:pathLst>
                <a:path w="1302" h="1" extrusionOk="0">
                  <a:moveTo>
                    <a:pt x="0" y="1"/>
                  </a:moveTo>
                  <a:lnTo>
                    <a:pt x="130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5918768" y="4238396"/>
              <a:ext cx="24114" cy="7427"/>
            </a:xfrm>
            <a:custGeom>
              <a:avLst/>
              <a:gdLst/>
              <a:ahLst/>
              <a:cxnLst/>
              <a:rect l="l" t="t" r="r" b="b"/>
              <a:pathLst>
                <a:path w="1302" h="401" extrusionOk="0">
                  <a:moveTo>
                    <a:pt x="0" y="1"/>
                  </a:moveTo>
                  <a:lnTo>
                    <a:pt x="0" y="401"/>
                  </a:lnTo>
                  <a:lnTo>
                    <a:pt x="1301" y="40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5157030" y="3337642"/>
              <a:ext cx="730863" cy="647483"/>
            </a:xfrm>
            <a:custGeom>
              <a:avLst/>
              <a:gdLst/>
              <a:ahLst/>
              <a:cxnLst/>
              <a:rect l="l" t="t" r="r" b="b"/>
              <a:pathLst>
                <a:path w="39462" h="34960" extrusionOk="0">
                  <a:moveTo>
                    <a:pt x="567" y="1"/>
                  </a:moveTo>
                  <a:cubicBezTo>
                    <a:pt x="267" y="1"/>
                    <a:pt x="0" y="268"/>
                    <a:pt x="0" y="568"/>
                  </a:cubicBezTo>
                  <a:lnTo>
                    <a:pt x="0" y="34392"/>
                  </a:lnTo>
                  <a:cubicBezTo>
                    <a:pt x="0" y="34692"/>
                    <a:pt x="234" y="34959"/>
                    <a:pt x="534" y="34959"/>
                  </a:cubicBezTo>
                  <a:lnTo>
                    <a:pt x="38895" y="34959"/>
                  </a:lnTo>
                  <a:cubicBezTo>
                    <a:pt x="39195" y="34959"/>
                    <a:pt x="39428" y="34726"/>
                    <a:pt x="39428" y="34425"/>
                  </a:cubicBezTo>
                  <a:lnTo>
                    <a:pt x="39462" y="568"/>
                  </a:lnTo>
                  <a:cubicBezTo>
                    <a:pt x="39462" y="268"/>
                    <a:pt x="39228" y="34"/>
                    <a:pt x="38895" y="34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5137861" y="3320344"/>
              <a:ext cx="730882" cy="647483"/>
            </a:xfrm>
            <a:custGeom>
              <a:avLst/>
              <a:gdLst/>
              <a:ahLst/>
              <a:cxnLst/>
              <a:rect l="l" t="t" r="r" b="b"/>
              <a:pathLst>
                <a:path w="39463" h="34960" extrusionOk="0">
                  <a:moveTo>
                    <a:pt x="568" y="1"/>
                  </a:moveTo>
                  <a:cubicBezTo>
                    <a:pt x="268" y="1"/>
                    <a:pt x="34" y="234"/>
                    <a:pt x="34" y="568"/>
                  </a:cubicBezTo>
                  <a:lnTo>
                    <a:pt x="1" y="34392"/>
                  </a:lnTo>
                  <a:cubicBezTo>
                    <a:pt x="1" y="34692"/>
                    <a:pt x="234" y="34926"/>
                    <a:pt x="568" y="34926"/>
                  </a:cubicBezTo>
                  <a:lnTo>
                    <a:pt x="38895" y="34959"/>
                  </a:lnTo>
                  <a:cubicBezTo>
                    <a:pt x="39196" y="34959"/>
                    <a:pt x="39463" y="34692"/>
                    <a:pt x="39463" y="34392"/>
                  </a:cubicBezTo>
                  <a:lnTo>
                    <a:pt x="39463" y="568"/>
                  </a:lnTo>
                  <a:cubicBezTo>
                    <a:pt x="39463" y="268"/>
                    <a:pt x="39229" y="34"/>
                    <a:pt x="38929" y="34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134157" y="3316640"/>
              <a:ext cx="738920" cy="654891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39129" y="434"/>
                  </a:moveTo>
                  <a:cubicBezTo>
                    <a:pt x="39229" y="434"/>
                    <a:pt x="39296" y="468"/>
                    <a:pt x="39362" y="534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396" y="34792"/>
                    <a:pt x="39362" y="34859"/>
                  </a:cubicBezTo>
                  <a:cubicBezTo>
                    <a:pt x="39296" y="34926"/>
                    <a:pt x="39196" y="34959"/>
                    <a:pt x="39095" y="34959"/>
                  </a:cubicBezTo>
                  <a:lnTo>
                    <a:pt x="768" y="34926"/>
                  </a:lnTo>
                  <a:cubicBezTo>
                    <a:pt x="568" y="34926"/>
                    <a:pt x="401" y="34792"/>
                    <a:pt x="401" y="34592"/>
                  </a:cubicBezTo>
                  <a:lnTo>
                    <a:pt x="434" y="768"/>
                  </a:lnTo>
                  <a:cubicBezTo>
                    <a:pt x="434" y="568"/>
                    <a:pt x="601" y="434"/>
                    <a:pt x="768" y="434"/>
                  </a:cubicBezTo>
                  <a:close/>
                  <a:moveTo>
                    <a:pt x="768" y="1"/>
                  </a:moveTo>
                  <a:cubicBezTo>
                    <a:pt x="368" y="1"/>
                    <a:pt x="1" y="334"/>
                    <a:pt x="1" y="768"/>
                  </a:cubicBezTo>
                  <a:lnTo>
                    <a:pt x="1" y="34592"/>
                  </a:lnTo>
                  <a:cubicBezTo>
                    <a:pt x="1" y="34992"/>
                    <a:pt x="334" y="35359"/>
                    <a:pt x="768" y="35359"/>
                  </a:cubicBezTo>
                  <a:lnTo>
                    <a:pt x="39095" y="35359"/>
                  </a:lnTo>
                  <a:cubicBezTo>
                    <a:pt x="39296" y="35359"/>
                    <a:pt x="39496" y="35293"/>
                    <a:pt x="39629" y="35126"/>
                  </a:cubicBezTo>
                  <a:cubicBezTo>
                    <a:pt x="39796" y="34992"/>
                    <a:pt x="39863" y="34792"/>
                    <a:pt x="39863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3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138491" y="3320344"/>
              <a:ext cx="730252" cy="64267"/>
            </a:xfrm>
            <a:custGeom>
              <a:avLst/>
              <a:gdLst/>
              <a:ahLst/>
              <a:cxnLst/>
              <a:rect l="l" t="t" r="r" b="b"/>
              <a:pathLst>
                <a:path w="39429" h="3470" extrusionOk="0">
                  <a:moveTo>
                    <a:pt x="39429" y="3470"/>
                  </a:moveTo>
                  <a:lnTo>
                    <a:pt x="0" y="3470"/>
                  </a:lnTo>
                  <a:lnTo>
                    <a:pt x="0" y="568"/>
                  </a:lnTo>
                  <a:cubicBezTo>
                    <a:pt x="0" y="234"/>
                    <a:pt x="234" y="1"/>
                    <a:pt x="534" y="1"/>
                  </a:cubicBezTo>
                  <a:lnTo>
                    <a:pt x="38895" y="34"/>
                  </a:lnTo>
                  <a:cubicBezTo>
                    <a:pt x="39195" y="34"/>
                    <a:pt x="39429" y="268"/>
                    <a:pt x="39429" y="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5134157" y="3316640"/>
              <a:ext cx="738920" cy="71694"/>
            </a:xfrm>
            <a:custGeom>
              <a:avLst/>
              <a:gdLst/>
              <a:ahLst/>
              <a:cxnLst/>
              <a:rect l="l" t="t" r="r" b="b"/>
              <a:pathLst>
                <a:path w="39897" h="3871" extrusionOk="0">
                  <a:moveTo>
                    <a:pt x="768" y="401"/>
                  </a:moveTo>
                  <a:lnTo>
                    <a:pt x="39129" y="434"/>
                  </a:lnTo>
                  <a:cubicBezTo>
                    <a:pt x="39196" y="434"/>
                    <a:pt x="39296" y="468"/>
                    <a:pt x="39362" y="534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6"/>
                  </a:lnTo>
                  <a:lnTo>
                    <a:pt x="434" y="768"/>
                  </a:lnTo>
                  <a:cubicBezTo>
                    <a:pt x="434" y="568"/>
                    <a:pt x="568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1" y="334"/>
                    <a:pt x="1" y="768"/>
                  </a:cubicBezTo>
                  <a:lnTo>
                    <a:pt x="1" y="3670"/>
                  </a:lnTo>
                  <a:cubicBezTo>
                    <a:pt x="1" y="3703"/>
                    <a:pt x="34" y="3770"/>
                    <a:pt x="68" y="3803"/>
                  </a:cubicBezTo>
                  <a:cubicBezTo>
                    <a:pt x="101" y="3837"/>
                    <a:pt x="168" y="3870"/>
                    <a:pt x="234" y="3870"/>
                  </a:cubicBezTo>
                  <a:lnTo>
                    <a:pt x="39663" y="3870"/>
                  </a:lnTo>
                  <a:cubicBezTo>
                    <a:pt x="39796" y="3870"/>
                    <a:pt x="39863" y="3770"/>
                    <a:pt x="39863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3" y="234"/>
                  </a:cubicBezTo>
                  <a:cubicBezTo>
                    <a:pt x="39529" y="101"/>
                    <a:pt x="39329" y="34"/>
                    <a:pt x="39129" y="34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5733431" y="3340124"/>
              <a:ext cx="25966" cy="25966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34" y="400"/>
                    <a:pt x="968" y="534"/>
                    <a:pt x="968" y="701"/>
                  </a:cubicBezTo>
                  <a:cubicBezTo>
                    <a:pt x="968" y="834"/>
                    <a:pt x="834" y="968"/>
                    <a:pt x="701" y="968"/>
                  </a:cubicBezTo>
                  <a:cubicBezTo>
                    <a:pt x="534" y="968"/>
                    <a:pt x="401" y="834"/>
                    <a:pt x="401" y="701"/>
                  </a:cubicBezTo>
                  <a:cubicBezTo>
                    <a:pt x="401" y="534"/>
                    <a:pt x="534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01" y="0"/>
                    <a:pt x="0" y="300"/>
                    <a:pt x="0" y="701"/>
                  </a:cubicBezTo>
                  <a:cubicBezTo>
                    <a:pt x="0" y="1068"/>
                    <a:pt x="301" y="1401"/>
                    <a:pt x="701" y="1401"/>
                  </a:cubicBezTo>
                  <a:cubicBezTo>
                    <a:pt x="1068" y="1401"/>
                    <a:pt x="1401" y="1068"/>
                    <a:pt x="1401" y="701"/>
                  </a:cubicBezTo>
                  <a:cubicBezTo>
                    <a:pt x="1401" y="300"/>
                    <a:pt x="1068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5776047" y="3340124"/>
              <a:ext cx="25966" cy="25966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35" y="400"/>
                    <a:pt x="968" y="534"/>
                    <a:pt x="968" y="701"/>
                  </a:cubicBezTo>
                  <a:cubicBezTo>
                    <a:pt x="968" y="834"/>
                    <a:pt x="868" y="968"/>
                    <a:pt x="701" y="968"/>
                  </a:cubicBezTo>
                  <a:cubicBezTo>
                    <a:pt x="535" y="968"/>
                    <a:pt x="401" y="834"/>
                    <a:pt x="401" y="701"/>
                  </a:cubicBezTo>
                  <a:cubicBezTo>
                    <a:pt x="401" y="534"/>
                    <a:pt x="535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01" y="0"/>
                    <a:pt x="1" y="300"/>
                    <a:pt x="1" y="701"/>
                  </a:cubicBezTo>
                  <a:cubicBezTo>
                    <a:pt x="1" y="1068"/>
                    <a:pt x="301" y="1401"/>
                    <a:pt x="701" y="1401"/>
                  </a:cubicBezTo>
                  <a:cubicBezTo>
                    <a:pt x="1068" y="1401"/>
                    <a:pt x="1402" y="1068"/>
                    <a:pt x="1402" y="701"/>
                  </a:cubicBezTo>
                  <a:cubicBezTo>
                    <a:pt x="1402" y="300"/>
                    <a:pt x="1068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5818071" y="3340124"/>
              <a:ext cx="25966" cy="25966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34" y="400"/>
                    <a:pt x="968" y="534"/>
                    <a:pt x="968" y="701"/>
                  </a:cubicBezTo>
                  <a:cubicBezTo>
                    <a:pt x="968" y="834"/>
                    <a:pt x="834" y="968"/>
                    <a:pt x="701" y="968"/>
                  </a:cubicBezTo>
                  <a:cubicBezTo>
                    <a:pt x="534" y="968"/>
                    <a:pt x="401" y="834"/>
                    <a:pt x="401" y="701"/>
                  </a:cubicBezTo>
                  <a:cubicBezTo>
                    <a:pt x="401" y="534"/>
                    <a:pt x="534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00" y="0"/>
                    <a:pt x="0" y="300"/>
                    <a:pt x="0" y="701"/>
                  </a:cubicBezTo>
                  <a:cubicBezTo>
                    <a:pt x="0" y="1068"/>
                    <a:pt x="300" y="1401"/>
                    <a:pt x="701" y="1401"/>
                  </a:cubicBezTo>
                  <a:cubicBezTo>
                    <a:pt x="1068" y="1401"/>
                    <a:pt x="1401" y="1068"/>
                    <a:pt x="1401" y="701"/>
                  </a:cubicBezTo>
                  <a:cubicBezTo>
                    <a:pt x="1401" y="300"/>
                    <a:pt x="1068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5385613" y="4019704"/>
              <a:ext cx="235398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0" y="0"/>
                  </a:moveTo>
                  <a:lnTo>
                    <a:pt x="1270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5381908" y="4015981"/>
              <a:ext cx="243417" cy="7445"/>
            </a:xfrm>
            <a:custGeom>
              <a:avLst/>
              <a:gdLst/>
              <a:ahLst/>
              <a:cxnLst/>
              <a:rect l="l" t="t" r="r" b="b"/>
              <a:pathLst>
                <a:path w="13143" h="402" extrusionOk="0">
                  <a:moveTo>
                    <a:pt x="200" y="1"/>
                  </a:moveTo>
                  <a:cubicBezTo>
                    <a:pt x="100" y="1"/>
                    <a:pt x="0" y="68"/>
                    <a:pt x="0" y="201"/>
                  </a:cubicBezTo>
                  <a:cubicBezTo>
                    <a:pt x="0" y="301"/>
                    <a:pt x="100" y="401"/>
                    <a:pt x="200" y="401"/>
                  </a:cubicBezTo>
                  <a:lnTo>
                    <a:pt x="12909" y="401"/>
                  </a:lnTo>
                  <a:cubicBezTo>
                    <a:pt x="13043" y="401"/>
                    <a:pt x="13143" y="301"/>
                    <a:pt x="13143" y="201"/>
                  </a:cubicBezTo>
                  <a:cubicBezTo>
                    <a:pt x="13143" y="68"/>
                    <a:pt x="13043" y="1"/>
                    <a:pt x="12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5430081" y="4062320"/>
              <a:ext cx="147054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1" y="1"/>
                  </a:moveTo>
                  <a:lnTo>
                    <a:pt x="794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5425765" y="4058616"/>
              <a:ext cx="155092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34" y="1"/>
                  </a:moveTo>
                  <a:cubicBezTo>
                    <a:pt x="100" y="1"/>
                    <a:pt x="0" y="67"/>
                    <a:pt x="0" y="201"/>
                  </a:cubicBezTo>
                  <a:cubicBezTo>
                    <a:pt x="0" y="301"/>
                    <a:pt x="100" y="401"/>
                    <a:pt x="234" y="401"/>
                  </a:cubicBezTo>
                  <a:lnTo>
                    <a:pt x="8173" y="401"/>
                  </a:lnTo>
                  <a:cubicBezTo>
                    <a:pt x="8273" y="401"/>
                    <a:pt x="8373" y="301"/>
                    <a:pt x="8373" y="201"/>
                  </a:cubicBezTo>
                  <a:cubicBezTo>
                    <a:pt x="8373" y="67"/>
                    <a:pt x="8273" y="1"/>
                    <a:pt x="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5381279" y="3447618"/>
              <a:ext cx="255789" cy="458424"/>
            </a:xfrm>
            <a:custGeom>
              <a:avLst/>
              <a:gdLst/>
              <a:ahLst/>
              <a:cxnLst/>
              <a:rect l="l" t="t" r="r" b="b"/>
              <a:pathLst>
                <a:path w="13811" h="24752" extrusionOk="0">
                  <a:moveTo>
                    <a:pt x="1735" y="0"/>
                  </a:moveTo>
                  <a:cubicBezTo>
                    <a:pt x="768" y="0"/>
                    <a:pt x="1" y="668"/>
                    <a:pt x="1" y="1501"/>
                  </a:cubicBezTo>
                  <a:lnTo>
                    <a:pt x="1" y="23250"/>
                  </a:lnTo>
                  <a:cubicBezTo>
                    <a:pt x="1" y="24084"/>
                    <a:pt x="768" y="24751"/>
                    <a:pt x="1735" y="24751"/>
                  </a:cubicBezTo>
                  <a:lnTo>
                    <a:pt x="12076" y="24751"/>
                  </a:lnTo>
                  <a:cubicBezTo>
                    <a:pt x="13010" y="24751"/>
                    <a:pt x="13777" y="24084"/>
                    <a:pt x="13777" y="23250"/>
                  </a:cubicBezTo>
                  <a:lnTo>
                    <a:pt x="13811" y="1501"/>
                  </a:lnTo>
                  <a:cubicBezTo>
                    <a:pt x="13811" y="668"/>
                    <a:pt x="130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5377575" y="3443914"/>
              <a:ext cx="263197" cy="465832"/>
            </a:xfrm>
            <a:custGeom>
              <a:avLst/>
              <a:gdLst/>
              <a:ahLst/>
              <a:cxnLst/>
              <a:rect l="l" t="t" r="r" b="b"/>
              <a:pathLst>
                <a:path w="14211" h="25152" extrusionOk="0">
                  <a:moveTo>
                    <a:pt x="12276" y="401"/>
                  </a:moveTo>
                  <a:cubicBezTo>
                    <a:pt x="12676" y="401"/>
                    <a:pt x="13077" y="534"/>
                    <a:pt x="13343" y="801"/>
                  </a:cubicBezTo>
                  <a:cubicBezTo>
                    <a:pt x="13644" y="1034"/>
                    <a:pt x="13777" y="1368"/>
                    <a:pt x="13777" y="1701"/>
                  </a:cubicBezTo>
                  <a:lnTo>
                    <a:pt x="13777" y="23450"/>
                  </a:lnTo>
                  <a:cubicBezTo>
                    <a:pt x="13777" y="24151"/>
                    <a:pt x="13110" y="24751"/>
                    <a:pt x="12276" y="24751"/>
                  </a:cubicBezTo>
                  <a:lnTo>
                    <a:pt x="1935" y="24751"/>
                  </a:lnTo>
                  <a:cubicBezTo>
                    <a:pt x="1502" y="24751"/>
                    <a:pt x="1135" y="24618"/>
                    <a:pt x="834" y="24351"/>
                  </a:cubicBezTo>
                  <a:cubicBezTo>
                    <a:pt x="568" y="24117"/>
                    <a:pt x="401" y="23784"/>
                    <a:pt x="401" y="23450"/>
                  </a:cubicBezTo>
                  <a:lnTo>
                    <a:pt x="401" y="1701"/>
                  </a:lnTo>
                  <a:cubicBezTo>
                    <a:pt x="401" y="1001"/>
                    <a:pt x="1101" y="401"/>
                    <a:pt x="1935" y="401"/>
                  </a:cubicBezTo>
                  <a:close/>
                  <a:moveTo>
                    <a:pt x="1935" y="0"/>
                  </a:moveTo>
                  <a:cubicBezTo>
                    <a:pt x="868" y="0"/>
                    <a:pt x="1" y="767"/>
                    <a:pt x="1" y="1701"/>
                  </a:cubicBezTo>
                  <a:lnTo>
                    <a:pt x="1" y="23450"/>
                  </a:lnTo>
                  <a:cubicBezTo>
                    <a:pt x="1" y="23917"/>
                    <a:pt x="201" y="24351"/>
                    <a:pt x="568" y="24651"/>
                  </a:cubicBezTo>
                  <a:cubicBezTo>
                    <a:pt x="935" y="24985"/>
                    <a:pt x="1402" y="25152"/>
                    <a:pt x="1935" y="25152"/>
                  </a:cubicBezTo>
                  <a:lnTo>
                    <a:pt x="12276" y="25152"/>
                  </a:lnTo>
                  <a:cubicBezTo>
                    <a:pt x="13343" y="25152"/>
                    <a:pt x="14211" y="24384"/>
                    <a:pt x="14211" y="23450"/>
                  </a:cubicBezTo>
                  <a:lnTo>
                    <a:pt x="14211" y="1701"/>
                  </a:lnTo>
                  <a:cubicBezTo>
                    <a:pt x="14211" y="1234"/>
                    <a:pt x="14011" y="801"/>
                    <a:pt x="13644" y="501"/>
                  </a:cubicBezTo>
                  <a:cubicBezTo>
                    <a:pt x="13277" y="167"/>
                    <a:pt x="12776" y="0"/>
                    <a:pt x="12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5480753" y="3468621"/>
              <a:ext cx="56859" cy="11131"/>
            </a:xfrm>
            <a:custGeom>
              <a:avLst/>
              <a:gdLst/>
              <a:ahLst/>
              <a:cxnLst/>
              <a:rect l="l" t="t" r="r" b="b"/>
              <a:pathLst>
                <a:path w="3070" h="601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601"/>
                    <a:pt x="300" y="601"/>
                  </a:cubicBezTo>
                  <a:lnTo>
                    <a:pt x="2769" y="601"/>
                  </a:lnTo>
                  <a:cubicBezTo>
                    <a:pt x="2936" y="601"/>
                    <a:pt x="3069" y="468"/>
                    <a:pt x="3069" y="301"/>
                  </a:cubicBezTo>
                  <a:cubicBezTo>
                    <a:pt x="3069" y="234"/>
                    <a:pt x="3036" y="167"/>
                    <a:pt x="3002" y="101"/>
                  </a:cubicBezTo>
                  <a:cubicBezTo>
                    <a:pt x="2936" y="34"/>
                    <a:pt x="2836" y="1"/>
                    <a:pt x="2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5472715" y="3864019"/>
              <a:ext cx="72305" cy="22243"/>
            </a:xfrm>
            <a:custGeom>
              <a:avLst/>
              <a:gdLst/>
              <a:ahLst/>
              <a:cxnLst/>
              <a:rect l="l" t="t" r="r" b="b"/>
              <a:pathLst>
                <a:path w="3904" h="1201" extrusionOk="0">
                  <a:moveTo>
                    <a:pt x="468" y="400"/>
                  </a:moveTo>
                  <a:lnTo>
                    <a:pt x="3470" y="434"/>
                  </a:lnTo>
                  <a:lnTo>
                    <a:pt x="3470" y="767"/>
                  </a:lnTo>
                  <a:lnTo>
                    <a:pt x="434" y="767"/>
                  </a:lnTo>
                  <a:lnTo>
                    <a:pt x="468" y="400"/>
                  </a:lnTo>
                  <a:close/>
                  <a:moveTo>
                    <a:pt x="468" y="0"/>
                  </a:moveTo>
                  <a:cubicBezTo>
                    <a:pt x="201" y="0"/>
                    <a:pt x="1" y="200"/>
                    <a:pt x="1" y="434"/>
                  </a:cubicBezTo>
                  <a:lnTo>
                    <a:pt x="1" y="767"/>
                  </a:lnTo>
                  <a:cubicBezTo>
                    <a:pt x="1" y="867"/>
                    <a:pt x="67" y="967"/>
                    <a:pt x="134" y="1068"/>
                  </a:cubicBezTo>
                  <a:cubicBezTo>
                    <a:pt x="234" y="1134"/>
                    <a:pt x="334" y="1201"/>
                    <a:pt x="468" y="1201"/>
                  </a:cubicBezTo>
                  <a:lnTo>
                    <a:pt x="3436" y="1201"/>
                  </a:lnTo>
                  <a:cubicBezTo>
                    <a:pt x="3703" y="1201"/>
                    <a:pt x="3903" y="1001"/>
                    <a:pt x="3903" y="767"/>
                  </a:cubicBezTo>
                  <a:lnTo>
                    <a:pt x="3903" y="434"/>
                  </a:lnTo>
                  <a:cubicBezTo>
                    <a:pt x="3903" y="200"/>
                    <a:pt x="3703" y="0"/>
                    <a:pt x="3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5389928" y="3500124"/>
              <a:ext cx="239102" cy="342281"/>
            </a:xfrm>
            <a:custGeom>
              <a:avLst/>
              <a:gdLst/>
              <a:ahLst/>
              <a:cxnLst/>
              <a:rect l="l" t="t" r="r" b="b"/>
              <a:pathLst>
                <a:path w="12910" h="18481" extrusionOk="0">
                  <a:moveTo>
                    <a:pt x="1" y="1"/>
                  </a:moveTo>
                  <a:lnTo>
                    <a:pt x="12910" y="1"/>
                  </a:lnTo>
                  <a:lnTo>
                    <a:pt x="12910" y="18481"/>
                  </a:lnTo>
                  <a:lnTo>
                    <a:pt x="1" y="184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5385613" y="3496420"/>
              <a:ext cx="247751" cy="350319"/>
            </a:xfrm>
            <a:custGeom>
              <a:avLst/>
              <a:gdLst/>
              <a:ahLst/>
              <a:cxnLst/>
              <a:rect l="l" t="t" r="r" b="b"/>
              <a:pathLst>
                <a:path w="13377" h="18915" extrusionOk="0">
                  <a:moveTo>
                    <a:pt x="12943" y="401"/>
                  </a:moveTo>
                  <a:lnTo>
                    <a:pt x="12943" y="18480"/>
                  </a:lnTo>
                  <a:lnTo>
                    <a:pt x="434" y="18480"/>
                  </a:lnTo>
                  <a:lnTo>
                    <a:pt x="434" y="401"/>
                  </a:lnTo>
                  <a:close/>
                  <a:moveTo>
                    <a:pt x="234" y="1"/>
                  </a:moveTo>
                  <a:cubicBezTo>
                    <a:pt x="100" y="1"/>
                    <a:pt x="34" y="101"/>
                    <a:pt x="34" y="201"/>
                  </a:cubicBezTo>
                  <a:lnTo>
                    <a:pt x="0" y="18714"/>
                  </a:lnTo>
                  <a:cubicBezTo>
                    <a:pt x="0" y="18747"/>
                    <a:pt x="34" y="18814"/>
                    <a:pt x="67" y="18847"/>
                  </a:cubicBezTo>
                  <a:cubicBezTo>
                    <a:pt x="100" y="18881"/>
                    <a:pt x="167" y="18914"/>
                    <a:pt x="234" y="18914"/>
                  </a:cubicBezTo>
                  <a:lnTo>
                    <a:pt x="13143" y="18914"/>
                  </a:lnTo>
                  <a:cubicBezTo>
                    <a:pt x="13276" y="18914"/>
                    <a:pt x="13343" y="18814"/>
                    <a:pt x="13343" y="18714"/>
                  </a:cubicBezTo>
                  <a:lnTo>
                    <a:pt x="13376" y="201"/>
                  </a:lnTo>
                  <a:cubicBezTo>
                    <a:pt x="13376" y="167"/>
                    <a:pt x="13343" y="101"/>
                    <a:pt x="13310" y="67"/>
                  </a:cubicBezTo>
                  <a:cubicBezTo>
                    <a:pt x="13276" y="34"/>
                    <a:pt x="13210" y="1"/>
                    <a:pt x="13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5435656" y="3606396"/>
              <a:ext cx="149517" cy="177947"/>
            </a:xfrm>
            <a:custGeom>
              <a:avLst/>
              <a:gdLst/>
              <a:ahLst/>
              <a:cxnLst/>
              <a:rect l="l" t="t" r="r" b="b"/>
              <a:pathLst>
                <a:path w="8073" h="9608" extrusionOk="0">
                  <a:moveTo>
                    <a:pt x="4036" y="3002"/>
                  </a:moveTo>
                  <a:cubicBezTo>
                    <a:pt x="4403" y="3002"/>
                    <a:pt x="4670" y="3136"/>
                    <a:pt x="4837" y="3336"/>
                  </a:cubicBezTo>
                  <a:cubicBezTo>
                    <a:pt x="5037" y="3569"/>
                    <a:pt x="5104" y="3903"/>
                    <a:pt x="5104" y="4370"/>
                  </a:cubicBezTo>
                  <a:lnTo>
                    <a:pt x="5104" y="5371"/>
                  </a:lnTo>
                  <a:cubicBezTo>
                    <a:pt x="5104" y="5804"/>
                    <a:pt x="5037" y="6171"/>
                    <a:pt x="4837" y="6371"/>
                  </a:cubicBezTo>
                  <a:cubicBezTo>
                    <a:pt x="4670" y="6605"/>
                    <a:pt x="4403" y="6705"/>
                    <a:pt x="4036" y="6705"/>
                  </a:cubicBezTo>
                  <a:cubicBezTo>
                    <a:pt x="3669" y="6705"/>
                    <a:pt x="3403" y="6605"/>
                    <a:pt x="3202" y="6371"/>
                  </a:cubicBezTo>
                  <a:cubicBezTo>
                    <a:pt x="3036" y="6171"/>
                    <a:pt x="2969" y="5804"/>
                    <a:pt x="2969" y="5371"/>
                  </a:cubicBezTo>
                  <a:lnTo>
                    <a:pt x="2969" y="4370"/>
                  </a:lnTo>
                  <a:cubicBezTo>
                    <a:pt x="2969" y="3469"/>
                    <a:pt x="3303" y="3002"/>
                    <a:pt x="4036" y="3002"/>
                  </a:cubicBezTo>
                  <a:close/>
                  <a:moveTo>
                    <a:pt x="4036" y="0"/>
                  </a:moveTo>
                  <a:cubicBezTo>
                    <a:pt x="3169" y="0"/>
                    <a:pt x="2402" y="167"/>
                    <a:pt x="1801" y="467"/>
                  </a:cubicBezTo>
                  <a:cubicBezTo>
                    <a:pt x="1201" y="801"/>
                    <a:pt x="767" y="1268"/>
                    <a:pt x="467" y="1868"/>
                  </a:cubicBezTo>
                  <a:cubicBezTo>
                    <a:pt x="167" y="2502"/>
                    <a:pt x="0" y="3303"/>
                    <a:pt x="0" y="4270"/>
                  </a:cubicBezTo>
                  <a:cubicBezTo>
                    <a:pt x="0" y="4503"/>
                    <a:pt x="0" y="4737"/>
                    <a:pt x="0" y="4970"/>
                  </a:cubicBezTo>
                  <a:lnTo>
                    <a:pt x="0" y="5704"/>
                  </a:lnTo>
                  <a:cubicBezTo>
                    <a:pt x="0" y="6572"/>
                    <a:pt x="167" y="7305"/>
                    <a:pt x="467" y="7872"/>
                  </a:cubicBezTo>
                  <a:cubicBezTo>
                    <a:pt x="767" y="8473"/>
                    <a:pt x="1201" y="8907"/>
                    <a:pt x="1801" y="9173"/>
                  </a:cubicBezTo>
                  <a:cubicBezTo>
                    <a:pt x="2402" y="9474"/>
                    <a:pt x="3136" y="9607"/>
                    <a:pt x="4036" y="9607"/>
                  </a:cubicBezTo>
                  <a:lnTo>
                    <a:pt x="5638" y="9607"/>
                  </a:lnTo>
                  <a:lnTo>
                    <a:pt x="5638" y="8673"/>
                  </a:lnTo>
                  <a:lnTo>
                    <a:pt x="4036" y="8673"/>
                  </a:lnTo>
                  <a:cubicBezTo>
                    <a:pt x="3369" y="8673"/>
                    <a:pt x="2802" y="8573"/>
                    <a:pt x="2335" y="8339"/>
                  </a:cubicBezTo>
                  <a:cubicBezTo>
                    <a:pt x="1902" y="8139"/>
                    <a:pt x="1535" y="7806"/>
                    <a:pt x="1334" y="7339"/>
                  </a:cubicBezTo>
                  <a:cubicBezTo>
                    <a:pt x="1101" y="6905"/>
                    <a:pt x="1001" y="6371"/>
                    <a:pt x="1001" y="5704"/>
                  </a:cubicBezTo>
                  <a:lnTo>
                    <a:pt x="1001" y="4970"/>
                  </a:lnTo>
                  <a:cubicBezTo>
                    <a:pt x="1001" y="4737"/>
                    <a:pt x="1001" y="4503"/>
                    <a:pt x="1001" y="4270"/>
                  </a:cubicBezTo>
                  <a:cubicBezTo>
                    <a:pt x="1001" y="3503"/>
                    <a:pt x="1101" y="2902"/>
                    <a:pt x="1334" y="2402"/>
                  </a:cubicBezTo>
                  <a:cubicBezTo>
                    <a:pt x="1568" y="1902"/>
                    <a:pt x="1902" y="1535"/>
                    <a:pt x="2369" y="1301"/>
                  </a:cubicBezTo>
                  <a:cubicBezTo>
                    <a:pt x="2802" y="1034"/>
                    <a:pt x="3369" y="901"/>
                    <a:pt x="4036" y="901"/>
                  </a:cubicBezTo>
                  <a:cubicBezTo>
                    <a:pt x="4704" y="901"/>
                    <a:pt x="5271" y="1034"/>
                    <a:pt x="5704" y="1301"/>
                  </a:cubicBezTo>
                  <a:cubicBezTo>
                    <a:pt x="6171" y="1535"/>
                    <a:pt x="6505" y="1902"/>
                    <a:pt x="6738" y="2402"/>
                  </a:cubicBezTo>
                  <a:cubicBezTo>
                    <a:pt x="6972" y="2902"/>
                    <a:pt x="7072" y="3503"/>
                    <a:pt x="7072" y="4237"/>
                  </a:cubicBezTo>
                  <a:lnTo>
                    <a:pt x="7072" y="6004"/>
                  </a:lnTo>
                  <a:cubicBezTo>
                    <a:pt x="7072" y="6271"/>
                    <a:pt x="7039" y="6471"/>
                    <a:pt x="6972" y="6572"/>
                  </a:cubicBezTo>
                  <a:cubicBezTo>
                    <a:pt x="6905" y="6705"/>
                    <a:pt x="6772" y="6772"/>
                    <a:pt x="6605" y="6772"/>
                  </a:cubicBezTo>
                  <a:cubicBezTo>
                    <a:pt x="6438" y="6772"/>
                    <a:pt x="6338" y="6705"/>
                    <a:pt x="6238" y="6572"/>
                  </a:cubicBezTo>
                  <a:cubicBezTo>
                    <a:pt x="6171" y="6438"/>
                    <a:pt x="6138" y="6238"/>
                    <a:pt x="6138" y="6004"/>
                  </a:cubicBezTo>
                  <a:lnTo>
                    <a:pt x="6138" y="4403"/>
                  </a:lnTo>
                  <a:cubicBezTo>
                    <a:pt x="6138" y="3603"/>
                    <a:pt x="5971" y="3036"/>
                    <a:pt x="5604" y="2635"/>
                  </a:cubicBezTo>
                  <a:cubicBezTo>
                    <a:pt x="5271" y="2235"/>
                    <a:pt x="4737" y="2035"/>
                    <a:pt x="4036" y="2035"/>
                  </a:cubicBezTo>
                  <a:cubicBezTo>
                    <a:pt x="3336" y="2035"/>
                    <a:pt x="2802" y="2235"/>
                    <a:pt x="2469" y="2635"/>
                  </a:cubicBezTo>
                  <a:cubicBezTo>
                    <a:pt x="2102" y="3002"/>
                    <a:pt x="1935" y="3603"/>
                    <a:pt x="1935" y="4403"/>
                  </a:cubicBezTo>
                  <a:lnTo>
                    <a:pt x="1935" y="5304"/>
                  </a:lnTo>
                  <a:cubicBezTo>
                    <a:pt x="1935" y="6105"/>
                    <a:pt x="2068" y="6705"/>
                    <a:pt x="2402" y="7072"/>
                  </a:cubicBezTo>
                  <a:cubicBezTo>
                    <a:pt x="2702" y="7472"/>
                    <a:pt x="3169" y="7672"/>
                    <a:pt x="3803" y="7672"/>
                  </a:cubicBezTo>
                  <a:cubicBezTo>
                    <a:pt x="4237" y="7672"/>
                    <a:pt x="4603" y="7572"/>
                    <a:pt x="4870" y="7372"/>
                  </a:cubicBezTo>
                  <a:cubicBezTo>
                    <a:pt x="5004" y="7239"/>
                    <a:pt x="5137" y="7105"/>
                    <a:pt x="5204" y="6938"/>
                  </a:cubicBezTo>
                  <a:cubicBezTo>
                    <a:pt x="5271" y="7072"/>
                    <a:pt x="5337" y="7172"/>
                    <a:pt x="5437" y="7272"/>
                  </a:cubicBezTo>
                  <a:cubicBezTo>
                    <a:pt x="5671" y="7539"/>
                    <a:pt x="6071" y="7672"/>
                    <a:pt x="6572" y="7672"/>
                  </a:cubicBezTo>
                  <a:cubicBezTo>
                    <a:pt x="7072" y="7672"/>
                    <a:pt x="7439" y="7539"/>
                    <a:pt x="7672" y="7239"/>
                  </a:cubicBezTo>
                  <a:cubicBezTo>
                    <a:pt x="7939" y="6972"/>
                    <a:pt x="8073" y="6505"/>
                    <a:pt x="8073" y="5904"/>
                  </a:cubicBezTo>
                  <a:lnTo>
                    <a:pt x="8073" y="4270"/>
                  </a:lnTo>
                  <a:cubicBezTo>
                    <a:pt x="8039" y="3303"/>
                    <a:pt x="7906" y="2535"/>
                    <a:pt x="7606" y="1902"/>
                  </a:cubicBezTo>
                  <a:cubicBezTo>
                    <a:pt x="7305" y="1268"/>
                    <a:pt x="6872" y="801"/>
                    <a:pt x="6271" y="467"/>
                  </a:cubicBezTo>
                  <a:cubicBezTo>
                    <a:pt x="5671" y="167"/>
                    <a:pt x="4937" y="0"/>
                    <a:pt x="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5431951" y="3602692"/>
              <a:ext cx="156926" cy="185966"/>
            </a:xfrm>
            <a:custGeom>
              <a:avLst/>
              <a:gdLst/>
              <a:ahLst/>
              <a:cxnLst/>
              <a:rect l="l" t="t" r="r" b="b"/>
              <a:pathLst>
                <a:path w="8473" h="10041" extrusionOk="0">
                  <a:moveTo>
                    <a:pt x="4236" y="3436"/>
                  </a:moveTo>
                  <a:cubicBezTo>
                    <a:pt x="4537" y="3436"/>
                    <a:pt x="4737" y="3503"/>
                    <a:pt x="4870" y="3703"/>
                  </a:cubicBezTo>
                  <a:cubicBezTo>
                    <a:pt x="5037" y="3869"/>
                    <a:pt x="5104" y="4170"/>
                    <a:pt x="5104" y="4570"/>
                  </a:cubicBezTo>
                  <a:lnTo>
                    <a:pt x="5104" y="5571"/>
                  </a:lnTo>
                  <a:cubicBezTo>
                    <a:pt x="5104" y="5971"/>
                    <a:pt x="5037" y="6271"/>
                    <a:pt x="4870" y="6471"/>
                  </a:cubicBezTo>
                  <a:cubicBezTo>
                    <a:pt x="4737" y="6638"/>
                    <a:pt x="4537" y="6705"/>
                    <a:pt x="4236" y="6705"/>
                  </a:cubicBezTo>
                  <a:cubicBezTo>
                    <a:pt x="3936" y="6705"/>
                    <a:pt x="3736" y="6638"/>
                    <a:pt x="3569" y="6471"/>
                  </a:cubicBezTo>
                  <a:cubicBezTo>
                    <a:pt x="3436" y="6271"/>
                    <a:pt x="3369" y="5971"/>
                    <a:pt x="3369" y="5571"/>
                  </a:cubicBezTo>
                  <a:lnTo>
                    <a:pt x="3369" y="4570"/>
                  </a:lnTo>
                  <a:cubicBezTo>
                    <a:pt x="3369" y="3569"/>
                    <a:pt x="3836" y="3436"/>
                    <a:pt x="4236" y="3436"/>
                  </a:cubicBezTo>
                  <a:close/>
                  <a:moveTo>
                    <a:pt x="4236" y="3002"/>
                  </a:moveTo>
                  <a:cubicBezTo>
                    <a:pt x="3636" y="3002"/>
                    <a:pt x="2935" y="3269"/>
                    <a:pt x="2935" y="4570"/>
                  </a:cubicBezTo>
                  <a:lnTo>
                    <a:pt x="2935" y="5571"/>
                  </a:lnTo>
                  <a:cubicBezTo>
                    <a:pt x="2935" y="6071"/>
                    <a:pt x="3036" y="6438"/>
                    <a:pt x="3269" y="6705"/>
                  </a:cubicBezTo>
                  <a:cubicBezTo>
                    <a:pt x="3469" y="6972"/>
                    <a:pt x="3803" y="7138"/>
                    <a:pt x="4236" y="7138"/>
                  </a:cubicBezTo>
                  <a:cubicBezTo>
                    <a:pt x="4670" y="7138"/>
                    <a:pt x="4970" y="6972"/>
                    <a:pt x="5204" y="6705"/>
                  </a:cubicBezTo>
                  <a:cubicBezTo>
                    <a:pt x="5404" y="6438"/>
                    <a:pt x="5537" y="6071"/>
                    <a:pt x="5537" y="5571"/>
                  </a:cubicBezTo>
                  <a:lnTo>
                    <a:pt x="5537" y="4537"/>
                  </a:lnTo>
                  <a:cubicBezTo>
                    <a:pt x="5537" y="4070"/>
                    <a:pt x="5404" y="3669"/>
                    <a:pt x="5204" y="3402"/>
                  </a:cubicBezTo>
                  <a:cubicBezTo>
                    <a:pt x="4970" y="3136"/>
                    <a:pt x="4670" y="3002"/>
                    <a:pt x="4236" y="3002"/>
                  </a:cubicBezTo>
                  <a:close/>
                  <a:moveTo>
                    <a:pt x="4236" y="400"/>
                  </a:moveTo>
                  <a:cubicBezTo>
                    <a:pt x="5104" y="400"/>
                    <a:pt x="5804" y="567"/>
                    <a:pt x="6371" y="867"/>
                  </a:cubicBezTo>
                  <a:cubicBezTo>
                    <a:pt x="6905" y="1168"/>
                    <a:pt x="7339" y="1601"/>
                    <a:pt x="7605" y="2202"/>
                  </a:cubicBezTo>
                  <a:cubicBezTo>
                    <a:pt x="7906" y="2802"/>
                    <a:pt x="8039" y="3569"/>
                    <a:pt x="8039" y="4470"/>
                  </a:cubicBezTo>
                  <a:lnTo>
                    <a:pt x="8039" y="6104"/>
                  </a:lnTo>
                  <a:cubicBezTo>
                    <a:pt x="8039" y="6671"/>
                    <a:pt x="7939" y="7072"/>
                    <a:pt x="7706" y="7305"/>
                  </a:cubicBezTo>
                  <a:cubicBezTo>
                    <a:pt x="7505" y="7572"/>
                    <a:pt x="7205" y="7672"/>
                    <a:pt x="6772" y="7672"/>
                  </a:cubicBezTo>
                  <a:cubicBezTo>
                    <a:pt x="6305" y="7672"/>
                    <a:pt x="6004" y="7572"/>
                    <a:pt x="5771" y="7339"/>
                  </a:cubicBezTo>
                  <a:cubicBezTo>
                    <a:pt x="5704" y="7272"/>
                    <a:pt x="5671" y="7172"/>
                    <a:pt x="5604" y="7038"/>
                  </a:cubicBezTo>
                  <a:lnTo>
                    <a:pt x="5404" y="6638"/>
                  </a:lnTo>
                  <a:lnTo>
                    <a:pt x="5237" y="7038"/>
                  </a:lnTo>
                  <a:cubicBezTo>
                    <a:pt x="5137" y="7205"/>
                    <a:pt x="5070" y="7339"/>
                    <a:pt x="4937" y="7405"/>
                  </a:cubicBezTo>
                  <a:cubicBezTo>
                    <a:pt x="4703" y="7605"/>
                    <a:pt x="4403" y="7672"/>
                    <a:pt x="3970" y="7672"/>
                  </a:cubicBezTo>
                  <a:cubicBezTo>
                    <a:pt x="3436" y="7672"/>
                    <a:pt x="3036" y="7505"/>
                    <a:pt x="2769" y="7172"/>
                  </a:cubicBezTo>
                  <a:cubicBezTo>
                    <a:pt x="2468" y="6805"/>
                    <a:pt x="2335" y="6271"/>
                    <a:pt x="2335" y="5537"/>
                  </a:cubicBezTo>
                  <a:lnTo>
                    <a:pt x="2335" y="4603"/>
                  </a:lnTo>
                  <a:cubicBezTo>
                    <a:pt x="2335" y="3869"/>
                    <a:pt x="2502" y="3336"/>
                    <a:pt x="2802" y="2969"/>
                  </a:cubicBezTo>
                  <a:cubicBezTo>
                    <a:pt x="3136" y="2635"/>
                    <a:pt x="3603" y="2468"/>
                    <a:pt x="4236" y="2468"/>
                  </a:cubicBezTo>
                  <a:cubicBezTo>
                    <a:pt x="4870" y="2468"/>
                    <a:pt x="5337" y="2635"/>
                    <a:pt x="5671" y="2969"/>
                  </a:cubicBezTo>
                  <a:cubicBezTo>
                    <a:pt x="5971" y="3336"/>
                    <a:pt x="6138" y="3869"/>
                    <a:pt x="6138" y="4603"/>
                  </a:cubicBezTo>
                  <a:lnTo>
                    <a:pt x="6138" y="6204"/>
                  </a:lnTo>
                  <a:cubicBezTo>
                    <a:pt x="6138" y="6505"/>
                    <a:pt x="6171" y="6738"/>
                    <a:pt x="6271" y="6872"/>
                  </a:cubicBezTo>
                  <a:cubicBezTo>
                    <a:pt x="6405" y="7072"/>
                    <a:pt x="6571" y="7172"/>
                    <a:pt x="6805" y="7172"/>
                  </a:cubicBezTo>
                  <a:cubicBezTo>
                    <a:pt x="7105" y="7172"/>
                    <a:pt x="7272" y="7038"/>
                    <a:pt x="7339" y="6905"/>
                  </a:cubicBezTo>
                  <a:cubicBezTo>
                    <a:pt x="7439" y="6738"/>
                    <a:pt x="7505" y="6538"/>
                    <a:pt x="7505" y="6204"/>
                  </a:cubicBezTo>
                  <a:lnTo>
                    <a:pt x="7505" y="4470"/>
                  </a:lnTo>
                  <a:cubicBezTo>
                    <a:pt x="7505" y="3703"/>
                    <a:pt x="7372" y="3036"/>
                    <a:pt x="7138" y="2535"/>
                  </a:cubicBezTo>
                  <a:cubicBezTo>
                    <a:pt x="6872" y="2001"/>
                    <a:pt x="6505" y="1568"/>
                    <a:pt x="6038" y="1301"/>
                  </a:cubicBezTo>
                  <a:cubicBezTo>
                    <a:pt x="5537" y="1034"/>
                    <a:pt x="4937" y="901"/>
                    <a:pt x="4270" y="901"/>
                  </a:cubicBezTo>
                  <a:cubicBezTo>
                    <a:pt x="3536" y="901"/>
                    <a:pt x="2935" y="1034"/>
                    <a:pt x="2468" y="1301"/>
                  </a:cubicBezTo>
                  <a:cubicBezTo>
                    <a:pt x="1968" y="1568"/>
                    <a:pt x="1601" y="1968"/>
                    <a:pt x="1368" y="2502"/>
                  </a:cubicBezTo>
                  <a:cubicBezTo>
                    <a:pt x="1101" y="3036"/>
                    <a:pt x="1001" y="3669"/>
                    <a:pt x="967" y="4470"/>
                  </a:cubicBezTo>
                  <a:cubicBezTo>
                    <a:pt x="967" y="4703"/>
                    <a:pt x="967" y="4937"/>
                    <a:pt x="967" y="5170"/>
                  </a:cubicBezTo>
                  <a:lnTo>
                    <a:pt x="967" y="5904"/>
                  </a:lnTo>
                  <a:cubicBezTo>
                    <a:pt x="967" y="6605"/>
                    <a:pt x="1101" y="7172"/>
                    <a:pt x="1334" y="7639"/>
                  </a:cubicBezTo>
                  <a:cubicBezTo>
                    <a:pt x="1601" y="8139"/>
                    <a:pt x="1968" y="8506"/>
                    <a:pt x="2468" y="8740"/>
                  </a:cubicBezTo>
                  <a:cubicBezTo>
                    <a:pt x="2935" y="8973"/>
                    <a:pt x="3536" y="9107"/>
                    <a:pt x="4270" y="9107"/>
                  </a:cubicBezTo>
                  <a:lnTo>
                    <a:pt x="5637" y="9107"/>
                  </a:lnTo>
                  <a:lnTo>
                    <a:pt x="5637" y="9607"/>
                  </a:lnTo>
                  <a:lnTo>
                    <a:pt x="4270" y="9607"/>
                  </a:lnTo>
                  <a:cubicBezTo>
                    <a:pt x="3402" y="9607"/>
                    <a:pt x="2669" y="9473"/>
                    <a:pt x="2102" y="9207"/>
                  </a:cubicBezTo>
                  <a:cubicBezTo>
                    <a:pt x="1534" y="8940"/>
                    <a:pt x="1134" y="8539"/>
                    <a:pt x="834" y="8006"/>
                  </a:cubicBezTo>
                  <a:cubicBezTo>
                    <a:pt x="567" y="7439"/>
                    <a:pt x="434" y="6738"/>
                    <a:pt x="434" y="5904"/>
                  </a:cubicBezTo>
                  <a:lnTo>
                    <a:pt x="434" y="5170"/>
                  </a:lnTo>
                  <a:cubicBezTo>
                    <a:pt x="434" y="4937"/>
                    <a:pt x="434" y="4703"/>
                    <a:pt x="434" y="4470"/>
                  </a:cubicBezTo>
                  <a:cubicBezTo>
                    <a:pt x="434" y="3536"/>
                    <a:pt x="567" y="2769"/>
                    <a:pt x="867" y="2168"/>
                  </a:cubicBezTo>
                  <a:cubicBezTo>
                    <a:pt x="1134" y="1601"/>
                    <a:pt x="1568" y="1134"/>
                    <a:pt x="2102" y="867"/>
                  </a:cubicBezTo>
                  <a:cubicBezTo>
                    <a:pt x="2669" y="567"/>
                    <a:pt x="3402" y="400"/>
                    <a:pt x="4236" y="400"/>
                  </a:cubicBezTo>
                  <a:close/>
                  <a:moveTo>
                    <a:pt x="4236" y="0"/>
                  </a:moveTo>
                  <a:cubicBezTo>
                    <a:pt x="3336" y="0"/>
                    <a:pt x="2535" y="167"/>
                    <a:pt x="1935" y="500"/>
                  </a:cubicBezTo>
                  <a:cubicBezTo>
                    <a:pt x="1301" y="834"/>
                    <a:pt x="801" y="1334"/>
                    <a:pt x="500" y="2001"/>
                  </a:cubicBezTo>
                  <a:cubicBezTo>
                    <a:pt x="167" y="2635"/>
                    <a:pt x="0" y="3469"/>
                    <a:pt x="0" y="4437"/>
                  </a:cubicBezTo>
                  <a:cubicBezTo>
                    <a:pt x="0" y="4703"/>
                    <a:pt x="0" y="4937"/>
                    <a:pt x="0" y="5170"/>
                  </a:cubicBezTo>
                  <a:lnTo>
                    <a:pt x="0" y="5904"/>
                  </a:lnTo>
                  <a:cubicBezTo>
                    <a:pt x="0" y="6805"/>
                    <a:pt x="167" y="7572"/>
                    <a:pt x="467" y="8173"/>
                  </a:cubicBezTo>
                  <a:cubicBezTo>
                    <a:pt x="801" y="8806"/>
                    <a:pt x="1268" y="9273"/>
                    <a:pt x="1901" y="9574"/>
                  </a:cubicBezTo>
                  <a:cubicBezTo>
                    <a:pt x="2535" y="9874"/>
                    <a:pt x="3336" y="10041"/>
                    <a:pt x="4236" y="10041"/>
                  </a:cubicBezTo>
                  <a:lnTo>
                    <a:pt x="6038" y="10041"/>
                  </a:lnTo>
                  <a:lnTo>
                    <a:pt x="6038" y="8673"/>
                  </a:lnTo>
                  <a:lnTo>
                    <a:pt x="4270" y="8673"/>
                  </a:lnTo>
                  <a:cubicBezTo>
                    <a:pt x="3603" y="8673"/>
                    <a:pt x="3069" y="8573"/>
                    <a:pt x="2635" y="8373"/>
                  </a:cubicBezTo>
                  <a:cubicBezTo>
                    <a:pt x="2202" y="8173"/>
                    <a:pt x="1901" y="7872"/>
                    <a:pt x="1701" y="7472"/>
                  </a:cubicBezTo>
                  <a:cubicBezTo>
                    <a:pt x="1501" y="7038"/>
                    <a:pt x="1401" y="6538"/>
                    <a:pt x="1401" y="5904"/>
                  </a:cubicBezTo>
                  <a:lnTo>
                    <a:pt x="1401" y="5170"/>
                  </a:lnTo>
                  <a:cubicBezTo>
                    <a:pt x="1401" y="4937"/>
                    <a:pt x="1401" y="4703"/>
                    <a:pt x="1401" y="4470"/>
                  </a:cubicBezTo>
                  <a:cubicBezTo>
                    <a:pt x="1401" y="3736"/>
                    <a:pt x="1501" y="3136"/>
                    <a:pt x="1735" y="2669"/>
                  </a:cubicBezTo>
                  <a:cubicBezTo>
                    <a:pt x="1935" y="2235"/>
                    <a:pt x="2235" y="1901"/>
                    <a:pt x="2669" y="1668"/>
                  </a:cubicBezTo>
                  <a:cubicBezTo>
                    <a:pt x="3069" y="1434"/>
                    <a:pt x="3603" y="1334"/>
                    <a:pt x="4236" y="1334"/>
                  </a:cubicBezTo>
                  <a:cubicBezTo>
                    <a:pt x="4870" y="1334"/>
                    <a:pt x="5404" y="1434"/>
                    <a:pt x="5804" y="1668"/>
                  </a:cubicBezTo>
                  <a:cubicBezTo>
                    <a:pt x="6238" y="1901"/>
                    <a:pt x="6538" y="2235"/>
                    <a:pt x="6738" y="2702"/>
                  </a:cubicBezTo>
                  <a:cubicBezTo>
                    <a:pt x="6972" y="3169"/>
                    <a:pt x="7072" y="3736"/>
                    <a:pt x="7072" y="4470"/>
                  </a:cubicBezTo>
                  <a:lnTo>
                    <a:pt x="7072" y="6204"/>
                  </a:lnTo>
                  <a:cubicBezTo>
                    <a:pt x="7072" y="6505"/>
                    <a:pt x="7038" y="6638"/>
                    <a:pt x="7005" y="6671"/>
                  </a:cubicBezTo>
                  <a:cubicBezTo>
                    <a:pt x="6972" y="6705"/>
                    <a:pt x="6938" y="6772"/>
                    <a:pt x="6805" y="6772"/>
                  </a:cubicBezTo>
                  <a:cubicBezTo>
                    <a:pt x="6705" y="6772"/>
                    <a:pt x="6671" y="6705"/>
                    <a:pt x="6638" y="6671"/>
                  </a:cubicBezTo>
                  <a:cubicBezTo>
                    <a:pt x="6605" y="6605"/>
                    <a:pt x="6538" y="6471"/>
                    <a:pt x="6538" y="6204"/>
                  </a:cubicBezTo>
                  <a:lnTo>
                    <a:pt x="6538" y="4603"/>
                  </a:lnTo>
                  <a:cubicBezTo>
                    <a:pt x="6538" y="3769"/>
                    <a:pt x="6338" y="3136"/>
                    <a:pt x="5971" y="2702"/>
                  </a:cubicBezTo>
                  <a:cubicBezTo>
                    <a:pt x="5571" y="2268"/>
                    <a:pt x="5004" y="2035"/>
                    <a:pt x="4236" y="2035"/>
                  </a:cubicBezTo>
                  <a:cubicBezTo>
                    <a:pt x="3469" y="2035"/>
                    <a:pt x="2902" y="2268"/>
                    <a:pt x="2502" y="2702"/>
                  </a:cubicBezTo>
                  <a:cubicBezTo>
                    <a:pt x="2102" y="3136"/>
                    <a:pt x="1935" y="3769"/>
                    <a:pt x="1935" y="4603"/>
                  </a:cubicBezTo>
                  <a:lnTo>
                    <a:pt x="1935" y="5504"/>
                  </a:lnTo>
                  <a:cubicBezTo>
                    <a:pt x="1935" y="6338"/>
                    <a:pt x="2102" y="7005"/>
                    <a:pt x="2435" y="7405"/>
                  </a:cubicBezTo>
                  <a:cubicBezTo>
                    <a:pt x="2769" y="7872"/>
                    <a:pt x="3302" y="8106"/>
                    <a:pt x="3970" y="8106"/>
                  </a:cubicBezTo>
                  <a:cubicBezTo>
                    <a:pt x="4470" y="8106"/>
                    <a:pt x="4904" y="7972"/>
                    <a:pt x="5204" y="7739"/>
                  </a:cubicBezTo>
                  <a:cubicBezTo>
                    <a:pt x="5270" y="7672"/>
                    <a:pt x="5337" y="7605"/>
                    <a:pt x="5404" y="7539"/>
                  </a:cubicBezTo>
                  <a:cubicBezTo>
                    <a:pt x="5437" y="7572"/>
                    <a:pt x="5437" y="7605"/>
                    <a:pt x="5471" y="7605"/>
                  </a:cubicBezTo>
                  <a:cubicBezTo>
                    <a:pt x="5771" y="7939"/>
                    <a:pt x="6204" y="8106"/>
                    <a:pt x="6772" y="8106"/>
                  </a:cubicBezTo>
                  <a:cubicBezTo>
                    <a:pt x="7305" y="8106"/>
                    <a:pt x="7739" y="7939"/>
                    <a:pt x="8039" y="7605"/>
                  </a:cubicBezTo>
                  <a:cubicBezTo>
                    <a:pt x="8306" y="7272"/>
                    <a:pt x="8473" y="6772"/>
                    <a:pt x="8473" y="6104"/>
                  </a:cubicBezTo>
                  <a:lnTo>
                    <a:pt x="8473" y="4470"/>
                  </a:lnTo>
                  <a:cubicBezTo>
                    <a:pt x="8473" y="3503"/>
                    <a:pt x="8306" y="2669"/>
                    <a:pt x="8006" y="2001"/>
                  </a:cubicBezTo>
                  <a:cubicBezTo>
                    <a:pt x="7672" y="1334"/>
                    <a:pt x="7205" y="834"/>
                    <a:pt x="6571" y="500"/>
                  </a:cubicBezTo>
                  <a:cubicBezTo>
                    <a:pt x="5938" y="167"/>
                    <a:pt x="5170" y="0"/>
                    <a:pt x="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5487550" y="3503217"/>
              <a:ext cx="40171" cy="42653"/>
            </a:xfrm>
            <a:custGeom>
              <a:avLst/>
              <a:gdLst/>
              <a:ahLst/>
              <a:cxnLst/>
              <a:rect l="l" t="t" r="r" b="b"/>
              <a:pathLst>
                <a:path w="2169" h="2303" extrusionOk="0">
                  <a:moveTo>
                    <a:pt x="0" y="1"/>
                  </a:moveTo>
                  <a:lnTo>
                    <a:pt x="0" y="2302"/>
                  </a:lnTo>
                  <a:lnTo>
                    <a:pt x="2168" y="2302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5483846" y="3499513"/>
              <a:ext cx="48191" cy="50061"/>
            </a:xfrm>
            <a:custGeom>
              <a:avLst/>
              <a:gdLst/>
              <a:ahLst/>
              <a:cxnLst/>
              <a:rect l="l" t="t" r="r" b="b"/>
              <a:pathLst>
                <a:path w="2602" h="2703" extrusionOk="0">
                  <a:moveTo>
                    <a:pt x="2168" y="401"/>
                  </a:moveTo>
                  <a:lnTo>
                    <a:pt x="2168" y="2302"/>
                  </a:lnTo>
                  <a:lnTo>
                    <a:pt x="400" y="2302"/>
                  </a:lnTo>
                  <a:lnTo>
                    <a:pt x="400" y="401"/>
                  </a:lnTo>
                  <a:close/>
                  <a:moveTo>
                    <a:pt x="0" y="0"/>
                  </a:moveTo>
                  <a:lnTo>
                    <a:pt x="0" y="2702"/>
                  </a:lnTo>
                  <a:lnTo>
                    <a:pt x="2602" y="2702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5447379" y="3503217"/>
              <a:ext cx="40190" cy="42653"/>
            </a:xfrm>
            <a:custGeom>
              <a:avLst/>
              <a:gdLst/>
              <a:ahLst/>
              <a:cxnLst/>
              <a:rect l="l" t="t" r="r" b="b"/>
              <a:pathLst>
                <a:path w="2170" h="2303" extrusionOk="0">
                  <a:moveTo>
                    <a:pt x="2169" y="2302"/>
                  </a:moveTo>
                  <a:lnTo>
                    <a:pt x="1" y="2302"/>
                  </a:lnTo>
                  <a:lnTo>
                    <a:pt x="234" y="1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5443064" y="3498902"/>
              <a:ext cx="48209" cy="50673"/>
            </a:xfrm>
            <a:custGeom>
              <a:avLst/>
              <a:gdLst/>
              <a:ahLst/>
              <a:cxnLst/>
              <a:rect l="l" t="t" r="r" b="b"/>
              <a:pathLst>
                <a:path w="2603" h="2736" extrusionOk="0">
                  <a:moveTo>
                    <a:pt x="2202" y="434"/>
                  </a:moveTo>
                  <a:lnTo>
                    <a:pt x="2202" y="2335"/>
                  </a:lnTo>
                  <a:lnTo>
                    <a:pt x="434" y="2335"/>
                  </a:lnTo>
                  <a:lnTo>
                    <a:pt x="634" y="434"/>
                  </a:lnTo>
                  <a:close/>
                  <a:moveTo>
                    <a:pt x="467" y="0"/>
                  </a:moveTo>
                  <a:cubicBezTo>
                    <a:pt x="367" y="0"/>
                    <a:pt x="267" y="100"/>
                    <a:pt x="267" y="200"/>
                  </a:cubicBezTo>
                  <a:lnTo>
                    <a:pt x="0" y="2502"/>
                  </a:lnTo>
                  <a:cubicBezTo>
                    <a:pt x="0" y="2569"/>
                    <a:pt x="34" y="2635"/>
                    <a:pt x="67" y="2669"/>
                  </a:cubicBezTo>
                  <a:cubicBezTo>
                    <a:pt x="101" y="2702"/>
                    <a:pt x="167" y="2735"/>
                    <a:pt x="234" y="2735"/>
                  </a:cubicBezTo>
                  <a:lnTo>
                    <a:pt x="2402" y="2735"/>
                  </a:lnTo>
                  <a:cubicBezTo>
                    <a:pt x="2502" y="2735"/>
                    <a:pt x="2602" y="2635"/>
                    <a:pt x="2602" y="2535"/>
                  </a:cubicBezTo>
                  <a:lnTo>
                    <a:pt x="2602" y="234"/>
                  </a:lnTo>
                  <a:cubicBezTo>
                    <a:pt x="2602" y="100"/>
                    <a:pt x="2502" y="0"/>
                    <a:pt x="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5405985" y="3503217"/>
              <a:ext cx="45135" cy="42653"/>
            </a:xfrm>
            <a:custGeom>
              <a:avLst/>
              <a:gdLst/>
              <a:ahLst/>
              <a:cxnLst/>
              <a:rect l="l" t="t" r="r" b="b"/>
              <a:pathLst>
                <a:path w="2437" h="2303" extrusionOk="0">
                  <a:moveTo>
                    <a:pt x="234" y="1"/>
                  </a:moveTo>
                  <a:lnTo>
                    <a:pt x="1" y="2302"/>
                  </a:lnTo>
                  <a:lnTo>
                    <a:pt x="2203" y="2302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5401670" y="3499513"/>
              <a:ext cx="53766" cy="50061"/>
            </a:xfrm>
            <a:custGeom>
              <a:avLst/>
              <a:gdLst/>
              <a:ahLst/>
              <a:cxnLst/>
              <a:rect l="l" t="t" r="r" b="b"/>
              <a:pathLst>
                <a:path w="2903" h="2703" extrusionOk="0">
                  <a:moveTo>
                    <a:pt x="2436" y="401"/>
                  </a:moveTo>
                  <a:lnTo>
                    <a:pt x="2235" y="2302"/>
                  </a:lnTo>
                  <a:lnTo>
                    <a:pt x="467" y="2302"/>
                  </a:lnTo>
                  <a:lnTo>
                    <a:pt x="668" y="401"/>
                  </a:lnTo>
                  <a:close/>
                  <a:moveTo>
                    <a:pt x="301" y="0"/>
                  </a:moveTo>
                  <a:lnTo>
                    <a:pt x="0" y="2702"/>
                  </a:lnTo>
                  <a:lnTo>
                    <a:pt x="2602" y="270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5366462" y="3503217"/>
              <a:ext cx="45116" cy="42653"/>
            </a:xfrm>
            <a:custGeom>
              <a:avLst/>
              <a:gdLst/>
              <a:ahLst/>
              <a:cxnLst/>
              <a:rect l="l" t="t" r="r" b="b"/>
              <a:pathLst>
                <a:path w="2436" h="2303" extrusionOk="0">
                  <a:moveTo>
                    <a:pt x="2168" y="2302"/>
                  </a:moveTo>
                  <a:lnTo>
                    <a:pt x="0" y="2302"/>
                  </a:lnTo>
                  <a:lnTo>
                    <a:pt x="701" y="1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5362128" y="3499513"/>
              <a:ext cx="53154" cy="50061"/>
            </a:xfrm>
            <a:custGeom>
              <a:avLst/>
              <a:gdLst/>
              <a:ahLst/>
              <a:cxnLst/>
              <a:rect l="l" t="t" r="r" b="b"/>
              <a:pathLst>
                <a:path w="2870" h="2703" extrusionOk="0">
                  <a:moveTo>
                    <a:pt x="2436" y="401"/>
                  </a:moveTo>
                  <a:lnTo>
                    <a:pt x="2236" y="2302"/>
                  </a:lnTo>
                  <a:lnTo>
                    <a:pt x="501" y="2302"/>
                  </a:lnTo>
                  <a:lnTo>
                    <a:pt x="1068" y="401"/>
                  </a:lnTo>
                  <a:close/>
                  <a:moveTo>
                    <a:pt x="935" y="0"/>
                  </a:moveTo>
                  <a:cubicBezTo>
                    <a:pt x="835" y="0"/>
                    <a:pt x="734" y="34"/>
                    <a:pt x="734" y="134"/>
                  </a:cubicBezTo>
                  <a:lnTo>
                    <a:pt x="34" y="2435"/>
                  </a:lnTo>
                  <a:cubicBezTo>
                    <a:pt x="1" y="2502"/>
                    <a:pt x="34" y="2569"/>
                    <a:pt x="67" y="2636"/>
                  </a:cubicBezTo>
                  <a:cubicBezTo>
                    <a:pt x="101" y="2669"/>
                    <a:pt x="167" y="2702"/>
                    <a:pt x="234" y="2702"/>
                  </a:cubicBezTo>
                  <a:lnTo>
                    <a:pt x="2402" y="2702"/>
                  </a:lnTo>
                  <a:cubicBezTo>
                    <a:pt x="2502" y="2702"/>
                    <a:pt x="2602" y="2636"/>
                    <a:pt x="2602" y="2536"/>
                  </a:cubicBezTo>
                  <a:lnTo>
                    <a:pt x="2869" y="234"/>
                  </a:lnTo>
                  <a:cubicBezTo>
                    <a:pt x="2869" y="167"/>
                    <a:pt x="2836" y="100"/>
                    <a:pt x="2803" y="67"/>
                  </a:cubicBezTo>
                  <a:cubicBezTo>
                    <a:pt x="2769" y="0"/>
                    <a:pt x="2703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5365833" y="3545852"/>
              <a:ext cx="40171" cy="12372"/>
            </a:xfrm>
            <a:custGeom>
              <a:avLst/>
              <a:gdLst/>
              <a:ahLst/>
              <a:cxnLst/>
              <a:rect l="l" t="t" r="r" b="b"/>
              <a:pathLst>
                <a:path w="2169" h="668" extrusionOk="0">
                  <a:moveTo>
                    <a:pt x="2169" y="0"/>
                  </a:moveTo>
                  <a:cubicBezTo>
                    <a:pt x="2169" y="367"/>
                    <a:pt x="1702" y="667"/>
                    <a:pt x="1102" y="667"/>
                  </a:cubicBezTo>
                  <a:cubicBezTo>
                    <a:pt x="501" y="667"/>
                    <a:pt x="1" y="367"/>
                    <a:pt x="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5362128" y="3542148"/>
              <a:ext cx="47598" cy="19780"/>
            </a:xfrm>
            <a:custGeom>
              <a:avLst/>
              <a:gdLst/>
              <a:ahLst/>
              <a:cxnLst/>
              <a:rect l="l" t="t" r="r" b="b"/>
              <a:pathLst>
                <a:path w="2570" h="1068" extrusionOk="0">
                  <a:moveTo>
                    <a:pt x="201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701"/>
                    <a:pt x="568" y="1067"/>
                    <a:pt x="1302" y="1067"/>
                  </a:cubicBezTo>
                  <a:cubicBezTo>
                    <a:pt x="2002" y="1067"/>
                    <a:pt x="2569" y="701"/>
                    <a:pt x="2569" y="200"/>
                  </a:cubicBezTo>
                  <a:cubicBezTo>
                    <a:pt x="2569" y="100"/>
                    <a:pt x="2502" y="0"/>
                    <a:pt x="2369" y="0"/>
                  </a:cubicBezTo>
                  <a:cubicBezTo>
                    <a:pt x="2269" y="0"/>
                    <a:pt x="2169" y="100"/>
                    <a:pt x="2169" y="200"/>
                  </a:cubicBezTo>
                  <a:cubicBezTo>
                    <a:pt x="2169" y="434"/>
                    <a:pt x="1802" y="667"/>
                    <a:pt x="1302" y="667"/>
                  </a:cubicBezTo>
                  <a:cubicBezTo>
                    <a:pt x="801" y="667"/>
                    <a:pt x="401" y="434"/>
                    <a:pt x="401" y="200"/>
                  </a:cubicBezTo>
                  <a:cubicBezTo>
                    <a:pt x="401" y="100"/>
                    <a:pt x="334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5405985" y="3545852"/>
              <a:ext cx="40190" cy="12372"/>
            </a:xfrm>
            <a:custGeom>
              <a:avLst/>
              <a:gdLst/>
              <a:ahLst/>
              <a:cxnLst/>
              <a:rect l="l" t="t" r="r" b="b"/>
              <a:pathLst>
                <a:path w="2170" h="668" extrusionOk="0">
                  <a:moveTo>
                    <a:pt x="1" y="0"/>
                  </a:moveTo>
                  <a:cubicBezTo>
                    <a:pt x="1" y="367"/>
                    <a:pt x="501" y="667"/>
                    <a:pt x="1102" y="667"/>
                  </a:cubicBezTo>
                  <a:cubicBezTo>
                    <a:pt x="1702" y="667"/>
                    <a:pt x="2169" y="367"/>
                    <a:pt x="2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5402281" y="3545852"/>
              <a:ext cx="48209" cy="16076"/>
            </a:xfrm>
            <a:custGeom>
              <a:avLst/>
              <a:gdLst/>
              <a:ahLst/>
              <a:cxnLst/>
              <a:rect l="l" t="t" r="r" b="b"/>
              <a:pathLst>
                <a:path w="2603" h="868" extrusionOk="0">
                  <a:moveTo>
                    <a:pt x="1" y="0"/>
                  </a:moveTo>
                  <a:cubicBezTo>
                    <a:pt x="1" y="501"/>
                    <a:pt x="568" y="867"/>
                    <a:pt x="1302" y="867"/>
                  </a:cubicBezTo>
                  <a:cubicBezTo>
                    <a:pt x="2036" y="867"/>
                    <a:pt x="2603" y="501"/>
                    <a:pt x="2603" y="0"/>
                  </a:cubicBezTo>
                  <a:lnTo>
                    <a:pt x="2169" y="0"/>
                  </a:lnTo>
                  <a:cubicBezTo>
                    <a:pt x="2169" y="234"/>
                    <a:pt x="1802" y="467"/>
                    <a:pt x="1302" y="467"/>
                  </a:cubicBezTo>
                  <a:cubicBezTo>
                    <a:pt x="801" y="467"/>
                    <a:pt x="434" y="234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5446768" y="3545852"/>
              <a:ext cx="40171" cy="12372"/>
            </a:xfrm>
            <a:custGeom>
              <a:avLst/>
              <a:gdLst/>
              <a:ahLst/>
              <a:cxnLst/>
              <a:rect l="l" t="t" r="r" b="b"/>
              <a:pathLst>
                <a:path w="2169" h="668" extrusionOk="0">
                  <a:moveTo>
                    <a:pt x="2169" y="0"/>
                  </a:moveTo>
                  <a:cubicBezTo>
                    <a:pt x="2169" y="367"/>
                    <a:pt x="1668" y="667"/>
                    <a:pt x="1068" y="667"/>
                  </a:cubicBezTo>
                  <a:cubicBezTo>
                    <a:pt x="468" y="667"/>
                    <a:pt x="1" y="367"/>
                    <a:pt x="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5443064" y="3542148"/>
              <a:ext cx="47580" cy="19780"/>
            </a:xfrm>
            <a:custGeom>
              <a:avLst/>
              <a:gdLst/>
              <a:ahLst/>
              <a:cxnLst/>
              <a:rect l="l" t="t" r="r" b="b"/>
              <a:pathLst>
                <a:path w="2569" h="1068" extrusionOk="0">
                  <a:moveTo>
                    <a:pt x="201" y="0"/>
                  </a:moveTo>
                  <a:cubicBezTo>
                    <a:pt x="67" y="0"/>
                    <a:pt x="0" y="100"/>
                    <a:pt x="0" y="200"/>
                  </a:cubicBezTo>
                  <a:cubicBezTo>
                    <a:pt x="0" y="701"/>
                    <a:pt x="568" y="1067"/>
                    <a:pt x="1268" y="1067"/>
                  </a:cubicBezTo>
                  <a:cubicBezTo>
                    <a:pt x="2002" y="1067"/>
                    <a:pt x="2569" y="701"/>
                    <a:pt x="2569" y="200"/>
                  </a:cubicBezTo>
                  <a:cubicBezTo>
                    <a:pt x="2569" y="100"/>
                    <a:pt x="2469" y="0"/>
                    <a:pt x="2369" y="0"/>
                  </a:cubicBezTo>
                  <a:cubicBezTo>
                    <a:pt x="2235" y="0"/>
                    <a:pt x="2169" y="100"/>
                    <a:pt x="2169" y="200"/>
                  </a:cubicBezTo>
                  <a:cubicBezTo>
                    <a:pt x="2169" y="434"/>
                    <a:pt x="1768" y="667"/>
                    <a:pt x="1268" y="667"/>
                  </a:cubicBezTo>
                  <a:cubicBezTo>
                    <a:pt x="768" y="667"/>
                    <a:pt x="401" y="434"/>
                    <a:pt x="401" y="200"/>
                  </a:cubicBez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5527703" y="3503217"/>
              <a:ext cx="40171" cy="42653"/>
            </a:xfrm>
            <a:custGeom>
              <a:avLst/>
              <a:gdLst/>
              <a:ahLst/>
              <a:cxnLst/>
              <a:rect l="l" t="t" r="r" b="b"/>
              <a:pathLst>
                <a:path w="2169" h="2303" extrusionOk="0">
                  <a:moveTo>
                    <a:pt x="0" y="2302"/>
                  </a:moveTo>
                  <a:lnTo>
                    <a:pt x="2169" y="2302"/>
                  </a:lnTo>
                  <a:lnTo>
                    <a:pt x="193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5523999" y="3499513"/>
              <a:ext cx="48209" cy="50061"/>
            </a:xfrm>
            <a:custGeom>
              <a:avLst/>
              <a:gdLst/>
              <a:ahLst/>
              <a:cxnLst/>
              <a:rect l="l" t="t" r="r" b="b"/>
              <a:pathLst>
                <a:path w="2603" h="2703" extrusionOk="0">
                  <a:moveTo>
                    <a:pt x="1935" y="401"/>
                  </a:moveTo>
                  <a:lnTo>
                    <a:pt x="2135" y="2302"/>
                  </a:lnTo>
                  <a:lnTo>
                    <a:pt x="401" y="2302"/>
                  </a:lnTo>
                  <a:lnTo>
                    <a:pt x="401" y="401"/>
                  </a:lnTo>
                  <a:close/>
                  <a:moveTo>
                    <a:pt x="200" y="0"/>
                  </a:moveTo>
                  <a:cubicBezTo>
                    <a:pt x="67" y="0"/>
                    <a:pt x="0" y="67"/>
                    <a:pt x="0" y="201"/>
                  </a:cubicBezTo>
                  <a:lnTo>
                    <a:pt x="0" y="2502"/>
                  </a:lnTo>
                  <a:cubicBezTo>
                    <a:pt x="0" y="2602"/>
                    <a:pt x="67" y="2702"/>
                    <a:pt x="200" y="2702"/>
                  </a:cubicBezTo>
                  <a:lnTo>
                    <a:pt x="2369" y="2702"/>
                  </a:lnTo>
                  <a:cubicBezTo>
                    <a:pt x="2435" y="2702"/>
                    <a:pt x="2502" y="2669"/>
                    <a:pt x="2535" y="2636"/>
                  </a:cubicBezTo>
                  <a:cubicBezTo>
                    <a:pt x="2569" y="2602"/>
                    <a:pt x="2602" y="2536"/>
                    <a:pt x="2569" y="2469"/>
                  </a:cubicBezTo>
                  <a:lnTo>
                    <a:pt x="2335" y="167"/>
                  </a:lnTo>
                  <a:cubicBezTo>
                    <a:pt x="2335" y="67"/>
                    <a:pt x="2235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5564152" y="3503217"/>
              <a:ext cx="45116" cy="42653"/>
            </a:xfrm>
            <a:custGeom>
              <a:avLst/>
              <a:gdLst/>
              <a:ahLst/>
              <a:cxnLst/>
              <a:rect l="l" t="t" r="r" b="b"/>
              <a:pathLst>
                <a:path w="2436" h="2303" extrusionOk="0">
                  <a:moveTo>
                    <a:pt x="0" y="1"/>
                  </a:moveTo>
                  <a:lnTo>
                    <a:pt x="234" y="2302"/>
                  </a:lnTo>
                  <a:lnTo>
                    <a:pt x="2436" y="2302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5559818" y="3499513"/>
              <a:ext cx="53784" cy="50061"/>
            </a:xfrm>
            <a:custGeom>
              <a:avLst/>
              <a:gdLst/>
              <a:ahLst/>
              <a:cxnLst/>
              <a:rect l="l" t="t" r="r" b="b"/>
              <a:pathLst>
                <a:path w="2904" h="2703" extrusionOk="0">
                  <a:moveTo>
                    <a:pt x="2236" y="401"/>
                  </a:moveTo>
                  <a:lnTo>
                    <a:pt x="2436" y="2302"/>
                  </a:lnTo>
                  <a:lnTo>
                    <a:pt x="668" y="2302"/>
                  </a:lnTo>
                  <a:lnTo>
                    <a:pt x="468" y="401"/>
                  </a:lnTo>
                  <a:close/>
                  <a:moveTo>
                    <a:pt x="1" y="0"/>
                  </a:moveTo>
                  <a:lnTo>
                    <a:pt x="301" y="2702"/>
                  </a:lnTo>
                  <a:lnTo>
                    <a:pt x="2903" y="2702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5603694" y="3503217"/>
              <a:ext cx="45116" cy="42653"/>
            </a:xfrm>
            <a:custGeom>
              <a:avLst/>
              <a:gdLst/>
              <a:ahLst/>
              <a:cxnLst/>
              <a:rect l="l" t="t" r="r" b="b"/>
              <a:pathLst>
                <a:path w="2436" h="2303" extrusionOk="0">
                  <a:moveTo>
                    <a:pt x="234" y="2302"/>
                  </a:moveTo>
                  <a:lnTo>
                    <a:pt x="2435" y="2302"/>
                  </a:lnTo>
                  <a:lnTo>
                    <a:pt x="173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5599990" y="3498902"/>
              <a:ext cx="52525" cy="50673"/>
            </a:xfrm>
            <a:custGeom>
              <a:avLst/>
              <a:gdLst/>
              <a:ahLst/>
              <a:cxnLst/>
              <a:rect l="l" t="t" r="r" b="b"/>
              <a:pathLst>
                <a:path w="2836" h="2736" extrusionOk="0">
                  <a:moveTo>
                    <a:pt x="1768" y="434"/>
                  </a:moveTo>
                  <a:lnTo>
                    <a:pt x="2335" y="2335"/>
                  </a:lnTo>
                  <a:lnTo>
                    <a:pt x="634" y="2335"/>
                  </a:lnTo>
                  <a:lnTo>
                    <a:pt x="434" y="434"/>
                  </a:lnTo>
                  <a:close/>
                  <a:moveTo>
                    <a:pt x="200" y="0"/>
                  </a:moveTo>
                  <a:cubicBezTo>
                    <a:pt x="167" y="0"/>
                    <a:pt x="100" y="33"/>
                    <a:pt x="67" y="100"/>
                  </a:cubicBezTo>
                  <a:cubicBezTo>
                    <a:pt x="0" y="133"/>
                    <a:pt x="0" y="200"/>
                    <a:pt x="0" y="234"/>
                  </a:cubicBezTo>
                  <a:lnTo>
                    <a:pt x="234" y="2569"/>
                  </a:lnTo>
                  <a:cubicBezTo>
                    <a:pt x="267" y="2669"/>
                    <a:pt x="334" y="2735"/>
                    <a:pt x="467" y="2735"/>
                  </a:cubicBezTo>
                  <a:lnTo>
                    <a:pt x="2635" y="2735"/>
                  </a:lnTo>
                  <a:cubicBezTo>
                    <a:pt x="2702" y="2735"/>
                    <a:pt x="2769" y="2702"/>
                    <a:pt x="2802" y="2669"/>
                  </a:cubicBezTo>
                  <a:cubicBezTo>
                    <a:pt x="2836" y="2602"/>
                    <a:pt x="2836" y="2535"/>
                    <a:pt x="2836" y="2468"/>
                  </a:cubicBezTo>
                  <a:lnTo>
                    <a:pt x="2135" y="167"/>
                  </a:lnTo>
                  <a:cubicBezTo>
                    <a:pt x="2102" y="67"/>
                    <a:pt x="2035" y="0"/>
                    <a:pt x="1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5609250" y="3545852"/>
              <a:ext cx="40171" cy="12372"/>
            </a:xfrm>
            <a:custGeom>
              <a:avLst/>
              <a:gdLst/>
              <a:ahLst/>
              <a:cxnLst/>
              <a:rect l="l" t="t" r="r" b="b"/>
              <a:pathLst>
                <a:path w="2169" h="668" extrusionOk="0">
                  <a:moveTo>
                    <a:pt x="1" y="0"/>
                  </a:moveTo>
                  <a:cubicBezTo>
                    <a:pt x="1" y="367"/>
                    <a:pt x="468" y="667"/>
                    <a:pt x="1068" y="667"/>
                  </a:cubicBezTo>
                  <a:cubicBezTo>
                    <a:pt x="1668" y="667"/>
                    <a:pt x="2169" y="367"/>
                    <a:pt x="216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5604935" y="3542148"/>
              <a:ext cx="48191" cy="19780"/>
            </a:xfrm>
            <a:custGeom>
              <a:avLst/>
              <a:gdLst/>
              <a:ahLst/>
              <a:cxnLst/>
              <a:rect l="l" t="t" r="r" b="b"/>
              <a:pathLst>
                <a:path w="2602" h="1068" extrusionOk="0">
                  <a:moveTo>
                    <a:pt x="234" y="0"/>
                  </a:moveTo>
                  <a:cubicBezTo>
                    <a:pt x="100" y="0"/>
                    <a:pt x="0" y="100"/>
                    <a:pt x="0" y="200"/>
                  </a:cubicBezTo>
                  <a:cubicBezTo>
                    <a:pt x="0" y="701"/>
                    <a:pt x="567" y="1067"/>
                    <a:pt x="1301" y="1067"/>
                  </a:cubicBezTo>
                  <a:cubicBezTo>
                    <a:pt x="2035" y="1067"/>
                    <a:pt x="2602" y="701"/>
                    <a:pt x="2602" y="200"/>
                  </a:cubicBezTo>
                  <a:cubicBezTo>
                    <a:pt x="2602" y="100"/>
                    <a:pt x="2502" y="0"/>
                    <a:pt x="2402" y="0"/>
                  </a:cubicBezTo>
                  <a:cubicBezTo>
                    <a:pt x="2268" y="0"/>
                    <a:pt x="2168" y="100"/>
                    <a:pt x="2168" y="200"/>
                  </a:cubicBezTo>
                  <a:cubicBezTo>
                    <a:pt x="2168" y="434"/>
                    <a:pt x="1801" y="667"/>
                    <a:pt x="1301" y="667"/>
                  </a:cubicBezTo>
                  <a:cubicBezTo>
                    <a:pt x="801" y="667"/>
                    <a:pt x="434" y="434"/>
                    <a:pt x="434" y="200"/>
                  </a:cubicBez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5568467" y="3545852"/>
              <a:ext cx="40190" cy="12372"/>
            </a:xfrm>
            <a:custGeom>
              <a:avLst/>
              <a:gdLst/>
              <a:ahLst/>
              <a:cxnLst/>
              <a:rect l="l" t="t" r="r" b="b"/>
              <a:pathLst>
                <a:path w="2170" h="668" extrusionOk="0">
                  <a:moveTo>
                    <a:pt x="1" y="0"/>
                  </a:moveTo>
                  <a:cubicBezTo>
                    <a:pt x="1" y="367"/>
                    <a:pt x="501" y="667"/>
                    <a:pt x="1102" y="667"/>
                  </a:cubicBezTo>
                  <a:cubicBezTo>
                    <a:pt x="1702" y="667"/>
                    <a:pt x="2169" y="367"/>
                    <a:pt x="2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5564763" y="3545852"/>
              <a:ext cx="48209" cy="16076"/>
            </a:xfrm>
            <a:custGeom>
              <a:avLst/>
              <a:gdLst/>
              <a:ahLst/>
              <a:cxnLst/>
              <a:rect l="l" t="t" r="r" b="b"/>
              <a:pathLst>
                <a:path w="2603" h="868" extrusionOk="0">
                  <a:moveTo>
                    <a:pt x="1" y="0"/>
                  </a:moveTo>
                  <a:cubicBezTo>
                    <a:pt x="1" y="501"/>
                    <a:pt x="568" y="867"/>
                    <a:pt x="1302" y="867"/>
                  </a:cubicBezTo>
                  <a:cubicBezTo>
                    <a:pt x="2036" y="867"/>
                    <a:pt x="2603" y="501"/>
                    <a:pt x="2603" y="0"/>
                  </a:cubicBezTo>
                  <a:lnTo>
                    <a:pt x="2169" y="0"/>
                  </a:lnTo>
                  <a:cubicBezTo>
                    <a:pt x="2169" y="234"/>
                    <a:pt x="1802" y="467"/>
                    <a:pt x="1302" y="467"/>
                  </a:cubicBezTo>
                  <a:cubicBezTo>
                    <a:pt x="801" y="467"/>
                    <a:pt x="434" y="234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5528315" y="3545852"/>
              <a:ext cx="40171" cy="12372"/>
            </a:xfrm>
            <a:custGeom>
              <a:avLst/>
              <a:gdLst/>
              <a:ahLst/>
              <a:cxnLst/>
              <a:rect l="l" t="t" r="r" b="b"/>
              <a:pathLst>
                <a:path w="2169" h="668" extrusionOk="0">
                  <a:moveTo>
                    <a:pt x="1" y="0"/>
                  </a:moveTo>
                  <a:cubicBezTo>
                    <a:pt x="1" y="367"/>
                    <a:pt x="468" y="667"/>
                    <a:pt x="1068" y="667"/>
                  </a:cubicBezTo>
                  <a:cubicBezTo>
                    <a:pt x="1669" y="667"/>
                    <a:pt x="2169" y="367"/>
                    <a:pt x="216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5524610" y="3542148"/>
              <a:ext cx="47598" cy="19780"/>
            </a:xfrm>
            <a:custGeom>
              <a:avLst/>
              <a:gdLst/>
              <a:ahLst/>
              <a:cxnLst/>
              <a:rect l="l" t="t" r="r" b="b"/>
              <a:pathLst>
                <a:path w="2570" h="1068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701"/>
                    <a:pt x="568" y="1067"/>
                    <a:pt x="1268" y="1067"/>
                  </a:cubicBezTo>
                  <a:cubicBezTo>
                    <a:pt x="2002" y="1067"/>
                    <a:pt x="2569" y="701"/>
                    <a:pt x="2569" y="200"/>
                  </a:cubicBezTo>
                  <a:cubicBezTo>
                    <a:pt x="2569" y="100"/>
                    <a:pt x="2469" y="0"/>
                    <a:pt x="2369" y="0"/>
                  </a:cubicBezTo>
                  <a:cubicBezTo>
                    <a:pt x="2236" y="0"/>
                    <a:pt x="2169" y="100"/>
                    <a:pt x="2169" y="200"/>
                  </a:cubicBezTo>
                  <a:cubicBezTo>
                    <a:pt x="2169" y="434"/>
                    <a:pt x="1769" y="667"/>
                    <a:pt x="1268" y="667"/>
                  </a:cubicBezTo>
                  <a:cubicBezTo>
                    <a:pt x="768" y="667"/>
                    <a:pt x="401" y="434"/>
                    <a:pt x="401" y="200"/>
                  </a:cubicBez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5486921" y="3545852"/>
              <a:ext cx="40190" cy="12372"/>
            </a:xfrm>
            <a:custGeom>
              <a:avLst/>
              <a:gdLst/>
              <a:ahLst/>
              <a:cxnLst/>
              <a:rect l="l" t="t" r="r" b="b"/>
              <a:pathLst>
                <a:path w="2170" h="668" extrusionOk="0">
                  <a:moveTo>
                    <a:pt x="1" y="0"/>
                  </a:moveTo>
                  <a:cubicBezTo>
                    <a:pt x="1" y="367"/>
                    <a:pt x="468" y="667"/>
                    <a:pt x="1068" y="667"/>
                  </a:cubicBezTo>
                  <a:cubicBezTo>
                    <a:pt x="1669" y="667"/>
                    <a:pt x="2169" y="367"/>
                    <a:pt x="2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5483217" y="3545852"/>
              <a:ext cx="47598" cy="16076"/>
            </a:xfrm>
            <a:custGeom>
              <a:avLst/>
              <a:gdLst/>
              <a:ahLst/>
              <a:cxnLst/>
              <a:rect l="l" t="t" r="r" b="b"/>
              <a:pathLst>
                <a:path w="2570" h="868" extrusionOk="0">
                  <a:moveTo>
                    <a:pt x="1" y="0"/>
                  </a:moveTo>
                  <a:cubicBezTo>
                    <a:pt x="1" y="501"/>
                    <a:pt x="568" y="867"/>
                    <a:pt x="1268" y="867"/>
                  </a:cubicBezTo>
                  <a:cubicBezTo>
                    <a:pt x="2002" y="867"/>
                    <a:pt x="2569" y="501"/>
                    <a:pt x="2569" y="0"/>
                  </a:cubicBezTo>
                  <a:lnTo>
                    <a:pt x="2169" y="0"/>
                  </a:lnTo>
                  <a:cubicBezTo>
                    <a:pt x="2169" y="234"/>
                    <a:pt x="1769" y="467"/>
                    <a:pt x="1268" y="467"/>
                  </a:cubicBezTo>
                  <a:cubicBezTo>
                    <a:pt x="768" y="467"/>
                    <a:pt x="401" y="234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28"/>
          <p:cNvGrpSpPr/>
          <p:nvPr/>
        </p:nvGrpSpPr>
        <p:grpSpPr>
          <a:xfrm>
            <a:off x="3909473" y="2463943"/>
            <a:ext cx="922988" cy="1135516"/>
            <a:chOff x="6863378" y="1201911"/>
            <a:chExt cx="922988" cy="1135516"/>
          </a:xfrm>
        </p:grpSpPr>
        <p:sp>
          <p:nvSpPr>
            <p:cNvPr id="1384" name="Google Shape;1384;p28"/>
            <p:cNvSpPr/>
            <p:nvPr/>
          </p:nvSpPr>
          <p:spPr>
            <a:xfrm>
              <a:off x="7510213" y="1417529"/>
              <a:ext cx="19" cy="25354"/>
            </a:xfrm>
            <a:custGeom>
              <a:avLst/>
              <a:gdLst/>
              <a:ahLst/>
              <a:cxnLst/>
              <a:rect l="l" t="t" r="r" b="b"/>
              <a:pathLst>
                <a:path w="1" h="1369" extrusionOk="0">
                  <a:moveTo>
                    <a:pt x="1" y="1"/>
                  </a:moveTo>
                  <a:lnTo>
                    <a:pt x="1" y="136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7506509" y="1413213"/>
              <a:ext cx="7427" cy="33373"/>
            </a:xfrm>
            <a:custGeom>
              <a:avLst/>
              <a:gdLst/>
              <a:ahLst/>
              <a:cxnLst/>
              <a:rect l="l" t="t" r="r" b="b"/>
              <a:pathLst>
                <a:path w="401" h="1802" extrusionOk="0">
                  <a:moveTo>
                    <a:pt x="201" y="0"/>
                  </a:moveTo>
                  <a:cubicBezTo>
                    <a:pt x="67" y="0"/>
                    <a:pt x="1" y="100"/>
                    <a:pt x="1" y="234"/>
                  </a:cubicBezTo>
                  <a:lnTo>
                    <a:pt x="1" y="1601"/>
                  </a:lnTo>
                  <a:cubicBezTo>
                    <a:pt x="1" y="1701"/>
                    <a:pt x="67" y="1801"/>
                    <a:pt x="201" y="1801"/>
                  </a:cubicBezTo>
                  <a:cubicBezTo>
                    <a:pt x="301" y="1801"/>
                    <a:pt x="401" y="1701"/>
                    <a:pt x="401" y="1601"/>
                  </a:cubicBezTo>
                  <a:lnTo>
                    <a:pt x="401" y="234"/>
                  </a:ln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7510213" y="1482407"/>
              <a:ext cx="19" cy="25335"/>
            </a:xfrm>
            <a:custGeom>
              <a:avLst/>
              <a:gdLst/>
              <a:ahLst/>
              <a:cxnLst/>
              <a:rect l="l" t="t" r="r" b="b"/>
              <a:pathLst>
                <a:path w="1" h="1368" extrusionOk="0">
                  <a:moveTo>
                    <a:pt x="1" y="0"/>
                  </a:moveTo>
                  <a:lnTo>
                    <a:pt x="1" y="136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7506509" y="1478684"/>
              <a:ext cx="7427" cy="33392"/>
            </a:xfrm>
            <a:custGeom>
              <a:avLst/>
              <a:gdLst/>
              <a:ahLst/>
              <a:cxnLst/>
              <a:rect l="l" t="t" r="r" b="b"/>
              <a:pathLst>
                <a:path w="401" h="1803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lnTo>
                    <a:pt x="1" y="1569"/>
                  </a:lnTo>
                  <a:cubicBezTo>
                    <a:pt x="1" y="1702"/>
                    <a:pt x="67" y="1802"/>
                    <a:pt x="201" y="1802"/>
                  </a:cubicBezTo>
                  <a:cubicBezTo>
                    <a:pt x="301" y="1802"/>
                    <a:pt x="401" y="1702"/>
                    <a:pt x="401" y="1569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7529993" y="1462627"/>
              <a:ext cx="25335" cy="19"/>
            </a:xfrm>
            <a:custGeom>
              <a:avLst/>
              <a:gdLst/>
              <a:ahLst/>
              <a:cxnLst/>
              <a:rect l="l" t="t" r="r" b="b"/>
              <a:pathLst>
                <a:path w="1368" h="1" extrusionOk="0">
                  <a:moveTo>
                    <a:pt x="1368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7526271" y="1458922"/>
              <a:ext cx="33392" cy="7427"/>
            </a:xfrm>
            <a:custGeom>
              <a:avLst/>
              <a:gdLst/>
              <a:ahLst/>
              <a:cxnLst/>
              <a:rect l="l" t="t" r="r" b="b"/>
              <a:pathLst>
                <a:path w="1803" h="401" extrusionOk="0">
                  <a:moveTo>
                    <a:pt x="201" y="0"/>
                  </a:moveTo>
                  <a:cubicBezTo>
                    <a:pt x="101" y="0"/>
                    <a:pt x="1" y="67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1569" y="401"/>
                  </a:lnTo>
                  <a:cubicBezTo>
                    <a:pt x="1702" y="401"/>
                    <a:pt x="1802" y="334"/>
                    <a:pt x="1802" y="201"/>
                  </a:cubicBezTo>
                  <a:cubicBezTo>
                    <a:pt x="1802" y="67"/>
                    <a:pt x="1702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7465115" y="1462627"/>
              <a:ext cx="25354" cy="19"/>
            </a:xfrm>
            <a:custGeom>
              <a:avLst/>
              <a:gdLst/>
              <a:ahLst/>
              <a:cxnLst/>
              <a:rect l="l" t="t" r="r" b="b"/>
              <a:pathLst>
                <a:path w="1369" h="1" extrusionOk="0">
                  <a:moveTo>
                    <a:pt x="1368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7460800" y="1458922"/>
              <a:ext cx="33373" cy="7427"/>
            </a:xfrm>
            <a:custGeom>
              <a:avLst/>
              <a:gdLst/>
              <a:ahLst/>
              <a:cxnLst/>
              <a:rect l="l" t="t" r="r" b="b"/>
              <a:pathLst>
                <a:path w="1802" h="401" extrusionOk="0">
                  <a:moveTo>
                    <a:pt x="234" y="0"/>
                  </a:moveTo>
                  <a:cubicBezTo>
                    <a:pt x="100" y="0"/>
                    <a:pt x="0" y="67"/>
                    <a:pt x="0" y="201"/>
                  </a:cubicBezTo>
                  <a:cubicBezTo>
                    <a:pt x="0" y="334"/>
                    <a:pt x="100" y="401"/>
                    <a:pt x="234" y="401"/>
                  </a:cubicBezTo>
                  <a:lnTo>
                    <a:pt x="1601" y="401"/>
                  </a:lnTo>
                  <a:cubicBezTo>
                    <a:pt x="1701" y="401"/>
                    <a:pt x="1801" y="334"/>
                    <a:pt x="1801" y="201"/>
                  </a:cubicBezTo>
                  <a:cubicBezTo>
                    <a:pt x="1801" y="67"/>
                    <a:pt x="1701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7478098" y="1476832"/>
              <a:ext cx="17927" cy="17946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0" y="968"/>
                  </a:moveTo>
                  <a:lnTo>
                    <a:pt x="967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7473764" y="1472831"/>
              <a:ext cx="26576" cy="25650"/>
            </a:xfrm>
            <a:custGeom>
              <a:avLst/>
              <a:gdLst/>
              <a:ahLst/>
              <a:cxnLst/>
              <a:rect l="l" t="t" r="r" b="b"/>
              <a:pathLst>
                <a:path w="1435" h="1385" extrusionOk="0">
                  <a:moveTo>
                    <a:pt x="1206" y="0"/>
                  </a:moveTo>
                  <a:cubicBezTo>
                    <a:pt x="1151" y="0"/>
                    <a:pt x="1101" y="17"/>
                    <a:pt x="1068" y="50"/>
                  </a:cubicBezTo>
                  <a:lnTo>
                    <a:pt x="101" y="1017"/>
                  </a:lnTo>
                  <a:cubicBezTo>
                    <a:pt x="1" y="1117"/>
                    <a:pt x="1" y="1251"/>
                    <a:pt x="101" y="1318"/>
                  </a:cubicBezTo>
                  <a:cubicBezTo>
                    <a:pt x="134" y="1384"/>
                    <a:pt x="167" y="1384"/>
                    <a:pt x="234" y="1384"/>
                  </a:cubicBezTo>
                  <a:cubicBezTo>
                    <a:pt x="301" y="1384"/>
                    <a:pt x="334" y="1384"/>
                    <a:pt x="401" y="1318"/>
                  </a:cubicBezTo>
                  <a:lnTo>
                    <a:pt x="1368" y="350"/>
                  </a:lnTo>
                  <a:cubicBezTo>
                    <a:pt x="1435" y="284"/>
                    <a:pt x="1435" y="150"/>
                    <a:pt x="1368" y="50"/>
                  </a:cubicBezTo>
                  <a:cubicBezTo>
                    <a:pt x="1318" y="17"/>
                    <a:pt x="1260" y="0"/>
                    <a:pt x="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7524418" y="1430512"/>
              <a:ext cx="17946" cy="17927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1" y="967"/>
                  </a:moveTo>
                  <a:lnTo>
                    <a:pt x="968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7520103" y="1426641"/>
              <a:ext cx="26576" cy="26113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1197" y="1"/>
                  </a:moveTo>
                  <a:cubicBezTo>
                    <a:pt x="1143" y="1"/>
                    <a:pt x="1084" y="26"/>
                    <a:pt x="1034" y="76"/>
                  </a:cubicBezTo>
                  <a:lnTo>
                    <a:pt x="67" y="1043"/>
                  </a:lnTo>
                  <a:cubicBezTo>
                    <a:pt x="0" y="1110"/>
                    <a:pt x="0" y="1243"/>
                    <a:pt x="67" y="1343"/>
                  </a:cubicBezTo>
                  <a:cubicBezTo>
                    <a:pt x="134" y="1377"/>
                    <a:pt x="167" y="1410"/>
                    <a:pt x="234" y="1410"/>
                  </a:cubicBezTo>
                  <a:cubicBezTo>
                    <a:pt x="267" y="1410"/>
                    <a:pt x="334" y="1377"/>
                    <a:pt x="367" y="1343"/>
                  </a:cubicBezTo>
                  <a:lnTo>
                    <a:pt x="1335" y="376"/>
                  </a:lnTo>
                  <a:cubicBezTo>
                    <a:pt x="1435" y="276"/>
                    <a:pt x="1435" y="142"/>
                    <a:pt x="1335" y="76"/>
                  </a:cubicBezTo>
                  <a:cubicBezTo>
                    <a:pt x="1301" y="26"/>
                    <a:pt x="1251" y="1"/>
                    <a:pt x="1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7478098" y="1430512"/>
              <a:ext cx="17927" cy="17927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0" y="0"/>
                  </a:moveTo>
                  <a:lnTo>
                    <a:pt x="967" y="96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7473764" y="1426641"/>
              <a:ext cx="26576" cy="26113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238" y="1"/>
                  </a:moveTo>
                  <a:cubicBezTo>
                    <a:pt x="184" y="1"/>
                    <a:pt x="134" y="26"/>
                    <a:pt x="101" y="76"/>
                  </a:cubicBezTo>
                  <a:cubicBezTo>
                    <a:pt x="1" y="142"/>
                    <a:pt x="1" y="276"/>
                    <a:pt x="101" y="376"/>
                  </a:cubicBezTo>
                  <a:lnTo>
                    <a:pt x="1068" y="1343"/>
                  </a:lnTo>
                  <a:cubicBezTo>
                    <a:pt x="1101" y="1377"/>
                    <a:pt x="1168" y="1410"/>
                    <a:pt x="1201" y="1410"/>
                  </a:cubicBezTo>
                  <a:cubicBezTo>
                    <a:pt x="1268" y="1410"/>
                    <a:pt x="1302" y="1377"/>
                    <a:pt x="1368" y="1343"/>
                  </a:cubicBezTo>
                  <a:cubicBezTo>
                    <a:pt x="1435" y="1243"/>
                    <a:pt x="1435" y="1110"/>
                    <a:pt x="1368" y="1043"/>
                  </a:cubicBezTo>
                  <a:lnTo>
                    <a:pt x="401" y="76"/>
                  </a:lnTo>
                  <a:cubicBezTo>
                    <a:pt x="351" y="26"/>
                    <a:pt x="292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7524418" y="1476832"/>
              <a:ext cx="17946" cy="17946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1" y="1"/>
                  </a:moveTo>
                  <a:lnTo>
                    <a:pt x="968" y="96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7520103" y="1472831"/>
              <a:ext cx="26576" cy="25650"/>
            </a:xfrm>
            <a:custGeom>
              <a:avLst/>
              <a:gdLst/>
              <a:ahLst/>
              <a:cxnLst/>
              <a:rect l="l" t="t" r="r" b="b"/>
              <a:pathLst>
                <a:path w="1435" h="1385" extrusionOk="0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034" y="1318"/>
                  </a:lnTo>
                  <a:cubicBezTo>
                    <a:pt x="1101" y="1384"/>
                    <a:pt x="1135" y="1384"/>
                    <a:pt x="1201" y="1384"/>
                  </a:cubicBezTo>
                  <a:cubicBezTo>
                    <a:pt x="1235" y="1384"/>
                    <a:pt x="1301" y="1384"/>
                    <a:pt x="1335" y="1318"/>
                  </a:cubicBezTo>
                  <a:cubicBezTo>
                    <a:pt x="1435" y="1251"/>
                    <a:pt x="1435" y="1117"/>
                    <a:pt x="1335" y="1017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6863378" y="1236933"/>
              <a:ext cx="384901" cy="359492"/>
            </a:xfrm>
            <a:custGeom>
              <a:avLst/>
              <a:gdLst/>
              <a:ahLst/>
              <a:cxnLst/>
              <a:rect l="l" t="t" r="r" b="b"/>
              <a:pathLst>
                <a:path w="20783" h="19411" extrusionOk="0">
                  <a:moveTo>
                    <a:pt x="10384" y="1"/>
                  </a:moveTo>
                  <a:cubicBezTo>
                    <a:pt x="5684" y="1"/>
                    <a:pt x="1527" y="3440"/>
                    <a:pt x="801" y="8250"/>
                  </a:cubicBezTo>
                  <a:cubicBezTo>
                    <a:pt x="1" y="13521"/>
                    <a:pt x="3637" y="18491"/>
                    <a:pt x="8907" y="19292"/>
                  </a:cubicBezTo>
                  <a:cubicBezTo>
                    <a:pt x="9417" y="19372"/>
                    <a:pt x="9924" y="19411"/>
                    <a:pt x="10424" y="19411"/>
                  </a:cubicBezTo>
                  <a:cubicBezTo>
                    <a:pt x="15123" y="19411"/>
                    <a:pt x="19228" y="15980"/>
                    <a:pt x="19982" y="11186"/>
                  </a:cubicBezTo>
                  <a:cubicBezTo>
                    <a:pt x="20782" y="5882"/>
                    <a:pt x="17146" y="945"/>
                    <a:pt x="11842" y="111"/>
                  </a:cubicBezTo>
                  <a:cubicBezTo>
                    <a:pt x="11353" y="37"/>
                    <a:pt x="10866" y="1"/>
                    <a:pt x="10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6886233" y="1201911"/>
              <a:ext cx="385512" cy="385512"/>
            </a:xfrm>
            <a:custGeom>
              <a:avLst/>
              <a:gdLst/>
              <a:ahLst/>
              <a:cxnLst/>
              <a:rect l="l" t="t" r="r" b="b"/>
              <a:pathLst>
                <a:path w="20816" h="20816" extrusionOk="0">
                  <a:moveTo>
                    <a:pt x="11876" y="835"/>
                  </a:moveTo>
                  <a:cubicBezTo>
                    <a:pt x="6606" y="1"/>
                    <a:pt x="1635" y="3637"/>
                    <a:pt x="835" y="8941"/>
                  </a:cubicBezTo>
                  <a:cubicBezTo>
                    <a:pt x="1" y="14244"/>
                    <a:pt x="3637" y="19181"/>
                    <a:pt x="8941" y="19982"/>
                  </a:cubicBezTo>
                  <a:cubicBezTo>
                    <a:pt x="14244" y="20816"/>
                    <a:pt x="19181" y="17180"/>
                    <a:pt x="19982" y="11876"/>
                  </a:cubicBezTo>
                  <a:cubicBezTo>
                    <a:pt x="20816" y="6572"/>
                    <a:pt x="17180" y="1635"/>
                    <a:pt x="11876" y="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6890567" y="1210875"/>
              <a:ext cx="384883" cy="367289"/>
            </a:xfrm>
            <a:custGeom>
              <a:avLst/>
              <a:gdLst/>
              <a:ahLst/>
              <a:cxnLst/>
              <a:rect l="l" t="t" r="r" b="b"/>
              <a:pathLst>
                <a:path w="20782" h="19832" extrusionOk="0">
                  <a:moveTo>
                    <a:pt x="10174" y="451"/>
                  </a:moveTo>
                  <a:cubicBezTo>
                    <a:pt x="10641" y="451"/>
                    <a:pt x="11142" y="484"/>
                    <a:pt x="11609" y="551"/>
                  </a:cubicBezTo>
                  <a:cubicBezTo>
                    <a:pt x="16779" y="1352"/>
                    <a:pt x="20348" y="6188"/>
                    <a:pt x="19548" y="11359"/>
                  </a:cubicBezTo>
                  <a:cubicBezTo>
                    <a:pt x="19181" y="13860"/>
                    <a:pt x="17846" y="16062"/>
                    <a:pt x="15778" y="17563"/>
                  </a:cubicBezTo>
                  <a:cubicBezTo>
                    <a:pt x="14144" y="18769"/>
                    <a:pt x="12208" y="19415"/>
                    <a:pt x="10212" y="19415"/>
                  </a:cubicBezTo>
                  <a:cubicBezTo>
                    <a:pt x="9724" y="19415"/>
                    <a:pt x="9232" y="19376"/>
                    <a:pt x="8740" y="19298"/>
                  </a:cubicBezTo>
                  <a:cubicBezTo>
                    <a:pt x="6238" y="18897"/>
                    <a:pt x="4037" y="17596"/>
                    <a:pt x="2536" y="15528"/>
                  </a:cubicBezTo>
                  <a:cubicBezTo>
                    <a:pt x="1034" y="13494"/>
                    <a:pt x="401" y="10992"/>
                    <a:pt x="801" y="8490"/>
                  </a:cubicBezTo>
                  <a:cubicBezTo>
                    <a:pt x="1535" y="3787"/>
                    <a:pt x="5571" y="451"/>
                    <a:pt x="10174" y="451"/>
                  </a:cubicBezTo>
                  <a:close/>
                  <a:moveTo>
                    <a:pt x="10163" y="1"/>
                  </a:moveTo>
                  <a:cubicBezTo>
                    <a:pt x="5356" y="1"/>
                    <a:pt x="1126" y="3528"/>
                    <a:pt x="401" y="8423"/>
                  </a:cubicBezTo>
                  <a:cubicBezTo>
                    <a:pt x="0" y="11025"/>
                    <a:pt x="634" y="13660"/>
                    <a:pt x="2202" y="15795"/>
                  </a:cubicBezTo>
                  <a:cubicBezTo>
                    <a:pt x="3770" y="17897"/>
                    <a:pt x="6071" y="19298"/>
                    <a:pt x="8673" y="19698"/>
                  </a:cubicBezTo>
                  <a:cubicBezTo>
                    <a:pt x="9174" y="19798"/>
                    <a:pt x="9707" y="19831"/>
                    <a:pt x="10208" y="19831"/>
                  </a:cubicBezTo>
                  <a:cubicBezTo>
                    <a:pt x="12276" y="19831"/>
                    <a:pt x="14311" y="19164"/>
                    <a:pt x="16045" y="17897"/>
                  </a:cubicBezTo>
                  <a:cubicBezTo>
                    <a:pt x="18180" y="16329"/>
                    <a:pt x="19581" y="14027"/>
                    <a:pt x="19981" y="11425"/>
                  </a:cubicBezTo>
                  <a:cubicBezTo>
                    <a:pt x="20782" y="6022"/>
                    <a:pt x="17079" y="951"/>
                    <a:pt x="11675" y="117"/>
                  </a:cubicBezTo>
                  <a:cubicBezTo>
                    <a:pt x="11167" y="39"/>
                    <a:pt x="10662" y="1"/>
                    <a:pt x="10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6994356" y="1332889"/>
              <a:ext cx="42022" cy="42652"/>
            </a:xfrm>
            <a:custGeom>
              <a:avLst/>
              <a:gdLst/>
              <a:ahLst/>
              <a:cxnLst/>
              <a:rect l="l" t="t" r="r" b="b"/>
              <a:pathLst>
                <a:path w="2269" h="2303" extrusionOk="0">
                  <a:moveTo>
                    <a:pt x="1135" y="1"/>
                  </a:moveTo>
                  <a:cubicBezTo>
                    <a:pt x="501" y="1"/>
                    <a:pt x="0" y="501"/>
                    <a:pt x="0" y="1135"/>
                  </a:cubicBezTo>
                  <a:cubicBezTo>
                    <a:pt x="0" y="1769"/>
                    <a:pt x="501" y="2302"/>
                    <a:pt x="1135" y="2302"/>
                  </a:cubicBezTo>
                  <a:cubicBezTo>
                    <a:pt x="1768" y="2302"/>
                    <a:pt x="2269" y="1769"/>
                    <a:pt x="2269" y="1135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6990023" y="1328574"/>
              <a:ext cx="50689" cy="50671"/>
            </a:xfrm>
            <a:custGeom>
              <a:avLst/>
              <a:gdLst/>
              <a:ahLst/>
              <a:cxnLst/>
              <a:rect l="l" t="t" r="r" b="b"/>
              <a:pathLst>
                <a:path w="2737" h="2736" extrusionOk="0">
                  <a:moveTo>
                    <a:pt x="1369" y="434"/>
                  </a:moveTo>
                  <a:cubicBezTo>
                    <a:pt x="1902" y="434"/>
                    <a:pt x="2303" y="867"/>
                    <a:pt x="2303" y="1368"/>
                  </a:cubicBezTo>
                  <a:cubicBezTo>
                    <a:pt x="2303" y="1901"/>
                    <a:pt x="1902" y="2302"/>
                    <a:pt x="1369" y="2302"/>
                  </a:cubicBezTo>
                  <a:cubicBezTo>
                    <a:pt x="868" y="2302"/>
                    <a:pt x="435" y="1901"/>
                    <a:pt x="435" y="1368"/>
                  </a:cubicBezTo>
                  <a:cubicBezTo>
                    <a:pt x="435" y="867"/>
                    <a:pt x="868" y="434"/>
                    <a:pt x="1369" y="434"/>
                  </a:cubicBezTo>
                  <a:close/>
                  <a:moveTo>
                    <a:pt x="1369" y="0"/>
                  </a:moveTo>
                  <a:cubicBezTo>
                    <a:pt x="635" y="0"/>
                    <a:pt x="1" y="634"/>
                    <a:pt x="1" y="1368"/>
                  </a:cubicBezTo>
                  <a:cubicBezTo>
                    <a:pt x="1" y="2102"/>
                    <a:pt x="635" y="2735"/>
                    <a:pt x="1369" y="2735"/>
                  </a:cubicBezTo>
                  <a:cubicBezTo>
                    <a:pt x="2102" y="2735"/>
                    <a:pt x="2736" y="2135"/>
                    <a:pt x="2736" y="1368"/>
                  </a:cubicBezTo>
                  <a:cubicBezTo>
                    <a:pt x="2736" y="634"/>
                    <a:pt x="2102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6978299" y="1379228"/>
              <a:ext cx="74765" cy="50671"/>
            </a:xfrm>
            <a:custGeom>
              <a:avLst/>
              <a:gdLst/>
              <a:ahLst/>
              <a:cxnLst/>
              <a:rect l="l" t="t" r="r" b="b"/>
              <a:pathLst>
                <a:path w="4037" h="2736" extrusionOk="0">
                  <a:moveTo>
                    <a:pt x="1801" y="0"/>
                  </a:moveTo>
                  <a:cubicBezTo>
                    <a:pt x="801" y="0"/>
                    <a:pt x="0" y="834"/>
                    <a:pt x="0" y="1835"/>
                  </a:cubicBezTo>
                  <a:cubicBezTo>
                    <a:pt x="0" y="2335"/>
                    <a:pt x="400" y="2736"/>
                    <a:pt x="901" y="2736"/>
                  </a:cubicBezTo>
                  <a:lnTo>
                    <a:pt x="3102" y="2736"/>
                  </a:lnTo>
                  <a:cubicBezTo>
                    <a:pt x="3603" y="2736"/>
                    <a:pt x="4036" y="2335"/>
                    <a:pt x="4036" y="1835"/>
                  </a:cubicBezTo>
                  <a:cubicBezTo>
                    <a:pt x="4036" y="834"/>
                    <a:pt x="3202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6973965" y="1375524"/>
              <a:ext cx="82803" cy="58079"/>
            </a:xfrm>
            <a:custGeom>
              <a:avLst/>
              <a:gdLst/>
              <a:ahLst/>
              <a:cxnLst/>
              <a:rect l="l" t="t" r="r" b="b"/>
              <a:pathLst>
                <a:path w="4471" h="3136" extrusionOk="0">
                  <a:moveTo>
                    <a:pt x="2436" y="401"/>
                  </a:moveTo>
                  <a:cubicBezTo>
                    <a:pt x="3336" y="401"/>
                    <a:pt x="4037" y="1134"/>
                    <a:pt x="4037" y="2035"/>
                  </a:cubicBezTo>
                  <a:cubicBezTo>
                    <a:pt x="4037" y="2402"/>
                    <a:pt x="3737" y="2736"/>
                    <a:pt x="3336" y="2736"/>
                  </a:cubicBezTo>
                  <a:lnTo>
                    <a:pt x="1135" y="2736"/>
                  </a:lnTo>
                  <a:cubicBezTo>
                    <a:pt x="734" y="2736"/>
                    <a:pt x="434" y="2402"/>
                    <a:pt x="434" y="2002"/>
                  </a:cubicBezTo>
                  <a:cubicBezTo>
                    <a:pt x="434" y="1134"/>
                    <a:pt x="1135" y="401"/>
                    <a:pt x="2035" y="401"/>
                  </a:cubicBezTo>
                  <a:close/>
                  <a:moveTo>
                    <a:pt x="2035" y="0"/>
                  </a:moveTo>
                  <a:cubicBezTo>
                    <a:pt x="935" y="0"/>
                    <a:pt x="1" y="901"/>
                    <a:pt x="1" y="2035"/>
                  </a:cubicBezTo>
                  <a:cubicBezTo>
                    <a:pt x="1" y="2635"/>
                    <a:pt x="501" y="3136"/>
                    <a:pt x="1135" y="3136"/>
                  </a:cubicBezTo>
                  <a:lnTo>
                    <a:pt x="3336" y="3136"/>
                  </a:lnTo>
                  <a:cubicBezTo>
                    <a:pt x="3970" y="3136"/>
                    <a:pt x="4470" y="2635"/>
                    <a:pt x="4470" y="2035"/>
                  </a:cubicBezTo>
                  <a:cubicBezTo>
                    <a:pt x="4470" y="901"/>
                    <a:pt x="35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7121612" y="1332889"/>
              <a:ext cx="42040" cy="42652"/>
            </a:xfrm>
            <a:custGeom>
              <a:avLst/>
              <a:gdLst/>
              <a:ahLst/>
              <a:cxnLst/>
              <a:rect l="l" t="t" r="r" b="b"/>
              <a:pathLst>
                <a:path w="2270" h="2303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69"/>
                    <a:pt x="501" y="2302"/>
                    <a:pt x="1135" y="2302"/>
                  </a:cubicBezTo>
                  <a:cubicBezTo>
                    <a:pt x="1769" y="2302"/>
                    <a:pt x="2269" y="1769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7117908" y="1328574"/>
              <a:ext cx="50060" cy="50671"/>
            </a:xfrm>
            <a:custGeom>
              <a:avLst/>
              <a:gdLst/>
              <a:ahLst/>
              <a:cxnLst/>
              <a:rect l="l" t="t" r="r" b="b"/>
              <a:pathLst>
                <a:path w="2703" h="2736" extrusionOk="0">
                  <a:moveTo>
                    <a:pt x="1335" y="434"/>
                  </a:moveTo>
                  <a:cubicBezTo>
                    <a:pt x="1869" y="434"/>
                    <a:pt x="2269" y="867"/>
                    <a:pt x="2269" y="1368"/>
                  </a:cubicBezTo>
                  <a:cubicBezTo>
                    <a:pt x="2269" y="1901"/>
                    <a:pt x="1869" y="2302"/>
                    <a:pt x="1335" y="2302"/>
                  </a:cubicBezTo>
                  <a:cubicBezTo>
                    <a:pt x="835" y="2302"/>
                    <a:pt x="401" y="1901"/>
                    <a:pt x="401" y="1368"/>
                  </a:cubicBezTo>
                  <a:cubicBezTo>
                    <a:pt x="401" y="867"/>
                    <a:pt x="835" y="434"/>
                    <a:pt x="1335" y="434"/>
                  </a:cubicBezTo>
                  <a:close/>
                  <a:moveTo>
                    <a:pt x="1335" y="0"/>
                  </a:moveTo>
                  <a:cubicBezTo>
                    <a:pt x="601" y="0"/>
                    <a:pt x="1" y="634"/>
                    <a:pt x="1" y="1368"/>
                  </a:cubicBezTo>
                  <a:cubicBezTo>
                    <a:pt x="1" y="2102"/>
                    <a:pt x="601" y="2735"/>
                    <a:pt x="1335" y="2735"/>
                  </a:cubicBezTo>
                  <a:cubicBezTo>
                    <a:pt x="2102" y="2735"/>
                    <a:pt x="2703" y="2135"/>
                    <a:pt x="2703" y="1368"/>
                  </a:cubicBezTo>
                  <a:cubicBezTo>
                    <a:pt x="2703" y="634"/>
                    <a:pt x="2102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7105555" y="1379228"/>
              <a:ext cx="74765" cy="50671"/>
            </a:xfrm>
            <a:custGeom>
              <a:avLst/>
              <a:gdLst/>
              <a:ahLst/>
              <a:cxnLst/>
              <a:rect l="l" t="t" r="r" b="b"/>
              <a:pathLst>
                <a:path w="4037" h="2736" extrusionOk="0">
                  <a:moveTo>
                    <a:pt x="1802" y="0"/>
                  </a:moveTo>
                  <a:cubicBezTo>
                    <a:pt x="801" y="0"/>
                    <a:pt x="1" y="834"/>
                    <a:pt x="1" y="1835"/>
                  </a:cubicBezTo>
                  <a:cubicBezTo>
                    <a:pt x="1" y="2335"/>
                    <a:pt x="401" y="2736"/>
                    <a:pt x="901" y="2736"/>
                  </a:cubicBezTo>
                  <a:lnTo>
                    <a:pt x="3136" y="2736"/>
                  </a:lnTo>
                  <a:cubicBezTo>
                    <a:pt x="3637" y="2736"/>
                    <a:pt x="4037" y="2335"/>
                    <a:pt x="4037" y="1835"/>
                  </a:cubicBezTo>
                  <a:cubicBezTo>
                    <a:pt x="4037" y="834"/>
                    <a:pt x="3203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7101239" y="1375524"/>
              <a:ext cx="82803" cy="58079"/>
            </a:xfrm>
            <a:custGeom>
              <a:avLst/>
              <a:gdLst/>
              <a:ahLst/>
              <a:cxnLst/>
              <a:rect l="l" t="t" r="r" b="b"/>
              <a:pathLst>
                <a:path w="4471" h="3136" extrusionOk="0">
                  <a:moveTo>
                    <a:pt x="2435" y="401"/>
                  </a:moveTo>
                  <a:cubicBezTo>
                    <a:pt x="3336" y="401"/>
                    <a:pt x="4036" y="1134"/>
                    <a:pt x="4036" y="2035"/>
                  </a:cubicBezTo>
                  <a:cubicBezTo>
                    <a:pt x="4036" y="2402"/>
                    <a:pt x="3736" y="2736"/>
                    <a:pt x="3369" y="2736"/>
                  </a:cubicBezTo>
                  <a:lnTo>
                    <a:pt x="1134" y="2736"/>
                  </a:lnTo>
                  <a:cubicBezTo>
                    <a:pt x="734" y="2736"/>
                    <a:pt x="434" y="2402"/>
                    <a:pt x="434" y="2002"/>
                  </a:cubicBezTo>
                  <a:cubicBezTo>
                    <a:pt x="434" y="1134"/>
                    <a:pt x="1168" y="401"/>
                    <a:pt x="2035" y="401"/>
                  </a:cubicBezTo>
                  <a:close/>
                  <a:moveTo>
                    <a:pt x="2035" y="0"/>
                  </a:moveTo>
                  <a:cubicBezTo>
                    <a:pt x="934" y="0"/>
                    <a:pt x="0" y="901"/>
                    <a:pt x="0" y="2035"/>
                  </a:cubicBezTo>
                  <a:cubicBezTo>
                    <a:pt x="0" y="2635"/>
                    <a:pt x="501" y="3136"/>
                    <a:pt x="1134" y="3136"/>
                  </a:cubicBezTo>
                  <a:lnTo>
                    <a:pt x="3369" y="3136"/>
                  </a:lnTo>
                  <a:cubicBezTo>
                    <a:pt x="3970" y="3136"/>
                    <a:pt x="4470" y="2635"/>
                    <a:pt x="4470" y="2035"/>
                  </a:cubicBezTo>
                  <a:cubicBezTo>
                    <a:pt x="4470" y="901"/>
                    <a:pt x="3569" y="0"/>
                    <a:pt x="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7049956" y="1331630"/>
              <a:ext cx="55004" cy="55023"/>
            </a:xfrm>
            <a:custGeom>
              <a:avLst/>
              <a:gdLst/>
              <a:ahLst/>
              <a:cxnLst/>
              <a:rect l="l" t="t" r="r" b="b"/>
              <a:pathLst>
                <a:path w="2970" h="2971" extrusionOk="0">
                  <a:moveTo>
                    <a:pt x="1557" y="1"/>
                  </a:moveTo>
                  <a:cubicBezTo>
                    <a:pt x="1538" y="1"/>
                    <a:pt x="1520" y="1"/>
                    <a:pt x="1502" y="2"/>
                  </a:cubicBezTo>
                  <a:cubicBezTo>
                    <a:pt x="668" y="2"/>
                    <a:pt x="1" y="669"/>
                    <a:pt x="1" y="1470"/>
                  </a:cubicBezTo>
                  <a:cubicBezTo>
                    <a:pt x="1" y="2304"/>
                    <a:pt x="668" y="2971"/>
                    <a:pt x="1502" y="2971"/>
                  </a:cubicBezTo>
                  <a:cubicBezTo>
                    <a:pt x="2302" y="2971"/>
                    <a:pt x="2969" y="2304"/>
                    <a:pt x="2969" y="1470"/>
                  </a:cubicBezTo>
                  <a:cubicBezTo>
                    <a:pt x="2969" y="687"/>
                    <a:pt x="2332" y="1"/>
                    <a:pt x="1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7046251" y="1327333"/>
              <a:ext cx="63024" cy="63024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2" y="434"/>
                  </a:moveTo>
                  <a:cubicBezTo>
                    <a:pt x="2402" y="434"/>
                    <a:pt x="2969" y="1001"/>
                    <a:pt x="2969" y="1702"/>
                  </a:cubicBezTo>
                  <a:cubicBezTo>
                    <a:pt x="2969" y="2402"/>
                    <a:pt x="2402" y="3003"/>
                    <a:pt x="1702" y="3003"/>
                  </a:cubicBezTo>
                  <a:cubicBezTo>
                    <a:pt x="968" y="3003"/>
                    <a:pt x="401" y="2402"/>
                    <a:pt x="401" y="1702"/>
                  </a:cubicBezTo>
                  <a:cubicBezTo>
                    <a:pt x="401" y="1001"/>
                    <a:pt x="968" y="434"/>
                    <a:pt x="1702" y="434"/>
                  </a:cubicBezTo>
                  <a:close/>
                  <a:moveTo>
                    <a:pt x="1702" y="0"/>
                  </a:moveTo>
                  <a:cubicBezTo>
                    <a:pt x="734" y="0"/>
                    <a:pt x="0" y="768"/>
                    <a:pt x="0" y="1702"/>
                  </a:cubicBezTo>
                  <a:cubicBezTo>
                    <a:pt x="0" y="2636"/>
                    <a:pt x="734" y="3403"/>
                    <a:pt x="1702" y="3403"/>
                  </a:cubicBezTo>
                  <a:cubicBezTo>
                    <a:pt x="2636" y="3403"/>
                    <a:pt x="3403" y="2636"/>
                    <a:pt x="3403" y="1702"/>
                  </a:cubicBezTo>
                  <a:cubicBezTo>
                    <a:pt x="3403" y="768"/>
                    <a:pt x="2636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7028953" y="1392192"/>
              <a:ext cx="97619" cy="65505"/>
            </a:xfrm>
            <a:custGeom>
              <a:avLst/>
              <a:gdLst/>
              <a:ahLst/>
              <a:cxnLst/>
              <a:rect l="l" t="t" r="r" b="b"/>
              <a:pathLst>
                <a:path w="5271" h="3537" extrusionOk="0">
                  <a:moveTo>
                    <a:pt x="2235" y="1"/>
                  </a:moveTo>
                  <a:cubicBezTo>
                    <a:pt x="1001" y="1"/>
                    <a:pt x="0" y="1002"/>
                    <a:pt x="0" y="2236"/>
                  </a:cubicBezTo>
                  <a:lnTo>
                    <a:pt x="0" y="2503"/>
                  </a:lnTo>
                  <a:cubicBezTo>
                    <a:pt x="0" y="3070"/>
                    <a:pt x="467" y="3537"/>
                    <a:pt x="1034" y="3537"/>
                  </a:cubicBezTo>
                  <a:lnTo>
                    <a:pt x="4203" y="3537"/>
                  </a:lnTo>
                  <a:cubicBezTo>
                    <a:pt x="4804" y="3537"/>
                    <a:pt x="5271" y="3070"/>
                    <a:pt x="5271" y="2503"/>
                  </a:cubicBezTo>
                  <a:lnTo>
                    <a:pt x="5271" y="2236"/>
                  </a:lnTo>
                  <a:cubicBezTo>
                    <a:pt x="5271" y="1002"/>
                    <a:pt x="4270" y="1"/>
                    <a:pt x="3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7024619" y="1387877"/>
              <a:ext cx="105657" cy="74154"/>
            </a:xfrm>
            <a:custGeom>
              <a:avLst/>
              <a:gdLst/>
              <a:ahLst/>
              <a:cxnLst/>
              <a:rect l="l" t="t" r="r" b="b"/>
              <a:pathLst>
                <a:path w="5705" h="4004" extrusionOk="0">
                  <a:moveTo>
                    <a:pt x="3270" y="434"/>
                  </a:moveTo>
                  <a:cubicBezTo>
                    <a:pt x="4371" y="434"/>
                    <a:pt x="5271" y="1335"/>
                    <a:pt x="5271" y="2469"/>
                  </a:cubicBezTo>
                  <a:lnTo>
                    <a:pt x="5271" y="2736"/>
                  </a:lnTo>
                  <a:cubicBezTo>
                    <a:pt x="5271" y="3203"/>
                    <a:pt x="4904" y="3570"/>
                    <a:pt x="4437" y="3570"/>
                  </a:cubicBezTo>
                  <a:lnTo>
                    <a:pt x="1268" y="3570"/>
                  </a:lnTo>
                  <a:cubicBezTo>
                    <a:pt x="801" y="3570"/>
                    <a:pt x="435" y="3203"/>
                    <a:pt x="435" y="2736"/>
                  </a:cubicBezTo>
                  <a:lnTo>
                    <a:pt x="435" y="2469"/>
                  </a:lnTo>
                  <a:cubicBezTo>
                    <a:pt x="435" y="1335"/>
                    <a:pt x="1335" y="434"/>
                    <a:pt x="2469" y="434"/>
                  </a:cubicBezTo>
                  <a:close/>
                  <a:moveTo>
                    <a:pt x="2469" y="0"/>
                  </a:moveTo>
                  <a:cubicBezTo>
                    <a:pt x="1102" y="0"/>
                    <a:pt x="1" y="1101"/>
                    <a:pt x="1" y="2469"/>
                  </a:cubicBezTo>
                  <a:lnTo>
                    <a:pt x="1" y="2736"/>
                  </a:lnTo>
                  <a:cubicBezTo>
                    <a:pt x="1" y="3436"/>
                    <a:pt x="568" y="4003"/>
                    <a:pt x="1268" y="4003"/>
                  </a:cubicBezTo>
                  <a:lnTo>
                    <a:pt x="4437" y="4003"/>
                  </a:lnTo>
                  <a:cubicBezTo>
                    <a:pt x="5138" y="4003"/>
                    <a:pt x="5705" y="3436"/>
                    <a:pt x="5705" y="2736"/>
                  </a:cubicBezTo>
                  <a:lnTo>
                    <a:pt x="5705" y="2469"/>
                  </a:lnTo>
                  <a:cubicBezTo>
                    <a:pt x="5705" y="1101"/>
                    <a:pt x="4604" y="0"/>
                    <a:pt x="3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7055512" y="1689987"/>
              <a:ext cx="730855" cy="647441"/>
            </a:xfrm>
            <a:custGeom>
              <a:avLst/>
              <a:gdLst/>
              <a:ahLst/>
              <a:cxnLst/>
              <a:rect l="l" t="t" r="r" b="b"/>
              <a:pathLst>
                <a:path w="39463" h="34959" extrusionOk="0">
                  <a:moveTo>
                    <a:pt x="568" y="0"/>
                  </a:moveTo>
                  <a:cubicBezTo>
                    <a:pt x="268" y="0"/>
                    <a:pt x="34" y="234"/>
                    <a:pt x="34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4" y="34925"/>
                  </a:cubicBezTo>
                  <a:lnTo>
                    <a:pt x="38895" y="34958"/>
                  </a:lnTo>
                  <a:cubicBezTo>
                    <a:pt x="39195" y="34958"/>
                    <a:pt x="39462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7036361" y="1672688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7032657" y="1668966"/>
              <a:ext cx="738874" cy="654867"/>
            </a:xfrm>
            <a:custGeom>
              <a:avLst/>
              <a:gdLst/>
              <a:ahLst/>
              <a:cxnLst/>
              <a:rect l="l" t="t" r="r" b="b"/>
              <a:pathLst>
                <a:path w="39896" h="35360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329" y="435"/>
                    <a:pt x="39462" y="5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568" y="34926"/>
                    <a:pt x="434" y="34759"/>
                    <a:pt x="434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59"/>
                  </a:lnTo>
                  <a:cubicBezTo>
                    <a:pt x="1" y="34993"/>
                    <a:pt x="334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5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335"/>
                    <a:pt x="39562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7036991" y="1672688"/>
              <a:ext cx="730836" cy="64264"/>
            </a:xfrm>
            <a:custGeom>
              <a:avLst/>
              <a:gdLst/>
              <a:ahLst/>
              <a:cxnLst/>
              <a:rect l="l" t="t" r="r" b="b"/>
              <a:pathLst>
                <a:path w="39462" h="3470" extrusionOk="0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7033268" y="1668966"/>
              <a:ext cx="738263" cy="71691"/>
            </a:xfrm>
            <a:custGeom>
              <a:avLst/>
              <a:gdLst/>
              <a:ahLst/>
              <a:cxnLst/>
              <a:rect l="l" t="t" r="r" b="b"/>
              <a:pathLst>
                <a:path w="39863" h="3871" extrusionOk="0">
                  <a:moveTo>
                    <a:pt x="735" y="401"/>
                  </a:moveTo>
                  <a:lnTo>
                    <a:pt x="39096" y="435"/>
                  </a:lnTo>
                  <a:cubicBezTo>
                    <a:pt x="39196" y="435"/>
                    <a:pt x="39262" y="468"/>
                    <a:pt x="39329" y="535"/>
                  </a:cubicBezTo>
                  <a:cubicBezTo>
                    <a:pt x="39396" y="601"/>
                    <a:pt x="39429" y="668"/>
                    <a:pt x="39429" y="768"/>
                  </a:cubicBezTo>
                  <a:lnTo>
                    <a:pt x="39429" y="3470"/>
                  </a:lnTo>
                  <a:lnTo>
                    <a:pt x="401" y="3437"/>
                  </a:lnTo>
                  <a:lnTo>
                    <a:pt x="401" y="735"/>
                  </a:lnTo>
                  <a:cubicBezTo>
                    <a:pt x="401" y="568"/>
                    <a:pt x="568" y="401"/>
                    <a:pt x="735" y="401"/>
                  </a:cubicBezTo>
                  <a:close/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lnTo>
                    <a:pt x="1" y="3637"/>
                  </a:lnTo>
                  <a:cubicBezTo>
                    <a:pt x="1" y="3704"/>
                    <a:pt x="1" y="3737"/>
                    <a:pt x="34" y="3804"/>
                  </a:cubicBezTo>
                  <a:cubicBezTo>
                    <a:pt x="101" y="3837"/>
                    <a:pt x="134" y="3837"/>
                    <a:pt x="201" y="3837"/>
                  </a:cubicBezTo>
                  <a:lnTo>
                    <a:pt x="39629" y="3870"/>
                  </a:lnTo>
                  <a:cubicBezTo>
                    <a:pt x="39763" y="3870"/>
                    <a:pt x="39863" y="3770"/>
                    <a:pt x="39863" y="3670"/>
                  </a:cubicBezTo>
                  <a:lnTo>
                    <a:pt x="39863" y="768"/>
                  </a:lnTo>
                  <a:cubicBezTo>
                    <a:pt x="39863" y="568"/>
                    <a:pt x="39796" y="368"/>
                    <a:pt x="39629" y="234"/>
                  </a:cubicBezTo>
                  <a:cubicBezTo>
                    <a:pt x="39496" y="101"/>
                    <a:pt x="39296" y="1"/>
                    <a:pt x="39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7625745" y="168998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68" y="400"/>
                    <a:pt x="1001" y="534"/>
                    <a:pt x="1001" y="701"/>
                  </a:cubicBezTo>
                  <a:cubicBezTo>
                    <a:pt x="1001" y="834"/>
                    <a:pt x="868" y="967"/>
                    <a:pt x="701" y="967"/>
                  </a:cubicBezTo>
                  <a:cubicBezTo>
                    <a:pt x="568" y="967"/>
                    <a:pt x="434" y="834"/>
                    <a:pt x="434" y="701"/>
                  </a:cubicBezTo>
                  <a:cubicBezTo>
                    <a:pt x="434" y="534"/>
                    <a:pt x="568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34" y="0"/>
                    <a:pt x="0" y="300"/>
                    <a:pt x="0" y="701"/>
                  </a:cubicBezTo>
                  <a:cubicBezTo>
                    <a:pt x="0" y="1068"/>
                    <a:pt x="334" y="1401"/>
                    <a:pt x="701" y="1401"/>
                  </a:cubicBezTo>
                  <a:cubicBezTo>
                    <a:pt x="1101" y="1401"/>
                    <a:pt x="1401" y="1068"/>
                    <a:pt x="1401" y="701"/>
                  </a:cubicBezTo>
                  <a:cubicBezTo>
                    <a:pt x="1401" y="300"/>
                    <a:pt x="1101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7668380" y="168998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67" y="400"/>
                    <a:pt x="1001" y="534"/>
                    <a:pt x="1001" y="701"/>
                  </a:cubicBezTo>
                  <a:cubicBezTo>
                    <a:pt x="1001" y="834"/>
                    <a:pt x="867" y="967"/>
                    <a:pt x="701" y="967"/>
                  </a:cubicBezTo>
                  <a:cubicBezTo>
                    <a:pt x="567" y="967"/>
                    <a:pt x="434" y="834"/>
                    <a:pt x="434" y="701"/>
                  </a:cubicBezTo>
                  <a:cubicBezTo>
                    <a:pt x="434" y="534"/>
                    <a:pt x="567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34" y="0"/>
                    <a:pt x="0" y="300"/>
                    <a:pt x="0" y="701"/>
                  </a:cubicBezTo>
                  <a:cubicBezTo>
                    <a:pt x="0" y="1068"/>
                    <a:pt x="334" y="1401"/>
                    <a:pt x="701" y="1401"/>
                  </a:cubicBezTo>
                  <a:cubicBezTo>
                    <a:pt x="1101" y="1401"/>
                    <a:pt x="1401" y="1068"/>
                    <a:pt x="1401" y="701"/>
                  </a:cubicBezTo>
                  <a:cubicBezTo>
                    <a:pt x="1401" y="300"/>
                    <a:pt x="1101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7710385" y="168998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0"/>
                  </a:moveTo>
                  <a:cubicBezTo>
                    <a:pt x="868" y="400"/>
                    <a:pt x="1001" y="534"/>
                    <a:pt x="1001" y="701"/>
                  </a:cubicBezTo>
                  <a:cubicBezTo>
                    <a:pt x="1001" y="834"/>
                    <a:pt x="868" y="967"/>
                    <a:pt x="701" y="967"/>
                  </a:cubicBezTo>
                  <a:cubicBezTo>
                    <a:pt x="567" y="967"/>
                    <a:pt x="434" y="834"/>
                    <a:pt x="434" y="701"/>
                  </a:cubicBezTo>
                  <a:cubicBezTo>
                    <a:pt x="434" y="534"/>
                    <a:pt x="534" y="400"/>
                    <a:pt x="701" y="400"/>
                  </a:cubicBezTo>
                  <a:close/>
                  <a:moveTo>
                    <a:pt x="701" y="0"/>
                  </a:moveTo>
                  <a:cubicBezTo>
                    <a:pt x="334" y="0"/>
                    <a:pt x="0" y="300"/>
                    <a:pt x="0" y="701"/>
                  </a:cubicBezTo>
                  <a:cubicBezTo>
                    <a:pt x="0" y="1068"/>
                    <a:pt x="334" y="1401"/>
                    <a:pt x="701" y="1401"/>
                  </a:cubicBezTo>
                  <a:cubicBezTo>
                    <a:pt x="1101" y="1401"/>
                    <a:pt x="1401" y="1068"/>
                    <a:pt x="1401" y="701"/>
                  </a:cubicBezTo>
                  <a:cubicBezTo>
                    <a:pt x="1401" y="300"/>
                    <a:pt x="1101" y="0"/>
                    <a:pt x="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7221698" y="1807352"/>
              <a:ext cx="384290" cy="47596"/>
            </a:xfrm>
            <a:custGeom>
              <a:avLst/>
              <a:gdLst/>
              <a:ahLst/>
              <a:cxnLst/>
              <a:rect l="l" t="t" r="r" b="b"/>
              <a:pathLst>
                <a:path w="20750" h="2570" extrusionOk="0">
                  <a:moveTo>
                    <a:pt x="20749" y="2569"/>
                  </a:moveTo>
                  <a:lnTo>
                    <a:pt x="1" y="2569"/>
                  </a:lnTo>
                  <a:lnTo>
                    <a:pt x="1" y="1202"/>
                  </a:lnTo>
                  <a:cubicBezTo>
                    <a:pt x="1" y="535"/>
                    <a:pt x="568" y="1"/>
                    <a:pt x="1235" y="1"/>
                  </a:cubicBezTo>
                  <a:lnTo>
                    <a:pt x="19848" y="1"/>
                  </a:lnTo>
                  <a:cubicBezTo>
                    <a:pt x="20349" y="1"/>
                    <a:pt x="20749" y="401"/>
                    <a:pt x="20749" y="9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7217994" y="1803648"/>
              <a:ext cx="391698" cy="55004"/>
            </a:xfrm>
            <a:custGeom>
              <a:avLst/>
              <a:gdLst/>
              <a:ahLst/>
              <a:cxnLst/>
              <a:rect l="l" t="t" r="r" b="b"/>
              <a:pathLst>
                <a:path w="21150" h="2970" extrusionOk="0">
                  <a:moveTo>
                    <a:pt x="20048" y="401"/>
                  </a:moveTo>
                  <a:cubicBezTo>
                    <a:pt x="20415" y="401"/>
                    <a:pt x="20749" y="701"/>
                    <a:pt x="20749" y="1102"/>
                  </a:cubicBezTo>
                  <a:lnTo>
                    <a:pt x="20749" y="2536"/>
                  </a:lnTo>
                  <a:lnTo>
                    <a:pt x="434" y="2536"/>
                  </a:lnTo>
                  <a:lnTo>
                    <a:pt x="434" y="1402"/>
                  </a:lnTo>
                  <a:cubicBezTo>
                    <a:pt x="434" y="868"/>
                    <a:pt x="868" y="401"/>
                    <a:pt x="1435" y="401"/>
                  </a:cubicBezTo>
                  <a:close/>
                  <a:moveTo>
                    <a:pt x="1435" y="1"/>
                  </a:moveTo>
                  <a:cubicBezTo>
                    <a:pt x="634" y="1"/>
                    <a:pt x="1" y="635"/>
                    <a:pt x="1" y="1402"/>
                  </a:cubicBezTo>
                  <a:lnTo>
                    <a:pt x="1" y="2769"/>
                  </a:lnTo>
                  <a:cubicBezTo>
                    <a:pt x="1" y="2870"/>
                    <a:pt x="101" y="2970"/>
                    <a:pt x="201" y="2970"/>
                  </a:cubicBezTo>
                  <a:lnTo>
                    <a:pt x="20949" y="2970"/>
                  </a:lnTo>
                  <a:cubicBezTo>
                    <a:pt x="21049" y="2970"/>
                    <a:pt x="21149" y="2870"/>
                    <a:pt x="21149" y="2769"/>
                  </a:cubicBezTo>
                  <a:lnTo>
                    <a:pt x="21149" y="1102"/>
                  </a:lnTo>
                  <a:cubicBezTo>
                    <a:pt x="21149" y="501"/>
                    <a:pt x="20649" y="1"/>
                    <a:pt x="20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7216142" y="1938960"/>
              <a:ext cx="392309" cy="260095"/>
            </a:xfrm>
            <a:custGeom>
              <a:avLst/>
              <a:gdLst/>
              <a:ahLst/>
              <a:cxnLst/>
              <a:rect l="l" t="t" r="r" b="b"/>
              <a:pathLst>
                <a:path w="21183" h="14044" extrusionOk="0">
                  <a:moveTo>
                    <a:pt x="1" y="0"/>
                  </a:moveTo>
                  <a:lnTo>
                    <a:pt x="1" y="14043"/>
                  </a:lnTo>
                  <a:lnTo>
                    <a:pt x="21182" y="14043"/>
                  </a:lnTo>
                  <a:lnTo>
                    <a:pt x="211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7211826" y="1935237"/>
              <a:ext cx="400328" cy="268133"/>
            </a:xfrm>
            <a:custGeom>
              <a:avLst/>
              <a:gdLst/>
              <a:ahLst/>
              <a:cxnLst/>
              <a:rect l="l" t="t" r="r" b="b"/>
              <a:pathLst>
                <a:path w="21616" h="14478" extrusionOk="0">
                  <a:moveTo>
                    <a:pt x="21215" y="435"/>
                  </a:moveTo>
                  <a:lnTo>
                    <a:pt x="21215" y="14044"/>
                  </a:lnTo>
                  <a:lnTo>
                    <a:pt x="434" y="14044"/>
                  </a:lnTo>
                  <a:lnTo>
                    <a:pt x="434" y="435"/>
                  </a:lnTo>
                  <a:close/>
                  <a:moveTo>
                    <a:pt x="234" y="1"/>
                  </a:moveTo>
                  <a:cubicBezTo>
                    <a:pt x="100" y="1"/>
                    <a:pt x="0" y="101"/>
                    <a:pt x="0" y="201"/>
                  </a:cubicBezTo>
                  <a:lnTo>
                    <a:pt x="0" y="14278"/>
                  </a:lnTo>
                  <a:cubicBezTo>
                    <a:pt x="0" y="14378"/>
                    <a:pt x="100" y="14478"/>
                    <a:pt x="234" y="14478"/>
                  </a:cubicBezTo>
                  <a:lnTo>
                    <a:pt x="21415" y="14478"/>
                  </a:lnTo>
                  <a:cubicBezTo>
                    <a:pt x="21516" y="14478"/>
                    <a:pt x="21616" y="14378"/>
                    <a:pt x="21616" y="14278"/>
                  </a:cubicBezTo>
                  <a:lnTo>
                    <a:pt x="21616" y="201"/>
                  </a:lnTo>
                  <a:cubicBezTo>
                    <a:pt x="21616" y="101"/>
                    <a:pt x="21516" y="1"/>
                    <a:pt x="2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7203788" y="2198435"/>
              <a:ext cx="417015" cy="27817"/>
            </a:xfrm>
            <a:custGeom>
              <a:avLst/>
              <a:gdLst/>
              <a:ahLst/>
              <a:cxnLst/>
              <a:rect l="l" t="t" r="r" b="b"/>
              <a:pathLst>
                <a:path w="22517" h="1502" extrusionOk="0">
                  <a:moveTo>
                    <a:pt x="21783" y="1501"/>
                  </a:moveTo>
                  <a:lnTo>
                    <a:pt x="701" y="1501"/>
                  </a:lnTo>
                  <a:cubicBezTo>
                    <a:pt x="301" y="1501"/>
                    <a:pt x="0" y="1201"/>
                    <a:pt x="0" y="801"/>
                  </a:cubicBezTo>
                  <a:lnTo>
                    <a:pt x="0" y="701"/>
                  </a:lnTo>
                  <a:cubicBezTo>
                    <a:pt x="0" y="300"/>
                    <a:pt x="301" y="0"/>
                    <a:pt x="701" y="0"/>
                  </a:cubicBezTo>
                  <a:lnTo>
                    <a:pt x="21783" y="0"/>
                  </a:lnTo>
                  <a:cubicBezTo>
                    <a:pt x="22183" y="0"/>
                    <a:pt x="22517" y="300"/>
                    <a:pt x="22517" y="701"/>
                  </a:cubicBezTo>
                  <a:lnTo>
                    <a:pt x="22517" y="801"/>
                  </a:lnTo>
                  <a:cubicBezTo>
                    <a:pt x="22517" y="1201"/>
                    <a:pt x="22183" y="1501"/>
                    <a:pt x="21783" y="15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7200084" y="2194712"/>
              <a:ext cx="424423" cy="35855"/>
            </a:xfrm>
            <a:custGeom>
              <a:avLst/>
              <a:gdLst/>
              <a:ahLst/>
              <a:cxnLst/>
              <a:rect l="l" t="t" r="r" b="b"/>
              <a:pathLst>
                <a:path w="22917" h="1936" extrusionOk="0">
                  <a:moveTo>
                    <a:pt x="21983" y="401"/>
                  </a:moveTo>
                  <a:cubicBezTo>
                    <a:pt x="22250" y="401"/>
                    <a:pt x="22483" y="635"/>
                    <a:pt x="22483" y="902"/>
                  </a:cubicBezTo>
                  <a:lnTo>
                    <a:pt x="22483" y="1002"/>
                  </a:lnTo>
                  <a:cubicBezTo>
                    <a:pt x="22483" y="1269"/>
                    <a:pt x="22283" y="1502"/>
                    <a:pt x="21983" y="1502"/>
                  </a:cubicBezTo>
                  <a:lnTo>
                    <a:pt x="901" y="1502"/>
                  </a:lnTo>
                  <a:cubicBezTo>
                    <a:pt x="634" y="1502"/>
                    <a:pt x="401" y="1269"/>
                    <a:pt x="401" y="1002"/>
                  </a:cubicBezTo>
                  <a:lnTo>
                    <a:pt x="401" y="902"/>
                  </a:lnTo>
                  <a:cubicBezTo>
                    <a:pt x="401" y="635"/>
                    <a:pt x="634" y="401"/>
                    <a:pt x="901" y="401"/>
                  </a:cubicBezTo>
                  <a:close/>
                  <a:moveTo>
                    <a:pt x="901" y="1"/>
                  </a:moveTo>
                  <a:cubicBezTo>
                    <a:pt x="401" y="1"/>
                    <a:pt x="0" y="401"/>
                    <a:pt x="0" y="902"/>
                  </a:cubicBezTo>
                  <a:lnTo>
                    <a:pt x="0" y="1002"/>
                  </a:lnTo>
                  <a:cubicBezTo>
                    <a:pt x="0" y="1502"/>
                    <a:pt x="401" y="1936"/>
                    <a:pt x="901" y="1936"/>
                  </a:cubicBezTo>
                  <a:lnTo>
                    <a:pt x="21983" y="1936"/>
                  </a:lnTo>
                  <a:cubicBezTo>
                    <a:pt x="22483" y="1936"/>
                    <a:pt x="22917" y="1502"/>
                    <a:pt x="22917" y="1002"/>
                  </a:cubicBezTo>
                  <a:lnTo>
                    <a:pt x="22917" y="902"/>
                  </a:lnTo>
                  <a:cubicBezTo>
                    <a:pt x="22917" y="401"/>
                    <a:pt x="22483" y="1"/>
                    <a:pt x="2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7377383" y="1869137"/>
              <a:ext cx="69839" cy="73543"/>
            </a:xfrm>
            <a:custGeom>
              <a:avLst/>
              <a:gdLst/>
              <a:ahLst/>
              <a:cxnLst/>
              <a:rect l="l" t="t" r="r" b="b"/>
              <a:pathLst>
                <a:path w="3771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3770" y="3970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7373679" y="1864822"/>
              <a:ext cx="77858" cy="81562"/>
            </a:xfrm>
            <a:custGeom>
              <a:avLst/>
              <a:gdLst/>
              <a:ahLst/>
              <a:cxnLst/>
              <a:rect l="l" t="t" r="r" b="b"/>
              <a:pathLst>
                <a:path w="4204" h="4404" extrusionOk="0">
                  <a:moveTo>
                    <a:pt x="3770" y="434"/>
                  </a:moveTo>
                  <a:lnTo>
                    <a:pt x="3770" y="4003"/>
                  </a:lnTo>
                  <a:lnTo>
                    <a:pt x="401" y="4003"/>
                  </a:lnTo>
                  <a:lnTo>
                    <a:pt x="401" y="434"/>
                  </a:lnTo>
                  <a:close/>
                  <a:moveTo>
                    <a:pt x="1" y="0"/>
                  </a:moveTo>
                  <a:lnTo>
                    <a:pt x="1" y="4403"/>
                  </a:lnTo>
                  <a:lnTo>
                    <a:pt x="4204" y="440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7307578" y="1869137"/>
              <a:ext cx="69820" cy="73543"/>
            </a:xfrm>
            <a:custGeom>
              <a:avLst/>
              <a:gdLst/>
              <a:ahLst/>
              <a:cxnLst/>
              <a:rect l="l" t="t" r="r" b="b"/>
              <a:pathLst>
                <a:path w="3770" h="3971" extrusionOk="0">
                  <a:moveTo>
                    <a:pt x="3770" y="3970"/>
                  </a:moveTo>
                  <a:lnTo>
                    <a:pt x="0" y="3970"/>
                  </a:lnTo>
                  <a:lnTo>
                    <a:pt x="434" y="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7303874" y="1864822"/>
              <a:ext cx="77228" cy="81562"/>
            </a:xfrm>
            <a:custGeom>
              <a:avLst/>
              <a:gdLst/>
              <a:ahLst/>
              <a:cxnLst/>
              <a:rect l="l" t="t" r="r" b="b"/>
              <a:pathLst>
                <a:path w="4170" h="4404" extrusionOk="0">
                  <a:moveTo>
                    <a:pt x="3770" y="434"/>
                  </a:moveTo>
                  <a:lnTo>
                    <a:pt x="3770" y="4003"/>
                  </a:lnTo>
                  <a:lnTo>
                    <a:pt x="434" y="4003"/>
                  </a:lnTo>
                  <a:lnTo>
                    <a:pt x="801" y="434"/>
                  </a:lnTo>
                  <a:close/>
                  <a:moveTo>
                    <a:pt x="634" y="0"/>
                  </a:moveTo>
                  <a:cubicBezTo>
                    <a:pt x="501" y="0"/>
                    <a:pt x="434" y="100"/>
                    <a:pt x="401" y="200"/>
                  </a:cubicBezTo>
                  <a:lnTo>
                    <a:pt x="0" y="4170"/>
                  </a:lnTo>
                  <a:cubicBezTo>
                    <a:pt x="0" y="4237"/>
                    <a:pt x="0" y="4303"/>
                    <a:pt x="34" y="4337"/>
                  </a:cubicBezTo>
                  <a:cubicBezTo>
                    <a:pt x="67" y="4403"/>
                    <a:pt x="134" y="4403"/>
                    <a:pt x="200" y="4403"/>
                  </a:cubicBezTo>
                  <a:lnTo>
                    <a:pt x="3970" y="4403"/>
                  </a:lnTo>
                  <a:cubicBezTo>
                    <a:pt x="4103" y="4403"/>
                    <a:pt x="4170" y="4337"/>
                    <a:pt x="4170" y="4203"/>
                  </a:cubicBezTo>
                  <a:lnTo>
                    <a:pt x="4170" y="234"/>
                  </a:lnTo>
                  <a:cubicBezTo>
                    <a:pt x="4170" y="100"/>
                    <a:pt x="4103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7236533" y="1869137"/>
              <a:ext cx="77858" cy="73543"/>
            </a:xfrm>
            <a:custGeom>
              <a:avLst/>
              <a:gdLst/>
              <a:ahLst/>
              <a:cxnLst/>
              <a:rect l="l" t="t" r="r" b="b"/>
              <a:pathLst>
                <a:path w="4204" h="3971" extrusionOk="0">
                  <a:moveTo>
                    <a:pt x="434" y="1"/>
                  </a:moveTo>
                  <a:lnTo>
                    <a:pt x="0" y="3970"/>
                  </a:lnTo>
                  <a:lnTo>
                    <a:pt x="3770" y="3970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7232199" y="1864822"/>
              <a:ext cx="86507" cy="81562"/>
            </a:xfrm>
            <a:custGeom>
              <a:avLst/>
              <a:gdLst/>
              <a:ahLst/>
              <a:cxnLst/>
              <a:rect l="l" t="t" r="r" b="b"/>
              <a:pathLst>
                <a:path w="4671" h="4404" extrusionOk="0">
                  <a:moveTo>
                    <a:pt x="4204" y="434"/>
                  </a:moveTo>
                  <a:lnTo>
                    <a:pt x="3837" y="4003"/>
                  </a:lnTo>
                  <a:lnTo>
                    <a:pt x="468" y="4003"/>
                  </a:lnTo>
                  <a:lnTo>
                    <a:pt x="835" y="434"/>
                  </a:lnTo>
                  <a:close/>
                  <a:moveTo>
                    <a:pt x="468" y="0"/>
                  </a:moveTo>
                  <a:lnTo>
                    <a:pt x="1" y="4403"/>
                  </a:lnTo>
                  <a:lnTo>
                    <a:pt x="4204" y="4403"/>
                  </a:lnTo>
                  <a:lnTo>
                    <a:pt x="4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7167951" y="1869137"/>
              <a:ext cx="77858" cy="73543"/>
            </a:xfrm>
            <a:custGeom>
              <a:avLst/>
              <a:gdLst/>
              <a:ahLst/>
              <a:cxnLst/>
              <a:rect l="l" t="t" r="r" b="b"/>
              <a:pathLst>
                <a:path w="4204" h="3971" extrusionOk="0">
                  <a:moveTo>
                    <a:pt x="3770" y="3970"/>
                  </a:moveTo>
                  <a:lnTo>
                    <a:pt x="1" y="3970"/>
                  </a:lnTo>
                  <a:lnTo>
                    <a:pt x="1202" y="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7163636" y="1865433"/>
              <a:ext cx="85877" cy="80951"/>
            </a:xfrm>
            <a:custGeom>
              <a:avLst/>
              <a:gdLst/>
              <a:ahLst/>
              <a:cxnLst/>
              <a:rect l="l" t="t" r="r" b="b"/>
              <a:pathLst>
                <a:path w="4637" h="4371" extrusionOk="0">
                  <a:moveTo>
                    <a:pt x="4203" y="401"/>
                  </a:moveTo>
                  <a:lnTo>
                    <a:pt x="3836" y="3970"/>
                  </a:lnTo>
                  <a:lnTo>
                    <a:pt x="501" y="3970"/>
                  </a:lnTo>
                  <a:lnTo>
                    <a:pt x="1601" y="401"/>
                  </a:lnTo>
                  <a:close/>
                  <a:moveTo>
                    <a:pt x="1435" y="1"/>
                  </a:moveTo>
                  <a:cubicBezTo>
                    <a:pt x="1335" y="1"/>
                    <a:pt x="1268" y="34"/>
                    <a:pt x="1234" y="134"/>
                  </a:cubicBezTo>
                  <a:lnTo>
                    <a:pt x="34" y="4103"/>
                  </a:lnTo>
                  <a:cubicBezTo>
                    <a:pt x="0" y="4170"/>
                    <a:pt x="34" y="4237"/>
                    <a:pt x="67" y="4304"/>
                  </a:cubicBezTo>
                  <a:cubicBezTo>
                    <a:pt x="100" y="4370"/>
                    <a:pt x="167" y="4370"/>
                    <a:pt x="234" y="4370"/>
                  </a:cubicBezTo>
                  <a:lnTo>
                    <a:pt x="4003" y="4370"/>
                  </a:lnTo>
                  <a:cubicBezTo>
                    <a:pt x="4103" y="4370"/>
                    <a:pt x="4203" y="4304"/>
                    <a:pt x="4203" y="4204"/>
                  </a:cubicBezTo>
                  <a:lnTo>
                    <a:pt x="4637" y="234"/>
                  </a:lnTo>
                  <a:cubicBezTo>
                    <a:pt x="4637" y="167"/>
                    <a:pt x="4604" y="101"/>
                    <a:pt x="4570" y="67"/>
                  </a:cubicBezTo>
                  <a:cubicBezTo>
                    <a:pt x="4537" y="1"/>
                    <a:pt x="4470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7167340" y="1943275"/>
              <a:ext cx="69209" cy="21020"/>
            </a:xfrm>
            <a:custGeom>
              <a:avLst/>
              <a:gdLst/>
              <a:ahLst/>
              <a:cxnLst/>
              <a:rect l="l" t="t" r="r" b="b"/>
              <a:pathLst>
                <a:path w="3737" h="1135" extrusionOk="0">
                  <a:moveTo>
                    <a:pt x="3736" y="1"/>
                  </a:moveTo>
                  <a:cubicBezTo>
                    <a:pt x="3736" y="634"/>
                    <a:pt x="2902" y="1135"/>
                    <a:pt x="1868" y="1135"/>
                  </a:cubicBezTo>
                  <a:cubicBezTo>
                    <a:pt x="834" y="1135"/>
                    <a:pt x="0" y="634"/>
                    <a:pt x="0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7163636" y="1938960"/>
              <a:ext cx="77228" cy="29039"/>
            </a:xfrm>
            <a:custGeom>
              <a:avLst/>
              <a:gdLst/>
              <a:ahLst/>
              <a:cxnLst/>
              <a:rect l="l" t="t" r="r" b="b"/>
              <a:pathLst>
                <a:path w="4170" h="1568" extrusionOk="0">
                  <a:moveTo>
                    <a:pt x="200" y="0"/>
                  </a:moveTo>
                  <a:cubicBezTo>
                    <a:pt x="67" y="0"/>
                    <a:pt x="0" y="100"/>
                    <a:pt x="0" y="234"/>
                  </a:cubicBezTo>
                  <a:cubicBezTo>
                    <a:pt x="0" y="967"/>
                    <a:pt x="901" y="1568"/>
                    <a:pt x="2068" y="1568"/>
                  </a:cubicBezTo>
                  <a:cubicBezTo>
                    <a:pt x="3236" y="1568"/>
                    <a:pt x="4170" y="967"/>
                    <a:pt x="4170" y="234"/>
                  </a:cubicBezTo>
                  <a:cubicBezTo>
                    <a:pt x="4170" y="100"/>
                    <a:pt x="4070" y="0"/>
                    <a:pt x="3936" y="0"/>
                  </a:cubicBezTo>
                  <a:cubicBezTo>
                    <a:pt x="3836" y="0"/>
                    <a:pt x="3736" y="100"/>
                    <a:pt x="3736" y="234"/>
                  </a:cubicBezTo>
                  <a:cubicBezTo>
                    <a:pt x="3736" y="734"/>
                    <a:pt x="2969" y="1134"/>
                    <a:pt x="2068" y="1134"/>
                  </a:cubicBezTo>
                  <a:cubicBezTo>
                    <a:pt x="1168" y="1134"/>
                    <a:pt x="401" y="734"/>
                    <a:pt x="401" y="234"/>
                  </a:cubicBezTo>
                  <a:cubicBezTo>
                    <a:pt x="401" y="100"/>
                    <a:pt x="3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7236533" y="1943275"/>
              <a:ext cx="69820" cy="21020"/>
            </a:xfrm>
            <a:custGeom>
              <a:avLst/>
              <a:gdLst/>
              <a:ahLst/>
              <a:cxnLst/>
              <a:rect l="l" t="t" r="r" b="b"/>
              <a:pathLst>
                <a:path w="3770" h="1135" extrusionOk="0">
                  <a:moveTo>
                    <a:pt x="0" y="1"/>
                  </a:moveTo>
                  <a:cubicBezTo>
                    <a:pt x="0" y="634"/>
                    <a:pt x="868" y="1135"/>
                    <a:pt x="1902" y="1135"/>
                  </a:cubicBezTo>
                  <a:cubicBezTo>
                    <a:pt x="2936" y="1135"/>
                    <a:pt x="3770" y="634"/>
                    <a:pt x="3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7232829" y="1943275"/>
              <a:ext cx="77228" cy="24724"/>
            </a:xfrm>
            <a:custGeom>
              <a:avLst/>
              <a:gdLst/>
              <a:ahLst/>
              <a:cxnLst/>
              <a:rect l="l" t="t" r="r" b="b"/>
              <a:pathLst>
                <a:path w="4170" h="1335" extrusionOk="0">
                  <a:moveTo>
                    <a:pt x="0" y="1"/>
                  </a:moveTo>
                  <a:cubicBezTo>
                    <a:pt x="0" y="734"/>
                    <a:pt x="934" y="1335"/>
                    <a:pt x="2102" y="1335"/>
                  </a:cubicBezTo>
                  <a:cubicBezTo>
                    <a:pt x="3269" y="1335"/>
                    <a:pt x="4170" y="734"/>
                    <a:pt x="4170" y="1"/>
                  </a:cubicBezTo>
                  <a:lnTo>
                    <a:pt x="3770" y="1"/>
                  </a:lnTo>
                  <a:cubicBezTo>
                    <a:pt x="3770" y="501"/>
                    <a:pt x="3002" y="901"/>
                    <a:pt x="2102" y="901"/>
                  </a:cubicBezTo>
                  <a:cubicBezTo>
                    <a:pt x="1201" y="901"/>
                    <a:pt x="434" y="50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7306967" y="1943275"/>
              <a:ext cx="69209" cy="21020"/>
            </a:xfrm>
            <a:custGeom>
              <a:avLst/>
              <a:gdLst/>
              <a:ahLst/>
              <a:cxnLst/>
              <a:rect l="l" t="t" r="r" b="b"/>
              <a:pathLst>
                <a:path w="3737" h="1135" extrusionOk="0">
                  <a:moveTo>
                    <a:pt x="3736" y="1"/>
                  </a:moveTo>
                  <a:cubicBezTo>
                    <a:pt x="3736" y="634"/>
                    <a:pt x="2902" y="1135"/>
                    <a:pt x="1868" y="1135"/>
                  </a:cubicBezTo>
                  <a:cubicBezTo>
                    <a:pt x="834" y="1135"/>
                    <a:pt x="0" y="634"/>
                    <a:pt x="0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7302633" y="1938960"/>
              <a:ext cx="77247" cy="29039"/>
            </a:xfrm>
            <a:custGeom>
              <a:avLst/>
              <a:gdLst/>
              <a:ahLst/>
              <a:cxnLst/>
              <a:rect l="l" t="t" r="r" b="b"/>
              <a:pathLst>
                <a:path w="4171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967"/>
                    <a:pt x="935" y="1568"/>
                    <a:pt x="2102" y="1568"/>
                  </a:cubicBezTo>
                  <a:cubicBezTo>
                    <a:pt x="3270" y="1568"/>
                    <a:pt x="4170" y="967"/>
                    <a:pt x="4170" y="234"/>
                  </a:cubicBezTo>
                  <a:cubicBezTo>
                    <a:pt x="4170" y="100"/>
                    <a:pt x="4104" y="0"/>
                    <a:pt x="3970" y="0"/>
                  </a:cubicBezTo>
                  <a:cubicBezTo>
                    <a:pt x="3870" y="0"/>
                    <a:pt x="3770" y="100"/>
                    <a:pt x="3770" y="234"/>
                  </a:cubicBezTo>
                  <a:cubicBezTo>
                    <a:pt x="3770" y="734"/>
                    <a:pt x="3003" y="1134"/>
                    <a:pt x="2102" y="1134"/>
                  </a:cubicBezTo>
                  <a:cubicBezTo>
                    <a:pt x="1201" y="1134"/>
                    <a:pt x="434" y="734"/>
                    <a:pt x="434" y="234"/>
                  </a:cubicBez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7446576" y="1869137"/>
              <a:ext cx="69839" cy="73543"/>
            </a:xfrm>
            <a:custGeom>
              <a:avLst/>
              <a:gdLst/>
              <a:ahLst/>
              <a:cxnLst/>
              <a:rect l="l" t="t" r="r" b="b"/>
              <a:pathLst>
                <a:path w="3771" h="3971" extrusionOk="0">
                  <a:moveTo>
                    <a:pt x="1" y="3970"/>
                  </a:moveTo>
                  <a:lnTo>
                    <a:pt x="3770" y="3970"/>
                  </a:lnTo>
                  <a:lnTo>
                    <a:pt x="337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7442872" y="1864822"/>
              <a:ext cx="77858" cy="81562"/>
            </a:xfrm>
            <a:custGeom>
              <a:avLst/>
              <a:gdLst/>
              <a:ahLst/>
              <a:cxnLst/>
              <a:rect l="l" t="t" r="r" b="b"/>
              <a:pathLst>
                <a:path w="4204" h="4404" extrusionOk="0">
                  <a:moveTo>
                    <a:pt x="3370" y="434"/>
                  </a:moveTo>
                  <a:lnTo>
                    <a:pt x="3770" y="4003"/>
                  </a:lnTo>
                  <a:lnTo>
                    <a:pt x="434" y="4003"/>
                  </a:lnTo>
                  <a:lnTo>
                    <a:pt x="434" y="434"/>
                  </a:lnTo>
                  <a:close/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lnTo>
                    <a:pt x="1" y="4203"/>
                  </a:lnTo>
                  <a:cubicBezTo>
                    <a:pt x="1" y="4337"/>
                    <a:pt x="101" y="4403"/>
                    <a:pt x="201" y="4403"/>
                  </a:cubicBezTo>
                  <a:lnTo>
                    <a:pt x="3970" y="4403"/>
                  </a:lnTo>
                  <a:cubicBezTo>
                    <a:pt x="4037" y="4403"/>
                    <a:pt x="4104" y="4403"/>
                    <a:pt x="4137" y="4337"/>
                  </a:cubicBezTo>
                  <a:cubicBezTo>
                    <a:pt x="4170" y="4303"/>
                    <a:pt x="4204" y="4237"/>
                    <a:pt x="4204" y="4170"/>
                  </a:cubicBezTo>
                  <a:lnTo>
                    <a:pt x="3770" y="200"/>
                  </a:lnTo>
                  <a:cubicBezTo>
                    <a:pt x="3770" y="100"/>
                    <a:pt x="3670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7509602" y="1869137"/>
              <a:ext cx="77858" cy="73543"/>
            </a:xfrm>
            <a:custGeom>
              <a:avLst/>
              <a:gdLst/>
              <a:ahLst/>
              <a:cxnLst/>
              <a:rect l="l" t="t" r="r" b="b"/>
              <a:pathLst>
                <a:path w="4204" h="3971" extrusionOk="0">
                  <a:moveTo>
                    <a:pt x="0" y="1"/>
                  </a:moveTo>
                  <a:lnTo>
                    <a:pt x="434" y="3970"/>
                  </a:lnTo>
                  <a:lnTo>
                    <a:pt x="4203" y="3970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7505268" y="1864822"/>
              <a:ext cx="86507" cy="81562"/>
            </a:xfrm>
            <a:custGeom>
              <a:avLst/>
              <a:gdLst/>
              <a:ahLst/>
              <a:cxnLst/>
              <a:rect l="l" t="t" r="r" b="b"/>
              <a:pathLst>
                <a:path w="4671" h="4404" extrusionOk="0">
                  <a:moveTo>
                    <a:pt x="3837" y="434"/>
                  </a:moveTo>
                  <a:lnTo>
                    <a:pt x="4204" y="4003"/>
                  </a:lnTo>
                  <a:lnTo>
                    <a:pt x="868" y="4003"/>
                  </a:lnTo>
                  <a:lnTo>
                    <a:pt x="468" y="434"/>
                  </a:lnTo>
                  <a:close/>
                  <a:moveTo>
                    <a:pt x="1" y="0"/>
                  </a:moveTo>
                  <a:lnTo>
                    <a:pt x="468" y="4403"/>
                  </a:lnTo>
                  <a:lnTo>
                    <a:pt x="4671" y="440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7578795" y="1869137"/>
              <a:ext cx="77228" cy="73543"/>
            </a:xfrm>
            <a:custGeom>
              <a:avLst/>
              <a:gdLst/>
              <a:ahLst/>
              <a:cxnLst/>
              <a:rect l="l" t="t" r="r" b="b"/>
              <a:pathLst>
                <a:path w="4170" h="3971" extrusionOk="0">
                  <a:moveTo>
                    <a:pt x="401" y="3970"/>
                  </a:moveTo>
                  <a:lnTo>
                    <a:pt x="4170" y="3970"/>
                  </a:lnTo>
                  <a:lnTo>
                    <a:pt x="29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7574461" y="1864822"/>
              <a:ext cx="85896" cy="81562"/>
            </a:xfrm>
            <a:custGeom>
              <a:avLst/>
              <a:gdLst/>
              <a:ahLst/>
              <a:cxnLst/>
              <a:rect l="l" t="t" r="r" b="b"/>
              <a:pathLst>
                <a:path w="4638" h="4404" extrusionOk="0">
                  <a:moveTo>
                    <a:pt x="3070" y="434"/>
                  </a:moveTo>
                  <a:lnTo>
                    <a:pt x="4137" y="4003"/>
                  </a:lnTo>
                  <a:lnTo>
                    <a:pt x="835" y="4003"/>
                  </a:lnTo>
                  <a:lnTo>
                    <a:pt x="468" y="434"/>
                  </a:lnTo>
                  <a:close/>
                  <a:moveTo>
                    <a:pt x="234" y="0"/>
                  </a:moveTo>
                  <a:cubicBezTo>
                    <a:pt x="168" y="0"/>
                    <a:pt x="101" y="34"/>
                    <a:pt x="68" y="67"/>
                  </a:cubicBezTo>
                  <a:cubicBezTo>
                    <a:pt x="34" y="134"/>
                    <a:pt x="1" y="200"/>
                    <a:pt x="1" y="234"/>
                  </a:cubicBezTo>
                  <a:lnTo>
                    <a:pt x="434" y="4237"/>
                  </a:lnTo>
                  <a:cubicBezTo>
                    <a:pt x="434" y="4337"/>
                    <a:pt x="535" y="4403"/>
                    <a:pt x="635" y="4403"/>
                  </a:cubicBezTo>
                  <a:lnTo>
                    <a:pt x="4404" y="4403"/>
                  </a:lnTo>
                  <a:cubicBezTo>
                    <a:pt x="4471" y="4403"/>
                    <a:pt x="4537" y="4403"/>
                    <a:pt x="4571" y="4337"/>
                  </a:cubicBezTo>
                  <a:cubicBezTo>
                    <a:pt x="4637" y="4270"/>
                    <a:pt x="4637" y="4203"/>
                    <a:pt x="4604" y="4136"/>
                  </a:cubicBezTo>
                  <a:lnTo>
                    <a:pt x="3403" y="167"/>
                  </a:lnTo>
                  <a:cubicBezTo>
                    <a:pt x="3370" y="67"/>
                    <a:pt x="3303" y="0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7587444" y="1943275"/>
              <a:ext cx="69820" cy="21020"/>
            </a:xfrm>
            <a:custGeom>
              <a:avLst/>
              <a:gdLst/>
              <a:ahLst/>
              <a:cxnLst/>
              <a:rect l="l" t="t" r="r" b="b"/>
              <a:pathLst>
                <a:path w="3770" h="1135" extrusionOk="0">
                  <a:moveTo>
                    <a:pt x="0" y="1"/>
                  </a:moveTo>
                  <a:cubicBezTo>
                    <a:pt x="0" y="634"/>
                    <a:pt x="834" y="1135"/>
                    <a:pt x="1868" y="1135"/>
                  </a:cubicBezTo>
                  <a:cubicBezTo>
                    <a:pt x="2902" y="1135"/>
                    <a:pt x="3770" y="634"/>
                    <a:pt x="3770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7583740" y="1938960"/>
              <a:ext cx="77228" cy="29039"/>
            </a:xfrm>
            <a:custGeom>
              <a:avLst/>
              <a:gdLst/>
              <a:ahLst/>
              <a:cxnLst/>
              <a:rect l="l" t="t" r="r" b="b"/>
              <a:pathLst>
                <a:path w="4170" h="1568" extrusionOk="0">
                  <a:moveTo>
                    <a:pt x="200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967"/>
                    <a:pt x="901" y="1568"/>
                    <a:pt x="2068" y="1568"/>
                  </a:cubicBezTo>
                  <a:cubicBezTo>
                    <a:pt x="3236" y="1568"/>
                    <a:pt x="4170" y="967"/>
                    <a:pt x="4170" y="234"/>
                  </a:cubicBezTo>
                  <a:cubicBezTo>
                    <a:pt x="4170" y="100"/>
                    <a:pt x="4070" y="0"/>
                    <a:pt x="3970" y="0"/>
                  </a:cubicBezTo>
                  <a:cubicBezTo>
                    <a:pt x="3836" y="0"/>
                    <a:pt x="3736" y="100"/>
                    <a:pt x="3736" y="234"/>
                  </a:cubicBezTo>
                  <a:cubicBezTo>
                    <a:pt x="3736" y="734"/>
                    <a:pt x="2969" y="1134"/>
                    <a:pt x="2068" y="1134"/>
                  </a:cubicBezTo>
                  <a:cubicBezTo>
                    <a:pt x="1168" y="1134"/>
                    <a:pt x="400" y="734"/>
                    <a:pt x="400" y="234"/>
                  </a:cubicBezTo>
                  <a:cubicBezTo>
                    <a:pt x="400" y="100"/>
                    <a:pt x="3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7517621" y="1943275"/>
              <a:ext cx="69839" cy="21020"/>
            </a:xfrm>
            <a:custGeom>
              <a:avLst/>
              <a:gdLst/>
              <a:ahLst/>
              <a:cxnLst/>
              <a:rect l="l" t="t" r="r" b="b"/>
              <a:pathLst>
                <a:path w="3771" h="1135" extrusionOk="0">
                  <a:moveTo>
                    <a:pt x="1" y="1"/>
                  </a:moveTo>
                  <a:cubicBezTo>
                    <a:pt x="1" y="634"/>
                    <a:pt x="868" y="1135"/>
                    <a:pt x="1902" y="1135"/>
                  </a:cubicBezTo>
                  <a:cubicBezTo>
                    <a:pt x="2936" y="1135"/>
                    <a:pt x="3770" y="634"/>
                    <a:pt x="3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7513917" y="1943275"/>
              <a:ext cx="77247" cy="24724"/>
            </a:xfrm>
            <a:custGeom>
              <a:avLst/>
              <a:gdLst/>
              <a:ahLst/>
              <a:cxnLst/>
              <a:rect l="l" t="t" r="r" b="b"/>
              <a:pathLst>
                <a:path w="4171" h="1335" extrusionOk="0">
                  <a:moveTo>
                    <a:pt x="1" y="1"/>
                  </a:moveTo>
                  <a:cubicBezTo>
                    <a:pt x="1" y="734"/>
                    <a:pt x="935" y="1335"/>
                    <a:pt x="2102" y="1335"/>
                  </a:cubicBezTo>
                  <a:cubicBezTo>
                    <a:pt x="3270" y="1335"/>
                    <a:pt x="4170" y="734"/>
                    <a:pt x="4170" y="1"/>
                  </a:cubicBezTo>
                  <a:lnTo>
                    <a:pt x="3770" y="1"/>
                  </a:lnTo>
                  <a:cubicBezTo>
                    <a:pt x="3770" y="501"/>
                    <a:pt x="3003" y="901"/>
                    <a:pt x="2102" y="901"/>
                  </a:cubicBezTo>
                  <a:cubicBezTo>
                    <a:pt x="1168" y="901"/>
                    <a:pt x="434" y="50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7447817" y="1943275"/>
              <a:ext cx="69820" cy="21020"/>
            </a:xfrm>
            <a:custGeom>
              <a:avLst/>
              <a:gdLst/>
              <a:ahLst/>
              <a:cxnLst/>
              <a:rect l="l" t="t" r="r" b="b"/>
              <a:pathLst>
                <a:path w="3770" h="1135" extrusionOk="0">
                  <a:moveTo>
                    <a:pt x="1" y="1"/>
                  </a:moveTo>
                  <a:cubicBezTo>
                    <a:pt x="1" y="634"/>
                    <a:pt x="835" y="1135"/>
                    <a:pt x="1869" y="1135"/>
                  </a:cubicBezTo>
                  <a:cubicBezTo>
                    <a:pt x="2936" y="1135"/>
                    <a:pt x="3770" y="634"/>
                    <a:pt x="3770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7444113" y="1938960"/>
              <a:ext cx="77247" cy="29039"/>
            </a:xfrm>
            <a:custGeom>
              <a:avLst/>
              <a:gdLst/>
              <a:ahLst/>
              <a:cxnLst/>
              <a:rect l="l" t="t" r="r" b="b"/>
              <a:pathLst>
                <a:path w="4171" h="1568" extrusionOk="0">
                  <a:moveTo>
                    <a:pt x="201" y="0"/>
                  </a:moveTo>
                  <a:cubicBezTo>
                    <a:pt x="101" y="0"/>
                    <a:pt x="0" y="100"/>
                    <a:pt x="0" y="234"/>
                  </a:cubicBezTo>
                  <a:cubicBezTo>
                    <a:pt x="0" y="967"/>
                    <a:pt x="901" y="1568"/>
                    <a:pt x="2069" y="1568"/>
                  </a:cubicBezTo>
                  <a:cubicBezTo>
                    <a:pt x="3236" y="1568"/>
                    <a:pt x="4170" y="967"/>
                    <a:pt x="4170" y="234"/>
                  </a:cubicBezTo>
                  <a:cubicBezTo>
                    <a:pt x="4170" y="100"/>
                    <a:pt x="4070" y="0"/>
                    <a:pt x="3970" y="0"/>
                  </a:cubicBezTo>
                  <a:cubicBezTo>
                    <a:pt x="3837" y="0"/>
                    <a:pt x="3736" y="100"/>
                    <a:pt x="3736" y="234"/>
                  </a:cubicBezTo>
                  <a:cubicBezTo>
                    <a:pt x="3736" y="734"/>
                    <a:pt x="3003" y="1134"/>
                    <a:pt x="2069" y="1134"/>
                  </a:cubicBezTo>
                  <a:cubicBezTo>
                    <a:pt x="1168" y="1134"/>
                    <a:pt x="401" y="734"/>
                    <a:pt x="401" y="234"/>
                  </a:cubicBezTo>
                  <a:cubicBezTo>
                    <a:pt x="401" y="100"/>
                    <a:pt x="334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7376160" y="1943275"/>
              <a:ext cx="69820" cy="21020"/>
            </a:xfrm>
            <a:custGeom>
              <a:avLst/>
              <a:gdLst/>
              <a:ahLst/>
              <a:cxnLst/>
              <a:rect l="l" t="t" r="r" b="b"/>
              <a:pathLst>
                <a:path w="3770" h="1135" extrusionOk="0">
                  <a:moveTo>
                    <a:pt x="0" y="1"/>
                  </a:moveTo>
                  <a:cubicBezTo>
                    <a:pt x="0" y="634"/>
                    <a:pt x="867" y="1135"/>
                    <a:pt x="1902" y="1135"/>
                  </a:cubicBezTo>
                  <a:cubicBezTo>
                    <a:pt x="2936" y="1135"/>
                    <a:pt x="3770" y="634"/>
                    <a:pt x="3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7372438" y="1943275"/>
              <a:ext cx="77247" cy="24724"/>
            </a:xfrm>
            <a:custGeom>
              <a:avLst/>
              <a:gdLst/>
              <a:ahLst/>
              <a:cxnLst/>
              <a:rect l="l" t="t" r="r" b="b"/>
              <a:pathLst>
                <a:path w="4171" h="1335" extrusionOk="0">
                  <a:moveTo>
                    <a:pt x="1" y="1"/>
                  </a:moveTo>
                  <a:cubicBezTo>
                    <a:pt x="1" y="734"/>
                    <a:pt x="935" y="1335"/>
                    <a:pt x="2103" y="1335"/>
                  </a:cubicBezTo>
                  <a:cubicBezTo>
                    <a:pt x="3270" y="1335"/>
                    <a:pt x="4171" y="734"/>
                    <a:pt x="4171" y="1"/>
                  </a:cubicBezTo>
                  <a:lnTo>
                    <a:pt x="3770" y="1"/>
                  </a:lnTo>
                  <a:cubicBezTo>
                    <a:pt x="3770" y="501"/>
                    <a:pt x="3003" y="901"/>
                    <a:pt x="2103" y="901"/>
                  </a:cubicBezTo>
                  <a:cubicBezTo>
                    <a:pt x="1169" y="901"/>
                    <a:pt x="435" y="50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7186490" y="1850598"/>
              <a:ext cx="453462" cy="22261"/>
            </a:xfrm>
            <a:custGeom>
              <a:avLst/>
              <a:gdLst/>
              <a:ahLst/>
              <a:cxnLst/>
              <a:rect l="l" t="t" r="r" b="b"/>
              <a:pathLst>
                <a:path w="24485" h="1202" extrusionOk="0">
                  <a:moveTo>
                    <a:pt x="23918" y="1202"/>
                  </a:moveTo>
                  <a:lnTo>
                    <a:pt x="568" y="1202"/>
                  </a:lnTo>
                  <a:cubicBezTo>
                    <a:pt x="267" y="1202"/>
                    <a:pt x="0" y="935"/>
                    <a:pt x="0" y="635"/>
                  </a:cubicBezTo>
                  <a:lnTo>
                    <a:pt x="0" y="535"/>
                  </a:lnTo>
                  <a:cubicBezTo>
                    <a:pt x="0" y="234"/>
                    <a:pt x="234" y="1"/>
                    <a:pt x="568" y="1"/>
                  </a:cubicBezTo>
                  <a:lnTo>
                    <a:pt x="23918" y="1"/>
                  </a:lnTo>
                  <a:cubicBezTo>
                    <a:pt x="24218" y="1"/>
                    <a:pt x="24485" y="234"/>
                    <a:pt x="24485" y="535"/>
                  </a:cubicBezTo>
                  <a:lnTo>
                    <a:pt x="24485" y="635"/>
                  </a:lnTo>
                  <a:cubicBezTo>
                    <a:pt x="24485" y="935"/>
                    <a:pt x="24218" y="1202"/>
                    <a:pt x="23918" y="1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7182786" y="1846283"/>
              <a:ext cx="460870" cy="30280"/>
            </a:xfrm>
            <a:custGeom>
              <a:avLst/>
              <a:gdLst/>
              <a:ahLst/>
              <a:cxnLst/>
              <a:rect l="l" t="t" r="r" b="b"/>
              <a:pathLst>
                <a:path w="24885" h="1635" extrusionOk="0">
                  <a:moveTo>
                    <a:pt x="24118" y="434"/>
                  </a:moveTo>
                  <a:cubicBezTo>
                    <a:pt x="24318" y="434"/>
                    <a:pt x="24451" y="601"/>
                    <a:pt x="24451" y="801"/>
                  </a:cubicBezTo>
                  <a:lnTo>
                    <a:pt x="24451" y="868"/>
                  </a:lnTo>
                  <a:cubicBezTo>
                    <a:pt x="24451" y="1068"/>
                    <a:pt x="24318" y="1201"/>
                    <a:pt x="24118" y="1201"/>
                  </a:cubicBezTo>
                  <a:lnTo>
                    <a:pt x="768" y="1201"/>
                  </a:lnTo>
                  <a:cubicBezTo>
                    <a:pt x="567" y="1201"/>
                    <a:pt x="401" y="1068"/>
                    <a:pt x="401" y="868"/>
                  </a:cubicBezTo>
                  <a:lnTo>
                    <a:pt x="401" y="801"/>
                  </a:lnTo>
                  <a:cubicBezTo>
                    <a:pt x="401" y="601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868"/>
                  </a:lnTo>
                  <a:cubicBezTo>
                    <a:pt x="0" y="1301"/>
                    <a:pt x="334" y="1635"/>
                    <a:pt x="768" y="1635"/>
                  </a:cubicBezTo>
                  <a:lnTo>
                    <a:pt x="24118" y="1635"/>
                  </a:lnTo>
                  <a:cubicBezTo>
                    <a:pt x="24551" y="1635"/>
                    <a:pt x="24885" y="1301"/>
                    <a:pt x="24885" y="868"/>
                  </a:cubicBezTo>
                  <a:lnTo>
                    <a:pt x="24885" y="768"/>
                  </a:lnTo>
                  <a:cubicBezTo>
                    <a:pt x="24885" y="367"/>
                    <a:pt x="24551" y="0"/>
                    <a:pt x="24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7253220" y="1985280"/>
              <a:ext cx="143956" cy="192775"/>
            </a:xfrm>
            <a:custGeom>
              <a:avLst/>
              <a:gdLst/>
              <a:ahLst/>
              <a:cxnLst/>
              <a:rect l="l" t="t" r="r" b="b"/>
              <a:pathLst>
                <a:path w="7773" h="10409" extrusionOk="0">
                  <a:moveTo>
                    <a:pt x="7572" y="10408"/>
                  </a:moveTo>
                  <a:lnTo>
                    <a:pt x="200" y="10408"/>
                  </a:lnTo>
                  <a:cubicBezTo>
                    <a:pt x="67" y="10408"/>
                    <a:pt x="0" y="10342"/>
                    <a:pt x="0" y="10208"/>
                  </a:cubicBezTo>
                  <a:lnTo>
                    <a:pt x="0" y="201"/>
                  </a:lnTo>
                  <a:cubicBezTo>
                    <a:pt x="0" y="101"/>
                    <a:pt x="67" y="1"/>
                    <a:pt x="200" y="1"/>
                  </a:cubicBezTo>
                  <a:lnTo>
                    <a:pt x="7572" y="1"/>
                  </a:lnTo>
                  <a:cubicBezTo>
                    <a:pt x="7672" y="1"/>
                    <a:pt x="7772" y="101"/>
                    <a:pt x="7772" y="201"/>
                  </a:cubicBezTo>
                  <a:lnTo>
                    <a:pt x="7772" y="10208"/>
                  </a:lnTo>
                  <a:cubicBezTo>
                    <a:pt x="7772" y="10342"/>
                    <a:pt x="7672" y="10408"/>
                    <a:pt x="7572" y="10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7248886" y="1981576"/>
              <a:ext cx="151994" cy="200794"/>
            </a:xfrm>
            <a:custGeom>
              <a:avLst/>
              <a:gdLst/>
              <a:ahLst/>
              <a:cxnLst/>
              <a:rect l="l" t="t" r="r" b="b"/>
              <a:pathLst>
                <a:path w="8207" h="10842" extrusionOk="0">
                  <a:moveTo>
                    <a:pt x="7806" y="401"/>
                  </a:moveTo>
                  <a:lnTo>
                    <a:pt x="7806" y="10408"/>
                  </a:lnTo>
                  <a:lnTo>
                    <a:pt x="434" y="10408"/>
                  </a:lnTo>
                  <a:lnTo>
                    <a:pt x="434" y="401"/>
                  </a:lnTo>
                  <a:close/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0408"/>
                  </a:lnTo>
                  <a:cubicBezTo>
                    <a:pt x="1" y="10642"/>
                    <a:pt x="201" y="10842"/>
                    <a:pt x="434" y="10842"/>
                  </a:cubicBezTo>
                  <a:lnTo>
                    <a:pt x="7806" y="10842"/>
                  </a:lnTo>
                  <a:cubicBezTo>
                    <a:pt x="8040" y="10842"/>
                    <a:pt x="8206" y="10642"/>
                    <a:pt x="8206" y="10408"/>
                  </a:cubicBezTo>
                  <a:lnTo>
                    <a:pt x="8206" y="401"/>
                  </a:lnTo>
                  <a:cubicBezTo>
                    <a:pt x="8206" y="167"/>
                    <a:pt x="8040" y="1"/>
                    <a:pt x="7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7269278" y="1998875"/>
              <a:ext cx="113065" cy="61801"/>
            </a:xfrm>
            <a:custGeom>
              <a:avLst/>
              <a:gdLst/>
              <a:ahLst/>
              <a:cxnLst/>
              <a:rect l="l" t="t" r="r" b="b"/>
              <a:pathLst>
                <a:path w="6105" h="3337" extrusionOk="0">
                  <a:moveTo>
                    <a:pt x="0" y="1"/>
                  </a:moveTo>
                  <a:lnTo>
                    <a:pt x="0" y="3336"/>
                  </a:lnTo>
                  <a:lnTo>
                    <a:pt x="6105" y="333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7265573" y="1995170"/>
              <a:ext cx="120473" cy="69209"/>
            </a:xfrm>
            <a:custGeom>
              <a:avLst/>
              <a:gdLst/>
              <a:ahLst/>
              <a:cxnLst/>
              <a:rect l="l" t="t" r="r" b="b"/>
              <a:pathLst>
                <a:path w="6505" h="3737" extrusionOk="0">
                  <a:moveTo>
                    <a:pt x="6105" y="401"/>
                  </a:moveTo>
                  <a:lnTo>
                    <a:pt x="6105" y="3303"/>
                  </a:lnTo>
                  <a:lnTo>
                    <a:pt x="400" y="3303"/>
                  </a:lnTo>
                  <a:lnTo>
                    <a:pt x="400" y="401"/>
                  </a:lnTo>
                  <a:close/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3503"/>
                  </a:lnTo>
                  <a:cubicBezTo>
                    <a:pt x="0" y="3636"/>
                    <a:pt x="67" y="3737"/>
                    <a:pt x="200" y="3737"/>
                  </a:cubicBezTo>
                  <a:lnTo>
                    <a:pt x="6305" y="3737"/>
                  </a:lnTo>
                  <a:cubicBezTo>
                    <a:pt x="6405" y="3737"/>
                    <a:pt x="6505" y="3636"/>
                    <a:pt x="6505" y="3503"/>
                  </a:cubicBezTo>
                  <a:lnTo>
                    <a:pt x="6505" y="201"/>
                  </a:lnTo>
                  <a:cubicBezTo>
                    <a:pt x="6505" y="101"/>
                    <a:pt x="6405" y="1"/>
                    <a:pt x="6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7269278" y="2078569"/>
              <a:ext cx="113065" cy="85896"/>
            </a:xfrm>
            <a:custGeom>
              <a:avLst/>
              <a:gdLst/>
              <a:ahLst/>
              <a:cxnLst/>
              <a:rect l="l" t="t" r="r" b="b"/>
              <a:pathLst>
                <a:path w="6105" h="4638" extrusionOk="0">
                  <a:moveTo>
                    <a:pt x="0" y="1"/>
                  </a:moveTo>
                  <a:lnTo>
                    <a:pt x="0" y="4637"/>
                  </a:lnTo>
                  <a:lnTo>
                    <a:pt x="6105" y="4637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7265573" y="2074865"/>
              <a:ext cx="120473" cy="93304"/>
            </a:xfrm>
            <a:custGeom>
              <a:avLst/>
              <a:gdLst/>
              <a:ahLst/>
              <a:cxnLst/>
              <a:rect l="l" t="t" r="r" b="b"/>
              <a:pathLst>
                <a:path w="6505" h="5038" extrusionOk="0">
                  <a:moveTo>
                    <a:pt x="6105" y="401"/>
                  </a:moveTo>
                  <a:lnTo>
                    <a:pt x="6105" y="4637"/>
                  </a:lnTo>
                  <a:lnTo>
                    <a:pt x="400" y="4637"/>
                  </a:lnTo>
                  <a:lnTo>
                    <a:pt x="400" y="401"/>
                  </a:lnTo>
                  <a:close/>
                  <a:moveTo>
                    <a:pt x="200" y="1"/>
                  </a:moveTo>
                  <a:cubicBezTo>
                    <a:pt x="67" y="1"/>
                    <a:pt x="0" y="67"/>
                    <a:pt x="0" y="201"/>
                  </a:cubicBezTo>
                  <a:lnTo>
                    <a:pt x="0" y="4837"/>
                  </a:lnTo>
                  <a:cubicBezTo>
                    <a:pt x="0" y="4937"/>
                    <a:pt x="67" y="5038"/>
                    <a:pt x="200" y="5038"/>
                  </a:cubicBezTo>
                  <a:lnTo>
                    <a:pt x="6305" y="5038"/>
                  </a:lnTo>
                  <a:cubicBezTo>
                    <a:pt x="6405" y="5038"/>
                    <a:pt x="6505" y="4937"/>
                    <a:pt x="6505" y="4837"/>
                  </a:cubicBezTo>
                  <a:lnTo>
                    <a:pt x="6505" y="201"/>
                  </a:lnTo>
                  <a:cubicBezTo>
                    <a:pt x="6505" y="67"/>
                    <a:pt x="6405" y="1"/>
                    <a:pt x="6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7236533" y="2178044"/>
              <a:ext cx="177310" cy="22261"/>
            </a:xfrm>
            <a:custGeom>
              <a:avLst/>
              <a:gdLst/>
              <a:ahLst/>
              <a:cxnLst/>
              <a:rect l="l" t="t" r="r" b="b"/>
              <a:pathLst>
                <a:path w="9574" h="1202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lnTo>
                    <a:pt x="0" y="968"/>
                  </a:lnTo>
                  <a:cubicBezTo>
                    <a:pt x="0" y="1101"/>
                    <a:pt x="100" y="1201"/>
                    <a:pt x="234" y="1201"/>
                  </a:cubicBezTo>
                  <a:lnTo>
                    <a:pt x="9340" y="1201"/>
                  </a:lnTo>
                  <a:cubicBezTo>
                    <a:pt x="9474" y="1201"/>
                    <a:pt x="9574" y="1101"/>
                    <a:pt x="9574" y="968"/>
                  </a:cubicBezTo>
                  <a:lnTo>
                    <a:pt x="9574" y="234"/>
                  </a:lnTo>
                  <a:cubicBezTo>
                    <a:pt x="9574" y="100"/>
                    <a:pt x="9474" y="0"/>
                    <a:pt x="9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7232829" y="2174339"/>
              <a:ext cx="184737" cy="29669"/>
            </a:xfrm>
            <a:custGeom>
              <a:avLst/>
              <a:gdLst/>
              <a:ahLst/>
              <a:cxnLst/>
              <a:rect l="l" t="t" r="r" b="b"/>
              <a:pathLst>
                <a:path w="9975" h="1602" extrusionOk="0">
                  <a:moveTo>
                    <a:pt x="434" y="400"/>
                  </a:moveTo>
                  <a:lnTo>
                    <a:pt x="9540" y="434"/>
                  </a:lnTo>
                  <a:lnTo>
                    <a:pt x="9540" y="1168"/>
                  </a:lnTo>
                  <a:lnTo>
                    <a:pt x="401" y="1168"/>
                  </a:lnTo>
                  <a:lnTo>
                    <a:pt x="434" y="400"/>
                  </a:lnTo>
                  <a:close/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lnTo>
                    <a:pt x="0" y="1168"/>
                  </a:lnTo>
                  <a:cubicBezTo>
                    <a:pt x="0" y="1401"/>
                    <a:pt x="200" y="1601"/>
                    <a:pt x="434" y="1601"/>
                  </a:cubicBezTo>
                  <a:lnTo>
                    <a:pt x="9540" y="1601"/>
                  </a:lnTo>
                  <a:cubicBezTo>
                    <a:pt x="9774" y="1601"/>
                    <a:pt x="9974" y="1401"/>
                    <a:pt x="9974" y="1168"/>
                  </a:cubicBezTo>
                  <a:lnTo>
                    <a:pt x="9974" y="434"/>
                  </a:lnTo>
                  <a:cubicBezTo>
                    <a:pt x="9974" y="200"/>
                    <a:pt x="9774" y="0"/>
                    <a:pt x="9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7425574" y="1995170"/>
              <a:ext cx="155698" cy="143345"/>
            </a:xfrm>
            <a:custGeom>
              <a:avLst/>
              <a:gdLst/>
              <a:ahLst/>
              <a:cxnLst/>
              <a:rect l="l" t="t" r="r" b="b"/>
              <a:pathLst>
                <a:path w="8407" h="7740" extrusionOk="0">
                  <a:moveTo>
                    <a:pt x="8107" y="7739"/>
                  </a:moveTo>
                  <a:lnTo>
                    <a:pt x="268" y="7739"/>
                  </a:lnTo>
                  <a:cubicBezTo>
                    <a:pt x="101" y="7739"/>
                    <a:pt x="1" y="7606"/>
                    <a:pt x="1" y="7473"/>
                  </a:cubicBezTo>
                  <a:lnTo>
                    <a:pt x="1" y="301"/>
                  </a:lnTo>
                  <a:cubicBezTo>
                    <a:pt x="1" y="134"/>
                    <a:pt x="101" y="1"/>
                    <a:pt x="268" y="1"/>
                  </a:cubicBezTo>
                  <a:lnTo>
                    <a:pt x="8107" y="1"/>
                  </a:lnTo>
                  <a:cubicBezTo>
                    <a:pt x="8273" y="1"/>
                    <a:pt x="8407" y="134"/>
                    <a:pt x="8407" y="301"/>
                  </a:cubicBezTo>
                  <a:lnTo>
                    <a:pt x="8407" y="7473"/>
                  </a:lnTo>
                  <a:cubicBezTo>
                    <a:pt x="8407" y="7606"/>
                    <a:pt x="8273" y="7739"/>
                    <a:pt x="8107" y="77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7421258" y="1991466"/>
              <a:ext cx="163717" cy="150753"/>
            </a:xfrm>
            <a:custGeom>
              <a:avLst/>
              <a:gdLst/>
              <a:ahLst/>
              <a:cxnLst/>
              <a:rect l="l" t="t" r="r" b="b"/>
              <a:pathLst>
                <a:path w="8840" h="8140" extrusionOk="0">
                  <a:moveTo>
                    <a:pt x="8340" y="434"/>
                  </a:moveTo>
                  <a:cubicBezTo>
                    <a:pt x="8406" y="434"/>
                    <a:pt x="8440" y="434"/>
                    <a:pt x="8440" y="501"/>
                  </a:cubicBezTo>
                  <a:lnTo>
                    <a:pt x="8440" y="7639"/>
                  </a:lnTo>
                  <a:cubicBezTo>
                    <a:pt x="8440" y="7706"/>
                    <a:pt x="8373" y="7739"/>
                    <a:pt x="8340" y="7739"/>
                  </a:cubicBezTo>
                  <a:lnTo>
                    <a:pt x="501" y="7739"/>
                  </a:lnTo>
                  <a:cubicBezTo>
                    <a:pt x="467" y="7739"/>
                    <a:pt x="434" y="7706"/>
                    <a:pt x="434" y="7639"/>
                  </a:cubicBezTo>
                  <a:lnTo>
                    <a:pt x="434" y="501"/>
                  </a:lnTo>
                  <a:cubicBezTo>
                    <a:pt x="434" y="467"/>
                    <a:pt x="467" y="434"/>
                    <a:pt x="501" y="434"/>
                  </a:cubicBezTo>
                  <a:close/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7673"/>
                  </a:lnTo>
                  <a:cubicBezTo>
                    <a:pt x="0" y="7939"/>
                    <a:pt x="234" y="8140"/>
                    <a:pt x="501" y="8140"/>
                  </a:cubicBezTo>
                  <a:lnTo>
                    <a:pt x="8340" y="8140"/>
                  </a:lnTo>
                  <a:cubicBezTo>
                    <a:pt x="8640" y="8140"/>
                    <a:pt x="8840" y="7939"/>
                    <a:pt x="8840" y="7673"/>
                  </a:cubicBezTo>
                  <a:lnTo>
                    <a:pt x="8840" y="501"/>
                  </a:lnTo>
                  <a:cubicBezTo>
                    <a:pt x="8840" y="234"/>
                    <a:pt x="8606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7419406" y="2130464"/>
              <a:ext cx="170514" cy="16094"/>
            </a:xfrm>
            <a:custGeom>
              <a:avLst/>
              <a:gdLst/>
              <a:ahLst/>
              <a:cxnLst/>
              <a:rect l="l" t="t" r="r" b="b"/>
              <a:pathLst>
                <a:path w="9207" h="869" extrusionOk="0">
                  <a:moveTo>
                    <a:pt x="167" y="1"/>
                  </a:moveTo>
                  <a:cubicBezTo>
                    <a:pt x="67" y="1"/>
                    <a:pt x="0" y="67"/>
                    <a:pt x="0" y="168"/>
                  </a:cubicBezTo>
                  <a:lnTo>
                    <a:pt x="0" y="701"/>
                  </a:lnTo>
                  <a:cubicBezTo>
                    <a:pt x="0" y="801"/>
                    <a:pt x="67" y="868"/>
                    <a:pt x="167" y="868"/>
                  </a:cubicBezTo>
                  <a:lnTo>
                    <a:pt x="9040" y="868"/>
                  </a:lnTo>
                  <a:cubicBezTo>
                    <a:pt x="9140" y="868"/>
                    <a:pt x="9207" y="801"/>
                    <a:pt x="9207" y="701"/>
                  </a:cubicBezTo>
                  <a:lnTo>
                    <a:pt x="9207" y="168"/>
                  </a:lnTo>
                  <a:cubicBezTo>
                    <a:pt x="9207" y="67"/>
                    <a:pt x="9140" y="1"/>
                    <a:pt x="9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7415702" y="2126760"/>
              <a:ext cx="178551" cy="23502"/>
            </a:xfrm>
            <a:custGeom>
              <a:avLst/>
              <a:gdLst/>
              <a:ahLst/>
              <a:cxnLst/>
              <a:rect l="l" t="t" r="r" b="b"/>
              <a:pathLst>
                <a:path w="9641" h="1269" extrusionOk="0">
                  <a:moveTo>
                    <a:pt x="9207" y="401"/>
                  </a:moveTo>
                  <a:lnTo>
                    <a:pt x="9207" y="868"/>
                  </a:lnTo>
                  <a:lnTo>
                    <a:pt x="400" y="868"/>
                  </a:lnTo>
                  <a:lnTo>
                    <a:pt x="400" y="401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901"/>
                  </a:lnTo>
                  <a:cubicBezTo>
                    <a:pt x="0" y="1101"/>
                    <a:pt x="167" y="1268"/>
                    <a:pt x="367" y="1268"/>
                  </a:cubicBezTo>
                  <a:lnTo>
                    <a:pt x="9240" y="1268"/>
                  </a:lnTo>
                  <a:cubicBezTo>
                    <a:pt x="9473" y="1268"/>
                    <a:pt x="9640" y="1101"/>
                    <a:pt x="9640" y="901"/>
                  </a:cubicBezTo>
                  <a:lnTo>
                    <a:pt x="9640" y="368"/>
                  </a:lnTo>
                  <a:cubicBezTo>
                    <a:pt x="9640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7448428" y="2019877"/>
              <a:ext cx="109379" cy="88359"/>
            </a:xfrm>
            <a:custGeom>
              <a:avLst/>
              <a:gdLst/>
              <a:ahLst/>
              <a:cxnLst/>
              <a:rect l="l" t="t" r="r" b="b"/>
              <a:pathLst>
                <a:path w="5906" h="4771" extrusionOk="0">
                  <a:moveTo>
                    <a:pt x="1" y="1"/>
                  </a:moveTo>
                  <a:lnTo>
                    <a:pt x="1" y="4771"/>
                  </a:lnTo>
                  <a:lnTo>
                    <a:pt x="5905" y="4771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7444113" y="2016173"/>
              <a:ext cx="118009" cy="96397"/>
            </a:xfrm>
            <a:custGeom>
              <a:avLst/>
              <a:gdLst/>
              <a:ahLst/>
              <a:cxnLst/>
              <a:rect l="l" t="t" r="r" b="b"/>
              <a:pathLst>
                <a:path w="6372" h="5205" extrusionOk="0">
                  <a:moveTo>
                    <a:pt x="5938" y="401"/>
                  </a:moveTo>
                  <a:lnTo>
                    <a:pt x="5938" y="4771"/>
                  </a:lnTo>
                  <a:lnTo>
                    <a:pt x="434" y="4771"/>
                  </a:lnTo>
                  <a:lnTo>
                    <a:pt x="434" y="401"/>
                  </a:lnTo>
                  <a:close/>
                  <a:moveTo>
                    <a:pt x="234" y="1"/>
                  </a:moveTo>
                  <a:cubicBezTo>
                    <a:pt x="101" y="1"/>
                    <a:pt x="0" y="101"/>
                    <a:pt x="0" y="201"/>
                  </a:cubicBezTo>
                  <a:lnTo>
                    <a:pt x="0" y="4971"/>
                  </a:lnTo>
                  <a:cubicBezTo>
                    <a:pt x="0" y="5104"/>
                    <a:pt x="101" y="5204"/>
                    <a:pt x="234" y="5204"/>
                  </a:cubicBezTo>
                  <a:lnTo>
                    <a:pt x="6172" y="5204"/>
                  </a:lnTo>
                  <a:cubicBezTo>
                    <a:pt x="6272" y="5204"/>
                    <a:pt x="6372" y="5104"/>
                    <a:pt x="6372" y="4971"/>
                  </a:cubicBezTo>
                  <a:lnTo>
                    <a:pt x="6372" y="201"/>
                  </a:lnTo>
                  <a:cubicBezTo>
                    <a:pt x="6372" y="101"/>
                    <a:pt x="6272" y="1"/>
                    <a:pt x="6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412</Words>
  <Application>Microsoft Office PowerPoint</Application>
  <PresentationFormat>On-screen Show (16:9)</PresentationFormat>
  <Paragraphs>56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Sora</vt:lpstr>
      <vt:lpstr>Nunito Light</vt:lpstr>
      <vt:lpstr>Open Sans</vt:lpstr>
      <vt:lpstr>Arial</vt:lpstr>
      <vt:lpstr>Software Engineering Business Plan by Slidesgo</vt:lpstr>
      <vt:lpstr>MediCare Empowering Health, Enhancing Lives</vt:lpstr>
      <vt:lpstr>Slide Overview</vt:lpstr>
      <vt:lpstr>MediCare is a hospital management system designed to streamline operations for Patients, Assistants, Doctors, and Admins. </vt:lpstr>
      <vt:lpstr>Hospitals face challenges in managing patient records, scheduling, billing, and resource allocation efficiently. Manual processes lead to delays, errors, and poor patient experience. Purpose: To develop an integrated digital system that automates hospital operations, improves data accuracy, enhances patient care, and streamlines administrative tasks. Scope:  This system covers: Patient registration &amp; history Appointment scheduling Billing &amp; payments Staff &amp; resource management</vt:lpstr>
      <vt:lpstr>PowerPoint Presentation</vt:lpstr>
      <vt:lpstr>Risks</vt:lpstr>
      <vt:lpstr>Status</vt:lpstr>
      <vt:lpstr>Functional &amp; Non-Functional Requirements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Empowering Health, Enhancing Lives</dc:title>
  <cp:lastModifiedBy>Md Sazzad Hossain</cp:lastModifiedBy>
  <cp:revision>3</cp:revision>
  <dcterms:modified xsi:type="dcterms:W3CDTF">2025-05-21T06:52:18Z</dcterms:modified>
</cp:coreProperties>
</file>