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is Pizzo" initials="FP" lastIdx="1" clrIdx="0">
    <p:extLst>
      <p:ext uri="{19B8F6BF-5375-455C-9EA6-DF929625EA0E}">
        <p15:presenceInfo xmlns:p15="http://schemas.microsoft.com/office/powerpoint/2012/main" userId="S-1-5-21-2120689171-872107728-638741381-4618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5T11:13:59.179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DC39-3ECF-42FC-9B07-38DD57EDA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FF7AF-C3E5-4E46-8E67-185707D5A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6E65-E453-458E-9477-8F25CDAF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E23B9-EB7D-4BF0-8627-DBB552FB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D2295-4927-4954-8E09-0AD90C22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7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1D2D-454B-4494-8B76-AD7C9407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8B68C-9BF7-4440-B796-A866506C7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3A89B-4D80-4720-ABA8-80FD494A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255F0-1BB3-4B1C-BFF3-71364F93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374BE-8222-4CCD-94A0-C2FA2BEB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8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7F01E-39A1-405D-9AFE-8B9896801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8185A-8202-41AA-B29D-BCED79848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3A670-36C0-4DDC-8DED-206EC0B4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C1BD-3DF4-433A-A903-3D1134B9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23350-894F-449A-90B0-FCFC4934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4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6167-A0FA-4365-B15E-AB3841BA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24D3-0285-4380-9740-870F2265A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AA59-9036-49EC-8EF5-6C64D5B3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49C4B-5BA2-42CE-A726-575E0D21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C3E2-5A16-4CD9-BCCF-E87C4D82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0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8602-CA3F-45B2-B883-4EE13C89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AE895-E531-48B1-8A9E-CCC5C713D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4DCDC-4948-44A9-8636-BFC3A44A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DF889-A80D-44C8-8B93-28FB7825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76E00-3565-4C87-A7F5-FCB5C552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8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5711-CB93-4534-BE56-7576CA91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BBC2-A4E3-4475-8C4B-0D28DFABC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ED80E-29B7-412E-8A9E-B1B093FB2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F6717-2531-45E0-8C57-5D56DF52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1454E-CF24-4B84-81F9-ADBB3AA3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B2D5B-4CA7-46D1-A714-DA00B67A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8D08-9483-41E0-9FD3-5EBDA72A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F69D2-3649-4267-B28F-BDC8051B5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04DA-FD79-4C00-9D38-A49EDDC06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03366-D0A4-457B-9017-D722B9453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C771E-0398-4DB2-B704-CC05C3D3A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422C1-4919-4A19-A3EF-C104F39D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4FEEF-F795-4E7D-A32A-865CE8FB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8D3FB-BD33-47DF-89AD-90FFD662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2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A2FE-6CE0-42C2-8717-82281501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539DC-2F5D-4237-865E-7F47356C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EDE78-8E0C-42CD-98F8-DF466F63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EF1BB-4202-45D6-8449-AC20E7D9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5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01731-4A7D-4677-8EA0-2E1C816A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0EF44-79EE-45E4-A3E4-FD5C522F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D8E1E-AEBF-4572-ADAC-26225488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3D8F-50B9-4A41-B4C3-F24600F5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3870-E52E-4308-A7BC-9FAD72E1B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A213D-F8E0-417C-993C-6159C24FB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8D62F-A450-4F06-9D94-3B020C8E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B4933-C740-49D8-9357-602A6C04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8FE70-4BD3-4845-9F4A-8FDC0810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3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0C6D-2E4B-4782-B4B0-33CCD45B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B8DDA-9246-4C8A-815B-D7433E4E9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86CAD-4B86-4E20-9F5C-632810B7A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C24BC-07B6-4A45-AF73-641094A2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534F9-3DC6-4DB5-8A70-0E4D47C8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82D6A-A0E8-40F0-842E-CB6D5311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142EE-A264-41ED-B197-E4683BBE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3656A-A345-497B-A5B6-652B5AD6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A63CC-4C23-408F-AFC6-3C5C5F1B1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7A3D-016D-4B55-93D9-829412CDEC0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8E01-7754-493F-8E43-2E5206126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E29F3-2CA0-4C4F-BBE0-A7209CBE5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7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CC36-7CF8-4233-BDB6-A3466CB28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7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Day 3 – 4:00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Project Progress Report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-</a:t>
            </a:r>
            <a:r>
              <a:rPr lang="en-US" dirty="0" err="1">
                <a:latin typeface="Comic Sans MS" panose="030F0702030302020204" pitchFamily="66" charset="0"/>
              </a:rPr>
              <a:t>Tympe</a:t>
            </a:r>
            <a:r>
              <a:rPr 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B5148-16FB-41F7-97DE-C802B7533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4947" y="2952332"/>
            <a:ext cx="9144000" cy="1655762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Logan </a:t>
            </a:r>
            <a:r>
              <a:rPr lang="en-US" dirty="0" err="1">
                <a:latin typeface="Comic Sans MS" panose="030F0702030302020204" pitchFamily="66" charset="0"/>
              </a:rPr>
              <a:t>Schlick</a:t>
            </a:r>
            <a:r>
              <a:rPr lang="en-US" dirty="0">
                <a:latin typeface="Comic Sans MS" panose="030F0702030302020204" pitchFamily="66" charset="0"/>
              </a:rPr>
              <a:t>, Daniel Marin, Kyle Rimando, Sonny Pizzo, Shane </a:t>
            </a:r>
            <a:r>
              <a:rPr lang="en-US" dirty="0" err="1">
                <a:latin typeface="Comic Sans MS" panose="030F0702030302020204" pitchFamily="66" charset="0"/>
              </a:rPr>
              <a:t>Ghuste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0A1AB-EAD3-47EE-BCF2-0745E0235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68" y="4061159"/>
            <a:ext cx="2852302" cy="2796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03C829-572D-46CC-A191-EA59A5A25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2181725"/>
            <a:ext cx="1732547" cy="356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9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E45C-A4CE-4877-8976-FEE4AB15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Front end progress…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FE0C-C3E9-4228-99D9-B35C7CFE8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no further action</a:t>
            </a:r>
          </a:p>
          <a:p>
            <a:r>
              <a:rPr lang="en-US" dirty="0">
                <a:latin typeface="Comic Sans MS" panose="030F0702030302020204" pitchFamily="66" charset="0"/>
              </a:rPr>
              <a:t>Backend practically finished so we can now fine tune and design webpage with no problems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FBF3844-9C4D-4735-9ADD-F69341BF1EEF}"/>
              </a:ext>
            </a:extLst>
          </p:cNvPr>
          <p:cNvSpPr txBox="1">
            <a:spLocks/>
          </p:cNvSpPr>
          <p:nvPr/>
        </p:nvSpPr>
        <p:spPr>
          <a:xfrm>
            <a:off x="421105" y="4764505"/>
            <a:ext cx="3926306" cy="1728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Front end designers: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Daniel Marin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Sonny Pizzo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4C062-10AF-4391-9FB3-435570DA7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990" y="3533273"/>
            <a:ext cx="3240505" cy="324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0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26EC-A4D5-4886-B17A-E5C74F96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Back end progress…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1E94DA-7F26-4045-9F5E-83E6F67C79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283116" y="4780547"/>
            <a:ext cx="4070684" cy="1396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Back end designers: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Logan </a:t>
            </a:r>
            <a:r>
              <a:rPr lang="en-US" dirty="0" err="1">
                <a:latin typeface="Comic Sans MS" panose="030F0702030302020204" pitchFamily="66" charset="0"/>
              </a:rPr>
              <a:t>Schlick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Kyle Rimando</a:t>
            </a:r>
            <a:br>
              <a:rPr lang="en-US" dirty="0">
                <a:latin typeface="Comic Sans MS" panose="030F0702030302020204" pitchFamily="66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718CD6-4600-4CD6-8DCA-E6A0D701577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Comic Sans MS" panose="030F0702030302020204" pitchFamily="66" charset="0"/>
              </a:rPr>
              <a:t>Reconstructed backend game from Python to JS</a:t>
            </a:r>
          </a:p>
          <a:p>
            <a:pPr algn="r"/>
            <a:r>
              <a:rPr lang="en-US" dirty="0">
                <a:latin typeface="Comic Sans MS" panose="030F0702030302020204" pitchFamily="66" charset="0"/>
              </a:rPr>
              <a:t>Readjusted existing Python files to accommodate changes</a:t>
            </a:r>
          </a:p>
          <a:p>
            <a:pPr algn="r"/>
            <a:r>
              <a:rPr lang="en-US" dirty="0">
                <a:latin typeface="Comic Sans MS" panose="030F0702030302020204" pitchFamily="66" charset="0"/>
              </a:rPr>
              <a:t>Typing is tighter, enter and tab not necessary</a:t>
            </a:r>
          </a:p>
          <a:p>
            <a:pPr algn="r"/>
            <a:r>
              <a:rPr lang="en-US" dirty="0">
                <a:latin typeface="Comic Sans MS" panose="030F0702030302020204" pitchFamily="66" charset="0"/>
              </a:rPr>
              <a:t>Timer functions with game play while ending the game too</a:t>
            </a:r>
          </a:p>
          <a:p>
            <a:pPr algn="r"/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82CBAA-4F08-4622-8BA6-007F1089D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4169" y="3733047"/>
            <a:ext cx="3344778" cy="306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9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93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Office Theme</vt:lpstr>
      <vt:lpstr>Day 3 – 4:00  Project Progress Report -Tympe-</vt:lpstr>
      <vt:lpstr>Front end progress…</vt:lpstr>
      <vt:lpstr>Back end progress…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– 11:30  Project Progress Report -Tympe-</dc:title>
  <dc:creator>Francis Pizzo</dc:creator>
  <cp:lastModifiedBy>Francis Pizzo</cp:lastModifiedBy>
  <cp:revision>4</cp:revision>
  <dcterms:created xsi:type="dcterms:W3CDTF">2019-08-05T18:08:03Z</dcterms:created>
  <dcterms:modified xsi:type="dcterms:W3CDTF">2019-08-07T22:47:26Z</dcterms:modified>
</cp:coreProperties>
</file>