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 Pizzo" initials="FP" lastIdx="1" clrIdx="0">
    <p:extLst>
      <p:ext uri="{19B8F6BF-5375-455C-9EA6-DF929625EA0E}">
        <p15:presenceInfo xmlns:p15="http://schemas.microsoft.com/office/powerpoint/2012/main" userId="S-1-5-21-2120689171-872107728-638741381-4618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5T11:13:59.17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DC39-3ECF-42FC-9B07-38DD57EDA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F7AF-C3E5-4E46-8E67-185707D5A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6E65-E453-458E-9477-8F25CDAF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23B9-EB7D-4BF0-8627-DBB552FB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2295-4927-4954-8E09-0AD90C22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1D2D-454B-4494-8B76-AD7C9407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8B68C-9BF7-4440-B796-A866506C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A89B-4D80-4720-ABA8-80FD494A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255F0-1BB3-4B1C-BFF3-71364F93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374BE-8222-4CCD-94A0-C2FA2BEB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7F01E-39A1-405D-9AFE-8B9896801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8185A-8202-41AA-B29D-BCED79848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A670-36C0-4DDC-8DED-206EC0B4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C1BD-3DF4-433A-A903-3D1134B9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3350-894F-449A-90B0-FCFC4934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6167-A0FA-4365-B15E-AB3841BA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24D3-0285-4380-9740-870F2265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AA59-9036-49EC-8EF5-6C64D5B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49C4B-5BA2-42CE-A726-575E0D21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C3E2-5A16-4CD9-BCCF-E87C4D82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8602-CA3F-45B2-B883-4EE13C89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AE895-E531-48B1-8A9E-CCC5C713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DCDC-4948-44A9-8636-BFC3A44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F889-A80D-44C8-8B93-28FB7825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6E00-3565-4C87-A7F5-FCB5C552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5711-CB93-4534-BE56-7576CA91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BBC2-A4E3-4475-8C4B-0D28DFABC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ED80E-29B7-412E-8A9E-B1B093FB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6717-2531-45E0-8C57-5D56DF52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1454E-CF24-4B84-81F9-ADBB3AA3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B2D5B-4CA7-46D1-A714-DA00B67A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8D08-9483-41E0-9FD3-5EBDA72A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F69D2-3649-4267-B28F-BDC8051B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04DA-FD79-4C00-9D38-A49EDDC06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03366-D0A4-457B-9017-D722B945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C771E-0398-4DB2-B704-CC05C3D3A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422C1-4919-4A19-A3EF-C104F39D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FEEF-F795-4E7D-A32A-865CE8FB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8D3FB-BD33-47DF-89AD-90FFD6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A2FE-6CE0-42C2-8717-82281501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539DC-2F5D-4237-865E-7F47356C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EDE78-8E0C-42CD-98F8-DF466F63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EF1BB-4202-45D6-8449-AC20E7D9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1731-4A7D-4677-8EA0-2E1C816A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0EF44-79EE-45E4-A3E4-FD5C522F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D8E1E-AEBF-4572-ADAC-26225488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D8F-50B9-4A41-B4C3-F24600F5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3870-E52E-4308-A7BC-9FAD72E1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A213D-F8E0-417C-993C-6159C24FB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8D62F-A450-4F06-9D94-3B020C8E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4933-C740-49D8-9357-602A6C04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FE70-4BD3-4845-9F4A-8FDC0810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0C6D-2E4B-4782-B4B0-33CCD45B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B8DDA-9246-4C8A-815B-D7433E4E9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86CAD-4B86-4E20-9F5C-632810B7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24BC-07B6-4A45-AF73-641094A2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534F9-3DC6-4DB5-8A70-0E4D47C8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82D6A-A0E8-40F0-842E-CB6D5311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142EE-A264-41ED-B197-E4683BBE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656A-A345-497B-A5B6-652B5AD6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63CC-4C23-408F-AFC6-3C5C5F1B1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7A3D-016D-4B55-93D9-829412CDEC0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E01-7754-493F-8E43-2E5206126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29F3-2CA0-4C4F-BBE0-A7209CBE5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3166-0703-4CF8-BC5B-8BC62004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omments" Target="../comments/comment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CC36-7CF8-4233-BDB6-A3466CB28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Day 2 – 4:00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Project Progress Report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en-US" dirty="0" err="1">
                <a:latin typeface="Comic Sans MS" panose="030F0702030302020204" pitchFamily="66" charset="0"/>
              </a:rPr>
              <a:t>Tympe</a:t>
            </a:r>
            <a:r>
              <a:rPr lang="en-US" dirty="0">
                <a:latin typeface="Comic Sans MS" panose="030F0702030302020204" pitchFamily="66" charset="0"/>
              </a:rPr>
              <a:t>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B5148-16FB-41F7-97DE-C802B753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2543"/>
            <a:ext cx="9144000" cy="165576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, Daniel Marin, Kyle Rimando, Sonny Pizzo, Shane </a:t>
            </a:r>
            <a:r>
              <a:rPr lang="en-US" dirty="0" err="1">
                <a:latin typeface="Comic Sans MS" panose="030F0702030302020204" pitchFamily="66" charset="0"/>
              </a:rPr>
              <a:t>Ghuste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47200-7F3B-4216-8808-41710DDD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8" y="4096937"/>
            <a:ext cx="3127460" cy="2761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DA1A1-34AF-4C0C-A535-F223FE7B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853" y="3545305"/>
            <a:ext cx="2342147" cy="3312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3E444-15F5-45D7-8E3C-CD731D41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235116" y="4291967"/>
            <a:ext cx="4588042" cy="256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E45C-A4CE-4877-8976-FEE4AB15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413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Front end progress…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FE0C-C3E9-4228-99D9-B35C7CFE8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Set up the count down timer tomorrow</a:t>
            </a:r>
          </a:p>
          <a:p>
            <a:r>
              <a:rPr lang="en-US" dirty="0">
                <a:latin typeface="Comic Sans MS" panose="030F0702030302020204" pitchFamily="66" charset="0"/>
              </a:rPr>
              <a:t>As well as make page pretty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BF3844-9C4D-4735-9ADD-F69341BF1EEF}"/>
              </a:ext>
            </a:extLst>
          </p:cNvPr>
          <p:cNvSpPr txBox="1">
            <a:spLocks/>
          </p:cNvSpPr>
          <p:nvPr/>
        </p:nvSpPr>
        <p:spPr>
          <a:xfrm>
            <a:off x="421105" y="4764505"/>
            <a:ext cx="3926306" cy="172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Front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Daniel Marin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Sonny Pizzo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86569-F97A-4F9F-B2B5-F109455C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620" y="3518907"/>
            <a:ext cx="3926306" cy="3339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3008E-B182-4623-89CA-10577C059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245" y="4581024"/>
            <a:ext cx="2276976" cy="2276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FD7A4C-48D7-4961-B398-91E7DAD3F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130" y="189769"/>
            <a:ext cx="1245017" cy="1654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830E47-6A33-44E7-8B2B-3C3D91677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96" y="2914282"/>
            <a:ext cx="1176986" cy="1850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24ACD-2DEF-4F2F-8F01-847890F9E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3006" y="3029986"/>
            <a:ext cx="2839453" cy="14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0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26EC-A4D5-4886-B17A-E5C74F9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Back end progress…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1E94DA-7F26-4045-9F5E-83E6F67C79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37684" y="4780547"/>
            <a:ext cx="4070684" cy="1396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Back end designers: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Logan </a:t>
            </a:r>
            <a:r>
              <a:rPr lang="en-US" dirty="0" err="1">
                <a:latin typeface="Comic Sans MS" panose="030F0702030302020204" pitchFamily="66" charset="0"/>
              </a:rPr>
              <a:t>Schlick</a:t>
            </a:r>
            <a:r>
              <a:rPr lang="en-US" dirty="0">
                <a:latin typeface="Comic Sans MS" panose="030F0702030302020204" pitchFamily="66" charset="0"/>
              </a:rPr>
              <a:t>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Kyle Rimando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718CD6-4600-4CD6-8DCA-E6A0D70157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Comic Sans MS" panose="030F0702030302020204" pitchFamily="66" charset="0"/>
              </a:rPr>
              <a:t>Was able to link game to score board on small scale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And now we are able to link full list to score board</a:t>
            </a:r>
          </a:p>
          <a:p>
            <a:pPr algn="r"/>
            <a:r>
              <a:rPr lang="en-US" dirty="0">
                <a:latin typeface="Comic Sans MS" panose="030F0702030302020204" pitchFamily="66" charset="0"/>
              </a:rPr>
              <a:t>Next is to link a count down timer</a:t>
            </a:r>
          </a:p>
          <a:p>
            <a:pPr algn="r"/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3A23A-5625-4626-87B8-BAD3AFF3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2172"/>
            <a:ext cx="5805237" cy="3525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1DFEA7-EF21-4542-A4B6-D1EACA84E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08293" y="4581525"/>
            <a:ext cx="1983707" cy="2276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976004-7373-4664-8649-E40A08BEE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845" y="3025158"/>
            <a:ext cx="2068429" cy="155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9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Day 2 – 4:00  Project Progress Report -Tympe-</vt:lpstr>
      <vt:lpstr>Front end progress…</vt:lpstr>
      <vt:lpstr>Back end progress…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– 11:30  Project Progress Report -Tympe-</dc:title>
  <dc:creator>Francis Pizzo</dc:creator>
  <cp:lastModifiedBy>Francis Pizzo</cp:lastModifiedBy>
  <cp:revision>7</cp:revision>
  <dcterms:created xsi:type="dcterms:W3CDTF">2019-08-05T18:08:03Z</dcterms:created>
  <dcterms:modified xsi:type="dcterms:W3CDTF">2019-08-06T22:34:34Z</dcterms:modified>
</cp:coreProperties>
</file>