
<file path=[Content_Types].xml><?xml version="1.0" encoding="utf-8"?>
<Types xmlns="http://schemas.openxmlformats.org/package/2006/content-types">
  <Default Extension="png" ContentType="image/png"/>
  <Default Extension="webp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 Pizzo" initials="FP" lastIdx="1" clrIdx="0">
    <p:extLst>
      <p:ext uri="{19B8F6BF-5375-455C-9EA6-DF929625EA0E}">
        <p15:presenceInfo xmlns:p15="http://schemas.microsoft.com/office/powerpoint/2012/main" userId="S-1-5-21-2120689171-872107728-638741381-4618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5T11:13:59.17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DC39-3ECF-42FC-9B07-38DD57EDA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FF7AF-C3E5-4E46-8E67-185707D5A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6E65-E453-458E-9477-8F25CDAF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23B9-EB7D-4BF0-8627-DBB552FB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2295-4927-4954-8E09-0AD90C22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1D2D-454B-4494-8B76-AD7C9407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8B68C-9BF7-4440-B796-A866506C7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3A89B-4D80-4720-ABA8-80FD494A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55F0-1BB3-4B1C-BFF3-71364F93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74BE-8222-4CCD-94A0-C2FA2BEB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7F01E-39A1-405D-9AFE-8B9896801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8185A-8202-41AA-B29D-BCED79848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A670-36C0-4DDC-8DED-206EC0B4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C1BD-3DF4-433A-A903-3D1134B9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3350-894F-449A-90B0-FCFC4934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6167-A0FA-4365-B15E-AB3841BA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24D3-0285-4380-9740-870F2265A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AA59-9036-49EC-8EF5-6C64D5B3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49C4B-5BA2-42CE-A726-575E0D21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C3E2-5A16-4CD9-BCCF-E87C4D82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8602-CA3F-45B2-B883-4EE13C89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AE895-E531-48B1-8A9E-CCC5C713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DCDC-4948-44A9-8636-BFC3A44A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F889-A80D-44C8-8B93-28FB7825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6E00-3565-4C87-A7F5-FCB5C552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5711-CB93-4534-BE56-7576CA91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BBC2-A4E3-4475-8C4B-0D28DFABC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ED80E-29B7-412E-8A9E-B1B093FB2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6717-2531-45E0-8C57-5D56DF52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1454E-CF24-4B84-81F9-ADBB3AA3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B2D5B-4CA7-46D1-A714-DA00B67A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8D08-9483-41E0-9FD3-5EBDA72A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F69D2-3649-4267-B28F-BDC8051B5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04DA-FD79-4C00-9D38-A49EDDC06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03366-D0A4-457B-9017-D722B9453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C771E-0398-4DB2-B704-CC05C3D3A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422C1-4919-4A19-A3EF-C104F39D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4FEEF-F795-4E7D-A32A-865CE8FB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8D3FB-BD33-47DF-89AD-90FFD6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A2FE-6CE0-42C2-8717-82281501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539DC-2F5D-4237-865E-7F47356C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EDE78-8E0C-42CD-98F8-DF466F63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EF1BB-4202-45D6-8449-AC20E7D9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1731-4A7D-4677-8EA0-2E1C816A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0EF44-79EE-45E4-A3E4-FD5C522F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D8E1E-AEBF-4572-ADAC-26225488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3D8F-50B9-4A41-B4C3-F24600F5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3870-E52E-4308-A7BC-9FAD72E1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A213D-F8E0-417C-993C-6159C24FB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8D62F-A450-4F06-9D94-3B020C8E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B4933-C740-49D8-9357-602A6C0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FE70-4BD3-4845-9F4A-8FDC0810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0C6D-2E4B-4782-B4B0-33CCD45B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B8DDA-9246-4C8A-815B-D7433E4E9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86CAD-4B86-4E20-9F5C-632810B7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C24BC-07B6-4A45-AF73-641094A2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534F9-3DC6-4DB5-8A70-0E4D47C8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82D6A-A0E8-40F0-842E-CB6D5311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142EE-A264-41ED-B197-E4683BBE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3656A-A345-497B-A5B6-652B5AD6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63CC-4C23-408F-AFC6-3C5C5F1B1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7A3D-016D-4B55-93D9-829412CDEC0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8E01-7754-493F-8E43-2E5206126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29F3-2CA0-4C4F-BBE0-A7209CBE5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7.webp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CC36-7CF8-4233-BDB6-A3466CB28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Day 1 – 4:00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Project Progress Report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-</a:t>
            </a:r>
            <a:r>
              <a:rPr lang="en-US" dirty="0" err="1">
                <a:latin typeface="Comic Sans MS" panose="030F0702030302020204" pitchFamily="66" charset="0"/>
              </a:rPr>
              <a:t>Tympe</a:t>
            </a:r>
            <a:r>
              <a:rPr 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B5148-16FB-41F7-97DE-C802B7533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2543"/>
            <a:ext cx="9144000" cy="165576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Logan </a:t>
            </a:r>
            <a:r>
              <a:rPr lang="en-US" dirty="0" err="1">
                <a:latin typeface="Comic Sans MS" panose="030F0702030302020204" pitchFamily="66" charset="0"/>
              </a:rPr>
              <a:t>Schlick</a:t>
            </a:r>
            <a:r>
              <a:rPr lang="en-US" dirty="0">
                <a:latin typeface="Comic Sans MS" panose="030F0702030302020204" pitchFamily="66" charset="0"/>
              </a:rPr>
              <a:t>, Daniel Marin, Kyle Rimando, Sonny Pizzo, Shane </a:t>
            </a:r>
            <a:r>
              <a:rPr lang="en-US" dirty="0" err="1">
                <a:latin typeface="Comic Sans MS" panose="030F0702030302020204" pitchFamily="66" charset="0"/>
              </a:rPr>
              <a:t>Ghuste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25F40-6FBF-49B3-980E-B6B20DC11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51" y="3954963"/>
            <a:ext cx="4948098" cy="2783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750A1F-867A-4B66-838C-A09AE8C7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49" y="5406773"/>
            <a:ext cx="2367102" cy="13314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CEF2FE-084A-4DD9-BACB-3DD75D0A9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8" y="3626099"/>
            <a:ext cx="3165643" cy="17806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0F69E0-2F7F-4D92-BD08-DFAE8C0A4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8" y="5406774"/>
            <a:ext cx="1277276" cy="7184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E67B7F-496D-45B3-ADE0-4D177913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8" y="6125242"/>
            <a:ext cx="841319" cy="4732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5A4C5F-0566-4AC4-948A-7D5B2492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48" y="4852737"/>
            <a:ext cx="3621951" cy="18815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4519AB-3696-4163-8CEB-8E754E74B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47" y="3658769"/>
            <a:ext cx="2115481" cy="1189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DC217E-F5F4-4F9A-AFE5-425C1C05E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1" y="195180"/>
            <a:ext cx="1656858" cy="25747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96178D-BFC6-405A-85AA-3F2588B25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421" y="933333"/>
            <a:ext cx="1876925" cy="19332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1762355-B65A-4A7B-BD3F-1DF71EF1D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73" y="1899949"/>
            <a:ext cx="227372" cy="3408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8FA1D5-9805-4C19-B587-AFDB701C4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472" y="3624296"/>
            <a:ext cx="313964" cy="4707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C54D476-3282-4664-A104-E2BC49CA5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56" y="3030244"/>
            <a:ext cx="315652" cy="4732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DB0D27B-506B-46DF-9C93-2DCA9A2F9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387" y="112295"/>
            <a:ext cx="674149" cy="10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E45C-A4CE-4877-8976-FEE4AB15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Front end progress…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FE0C-C3E9-4228-99D9-B35C7CFE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Completed basic skeleton of the website </a:t>
            </a:r>
          </a:p>
          <a:p>
            <a:r>
              <a:rPr lang="en-US" dirty="0">
                <a:latin typeface="Comic Sans MS" panose="030F0702030302020204" pitchFamily="66" charset="0"/>
              </a:rPr>
              <a:t>Ability to link the back end with the front end</a:t>
            </a:r>
          </a:p>
          <a:p>
            <a:r>
              <a:rPr lang="en-US" dirty="0">
                <a:latin typeface="Comic Sans MS" panose="030F0702030302020204" pitchFamily="66" charset="0"/>
              </a:rPr>
              <a:t>Next is to polish back end and fix viewing bug</a:t>
            </a:r>
          </a:p>
          <a:p>
            <a:r>
              <a:rPr lang="en-US" dirty="0">
                <a:latin typeface="Comic Sans MS" panose="030F0702030302020204" pitchFamily="66" charset="0"/>
              </a:rPr>
              <a:t>Add game features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BF3844-9C4D-4735-9ADD-F69341BF1EEF}"/>
              </a:ext>
            </a:extLst>
          </p:cNvPr>
          <p:cNvSpPr txBox="1">
            <a:spLocks/>
          </p:cNvSpPr>
          <p:nvPr/>
        </p:nvSpPr>
        <p:spPr>
          <a:xfrm>
            <a:off x="421105" y="4764505"/>
            <a:ext cx="3926306" cy="172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Front end designers: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Daniel Marin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Sonny Pizzo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7F572-ABC7-4C08-B7A1-A79EDA292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780" y="0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3B0A8-EE07-4E8A-B2A3-7C9339DF6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244" y="4192016"/>
            <a:ext cx="3143250" cy="23008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C13E72-9C0D-4912-AD01-23049BD1B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47600" y="5446127"/>
            <a:ext cx="243538" cy="365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E5A32A-8F30-4241-B15B-BB42FC127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455" y="4572001"/>
            <a:ext cx="3633537" cy="1899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26438A-87CD-417B-A911-6AE87DDD1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816" y="2792606"/>
            <a:ext cx="313964" cy="4707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41DBD5-851A-44E6-AABC-39AE5CA78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2253" y="476442"/>
            <a:ext cx="367826" cy="551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642DBB-961D-4801-9B37-F3F2521A3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2" y="3633269"/>
            <a:ext cx="745368" cy="11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0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26EC-A4D5-4886-B17A-E5C74F96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Back end progress…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1E94DA-7F26-4045-9F5E-83E6F67C79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17368" y="3740937"/>
            <a:ext cx="4070684" cy="1396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Back end designers: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Logan </a:t>
            </a:r>
            <a:r>
              <a:rPr lang="en-US" dirty="0" err="1">
                <a:latin typeface="Comic Sans MS" panose="030F0702030302020204" pitchFamily="66" charset="0"/>
              </a:rPr>
              <a:t>Schlick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Kyle Rimando</a:t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718CD6-4600-4CD6-8DCA-E6A0D70157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Comic Sans MS" panose="030F0702030302020204" pitchFamily="66" charset="0"/>
              </a:rPr>
              <a:t>Ability to generate a random word, and type it to move onto the next word</a:t>
            </a:r>
          </a:p>
          <a:p>
            <a:pPr algn="r"/>
            <a:r>
              <a:rPr lang="en-US" dirty="0">
                <a:latin typeface="Comic Sans MS" panose="030F0702030302020204" pitchFamily="66" charset="0"/>
              </a:rPr>
              <a:t>Move from welcome page to the start page</a:t>
            </a:r>
          </a:p>
          <a:p>
            <a:pPr algn="r"/>
            <a:r>
              <a:rPr lang="en-US" dirty="0">
                <a:latin typeface="Comic Sans MS" panose="030F0702030302020204" pitchFamily="66" charset="0"/>
              </a:rPr>
              <a:t>Next is to focus on being able to detect a wrong answer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D8814-0E48-45AB-A718-63735B96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702" y="207669"/>
            <a:ext cx="2367214" cy="15504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FE871C-FB83-484F-91B5-C9EFB4C28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84" y="5243399"/>
            <a:ext cx="313964" cy="4707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181150-53EE-4C8A-8CB4-6CDD9B822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7" y="3727484"/>
            <a:ext cx="5779168" cy="3130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0E04CE-B781-4E69-A246-E195A5B19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1916" y="230188"/>
            <a:ext cx="521368" cy="7816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AB7DF0-3E0E-4BA6-BAF0-875F5AD16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06" y="975266"/>
            <a:ext cx="313964" cy="4707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8E8BC2-7780-4A5A-9FD1-6C63BE2EF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60822" y="2257916"/>
            <a:ext cx="407931" cy="6115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52AC97-BDD1-4B8B-866A-EC62350BE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4202406"/>
            <a:ext cx="2315076" cy="231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9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Day 1 – 4:00  Project Progress Report -Tympe-</vt:lpstr>
      <vt:lpstr>Front end progress…</vt:lpstr>
      <vt:lpstr>Back end progress…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– 11:30  Project Progress Report -Tympe-</dc:title>
  <dc:creator>Francis Pizzo</dc:creator>
  <cp:lastModifiedBy>Francis Pizzo</cp:lastModifiedBy>
  <cp:revision>5</cp:revision>
  <dcterms:created xsi:type="dcterms:W3CDTF">2019-08-05T18:08:03Z</dcterms:created>
  <dcterms:modified xsi:type="dcterms:W3CDTF">2019-08-05T23:00:09Z</dcterms:modified>
</cp:coreProperties>
</file>