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Day 4 – 4:00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543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E89E4-D656-4BCE-8D45-CCFC620A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69" y="3548732"/>
            <a:ext cx="3552072" cy="330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120C1-B7BD-439E-8725-33F99750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4297"/>
            <a:ext cx="2553703" cy="25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Finished the website</a:t>
            </a:r>
          </a:p>
          <a:p>
            <a:r>
              <a:rPr lang="en-US" dirty="0">
                <a:latin typeface="Comic Sans MS" panose="030F0702030302020204" pitchFamily="66" charset="0"/>
              </a:rPr>
              <a:t>Added hard and easy mode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372FF-5BB0-42A5-8792-5114EE03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" t="808" r="2274" b="3234"/>
          <a:stretch/>
        </p:blipFill>
        <p:spPr>
          <a:xfrm>
            <a:off x="6825917" y="0"/>
            <a:ext cx="5045242" cy="285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CDC9C-F2DF-40D0-ADB1-BD2356B02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6" b="3256"/>
          <a:stretch/>
        </p:blipFill>
        <p:spPr>
          <a:xfrm>
            <a:off x="4144074" y="4549692"/>
            <a:ext cx="3903852" cy="23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83116" y="478054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Created coding for easy and hard mode.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Finished full coding for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808C0-355C-4591-B029-BFBB2088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3" y="3783681"/>
            <a:ext cx="5465456" cy="3074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4F564-30EF-444E-B733-A0008749C6F8}"/>
              </a:ext>
            </a:extLst>
          </p:cNvPr>
          <p:cNvSpPr txBox="1"/>
          <p:nvPr/>
        </p:nvSpPr>
        <p:spPr>
          <a:xfrm>
            <a:off x="276726" y="4900863"/>
            <a:ext cx="226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Code for the rest of your existence</a:t>
            </a:r>
          </a:p>
        </p:txBody>
      </p:sp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6F756E-1318-4A07-8BAE-BC855CDE1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585" r="29533" b="27252"/>
          <a:stretch/>
        </p:blipFill>
        <p:spPr>
          <a:xfrm>
            <a:off x="2855494" y="0"/>
            <a:ext cx="497399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F0478-D603-4811-B535-26BB22773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4210" r="43275" b="43275"/>
          <a:stretch/>
        </p:blipFill>
        <p:spPr>
          <a:xfrm>
            <a:off x="5596508" y="3960381"/>
            <a:ext cx="3780103" cy="2408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B40F6-7D62-49F1-BF9B-82D4E9612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1170" r="37354" b="39181"/>
          <a:stretch/>
        </p:blipFill>
        <p:spPr>
          <a:xfrm>
            <a:off x="1138988" y="3960381"/>
            <a:ext cx="3938338" cy="2408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4857C-8328-41D9-8134-605310255A3F}"/>
              </a:ext>
            </a:extLst>
          </p:cNvPr>
          <p:cNvSpPr txBox="1"/>
          <p:nvPr/>
        </p:nvSpPr>
        <p:spPr>
          <a:xfrm>
            <a:off x="2093494" y="35910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56F1D-D40B-44C9-BF89-0BE0D2A706A3}"/>
              </a:ext>
            </a:extLst>
          </p:cNvPr>
          <p:cNvSpPr txBox="1"/>
          <p:nvPr/>
        </p:nvSpPr>
        <p:spPr>
          <a:xfrm>
            <a:off x="6812790" y="3591049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Mode</a:t>
            </a:r>
          </a:p>
        </p:txBody>
      </p:sp>
    </p:spTree>
    <p:extLst>
      <p:ext uri="{BB962C8B-B14F-4D97-AF65-F5344CB8AC3E}">
        <p14:creationId xmlns:p14="http://schemas.microsoft.com/office/powerpoint/2010/main" val="39889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Day 4 – 4:00  Project Progress Report -Tympe-</vt:lpstr>
      <vt:lpstr>Front end progress…</vt:lpstr>
      <vt:lpstr>Back end progress…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5</cp:revision>
  <dcterms:created xsi:type="dcterms:W3CDTF">2019-08-05T18:08:03Z</dcterms:created>
  <dcterms:modified xsi:type="dcterms:W3CDTF">2019-08-08T22:16:22Z</dcterms:modified>
</cp:coreProperties>
</file>