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E8E-75EB-F122-B0B7-E0A2B55C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4A19-4F51-2E01-B156-5BD8240D7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0025-CF03-D7BB-B202-F5EC2890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8181-D862-E08A-A449-E880131F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091B-B626-3199-63A8-C4D3D5E5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95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54A8-D83B-979C-F9AE-D12F9CA8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D749-CE21-EB9F-487D-9F87F37E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D588-30E3-A55D-3B60-AE6BC0D7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F4A1-E465-FA41-1409-BE392EE9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1726-E1D2-AC5B-FA3C-E46439E0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3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B42BB-8140-01EF-0C70-C880A3719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3D99-E2F9-55F6-6672-CC315F16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DC90-33AA-7943-BC38-5B2766F1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5AD0-D03C-5985-AEBF-8C7CAF34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B380-A74C-D10B-719A-40B5CB08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4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191B-7B3C-8344-6896-F471EA6F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DAAC-EAF3-C6B0-CB77-3D4D6E54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40B8-D2A7-B476-374E-20449B9C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6779-B2A9-6625-5C40-D2F63BD7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F9F4-B8D1-F139-A103-F04C9B0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9043-97C3-6B41-298A-38786842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1106-5D72-7998-ACCC-B683C43D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9711-C638-9EF6-7B41-38B16762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4BB4-12F6-CEE0-CB47-97B6C17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4170-24BB-77FC-1B88-FEAE9804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15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3ED8-AC1F-CEBF-070A-92F982A3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405F-31E8-0D38-777F-A7D5923E8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C46B9-85A9-12AD-2C98-C8DC71E5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0782-2E71-695A-9FD4-6C81C84E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DF0B-1F8D-96E3-AF7F-D5090AB7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FDB4-04E9-0B7C-25AD-DFD592A2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17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A7A8-4A0A-18DB-C9FF-FB7BFCD0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5BD4-C6EB-ADF5-9622-C0C27032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0D62-2FB1-0080-90E3-48E37D52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44812-98D7-4A0E-E0D0-A35A9D4B6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24A3E-CAA3-8E28-7C6C-02E830CA1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41E9-377F-6994-5BBF-AD039D28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6AE9E-6AC8-1B39-D7E2-638A8A5D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131F-05F1-CE77-6EFB-BBD910B2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1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1094-31AF-88FA-4B11-EFBB7D9F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39796-CFCE-2FBD-2CD3-B44A605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572EB-78B9-3163-E5B7-20601A2C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7EF9-8DC2-1EC7-7259-FB868C25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99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19010-BD77-5E5F-630D-ED18E6A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3A02B-1DF5-1CBA-0B68-82C338B2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969C-5637-4252-4F70-D58EFB4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87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4AB4-290C-02EF-314D-BDA3353F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A2D3-BD67-3B47-6378-1041A7D4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B51E-2711-FF7D-AB13-AF41C62B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C85EB-619D-8613-8B09-05499C7B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ECCD-4F8E-3AC2-4D75-E60864A6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FBB0-87D9-4A53-A655-DEB1C64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80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CC8A-60D8-88EF-0212-8EF6FCFE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C74CE-2596-5094-E98C-72D88419B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EDB57-70C7-1C2E-5802-4AFDC8B6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DB1D-1CFD-30E9-1A0A-8F787085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4CD9-2EC5-F3E9-E92E-90F36EC7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B9E55-344D-897B-900A-42FA8FAF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5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4ECF1-50C4-109C-2562-7ABAA7C2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9458-EF5A-33D3-E202-05E96B8C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4E66-D69B-5BCD-0915-1F91341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5E1A-6555-214D-BE28-650DBB619B37}" type="datetimeFigureOut">
              <a:rPr lang="en-IL" smtClean="0"/>
              <a:t>24/04/2023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2F4E-3A55-C75F-6CC8-6AECD5B4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55EA-89A1-708B-652D-8A40D9079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2AFA-7F4E-3C4C-9E2D-3BD0BD5D33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0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F492-D456-3284-8319-0121F5F72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81CB4-37C1-DCC9-4459-26413BA4E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5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4A9B-D7F0-9D8F-ED16-B1DA143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330D-8930-A2E4-644F-5197A759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TypeScript, narrowing is the process of refining the type of a variable or expression based on additional information that is available to the compiler at a certain point in the program. This can be done using various constructs such as type guards, type assertions, and control flow analysis.</a:t>
            </a:r>
          </a:p>
          <a:p>
            <a:r>
              <a:rPr lang="en-US" dirty="0"/>
              <a:t>Type guards are functions or expressions that return a </a:t>
            </a:r>
            <a:r>
              <a:rPr lang="en-US" dirty="0" err="1"/>
              <a:t>boolean</a:t>
            </a:r>
            <a:r>
              <a:rPr lang="en-US" dirty="0"/>
              <a:t> value, which is used by the TypeScript compiler to narrow the type of a variable. For example, the </a:t>
            </a:r>
            <a:r>
              <a:rPr lang="en-US" dirty="0" err="1"/>
              <a:t>typeof</a:t>
            </a:r>
            <a:r>
              <a:rPr lang="en-US" dirty="0"/>
              <a:t> operator can be used as a type guard to narrow the type of a variable based on its type at runtime</a:t>
            </a:r>
          </a:p>
        </p:txBody>
      </p:sp>
    </p:spTree>
    <p:extLst>
      <p:ext uri="{BB962C8B-B14F-4D97-AF65-F5344CB8AC3E}">
        <p14:creationId xmlns:p14="http://schemas.microsoft.com/office/powerpoint/2010/main" val="19861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77CD8-1577-1B43-6A99-F30DDB7D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Narrowing types options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D0B032-F8D7-B187-BEB8-F5BE3202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281" y="643466"/>
            <a:ext cx="52067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77CD8-1577-1B43-6A99-F30DDB7D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Wait what with null and undefiend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B089B-1D67-748C-5A50-23EDBEC5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014" y="1675227"/>
            <a:ext cx="7881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7CD8-1577-1B43-6A99-F30DDB7D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8711-2939-027B-EE1D-0F7E9480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756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7CD8-1577-1B43-6A99-F30DDB7D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8711-2939-027B-EE1D-0F7E9480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3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7CD8-1577-1B43-6A99-F30DDB7D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8711-2939-027B-EE1D-0F7E9480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749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117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Narrowing</vt:lpstr>
      <vt:lpstr>Narrowing types options</vt:lpstr>
      <vt:lpstr>Wait what with null and undefiend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Chen</dc:creator>
  <cp:lastModifiedBy>Shaked Chen</cp:lastModifiedBy>
  <cp:revision>1</cp:revision>
  <dcterms:created xsi:type="dcterms:W3CDTF">2023-04-24T12:42:05Z</dcterms:created>
  <dcterms:modified xsi:type="dcterms:W3CDTF">2023-04-24T13:09:45Z</dcterms:modified>
</cp:coreProperties>
</file>