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125B-B69C-D283-1149-B8DFD67A1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640BB38-97D2-3492-7258-8ECDAD192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2309489-E66E-930D-0B3E-13ED4902AAC7}"/>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824B513E-D5CC-56C7-3F28-82673EA3C9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AD194DF-3FF1-33F9-577B-77A526B842A4}"/>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266570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5EF3-C3C9-FC3E-2399-91AE450CA6B9}"/>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8FEF347-9326-A3CF-DBB0-2D5F609BC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19E78CF-2709-78DE-286D-700D0A72F135}"/>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19C17417-086D-D293-3945-28133269C31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AEBFB9-5416-D05C-FCC8-72D484D4A653}"/>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219028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4C022-5930-42B4-EE75-492DBDA28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4B117F8-C278-25AD-070A-88670762C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683AA8-07C3-4392-646B-AF1B79AFB58B}"/>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5AB7A8C2-EA4F-A1D7-2F81-1344B30B03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F8AFE2A-A314-C632-7696-0F28799E746F}"/>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41649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3662-6EE2-D1CB-C79D-8EF5042C40D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BF1688B-4B16-31B9-5A61-A87F972CA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DD343D-CA7F-8279-6942-3AD4373C3115}"/>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31899264-AF20-D956-4301-280D195D25E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FD0823C-A461-8DE9-676E-E9EC4CF8CE46}"/>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39479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C331-E788-60FB-122B-D0A05D4DC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0D2F634-7091-F4E3-A4CB-C150C503F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A5927-ADC3-5ABE-C745-9F11F1C7093F}"/>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A400140A-65DC-2409-527E-52BA10EFD62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7D1122-15FC-6AFD-D454-1A91AD508DDA}"/>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393303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71A9-2809-D61A-F99C-228D173A220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2050C2D-CF1B-F1D9-5057-79B91B43F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ED1B8DE-33E5-C388-FE29-A162913F4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47F9D84-922D-1512-00C8-E0C8394B25EB}"/>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6" name="Footer Placeholder 5">
            <a:extLst>
              <a:ext uri="{FF2B5EF4-FFF2-40B4-BE49-F238E27FC236}">
                <a16:creationId xmlns:a16="http://schemas.microsoft.com/office/drawing/2014/main" id="{D2A44AB2-499E-BD79-A000-BBBA36034FC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B572F48-B443-82FB-4D70-EC333C4C2EF0}"/>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33924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20B5-7462-5DB7-1B75-A5E721CB730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CD24230-1BA7-95DB-2D88-6D2DD5379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2AE92-1568-3CA8-6ADB-D60CD94F9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1386D2B-516C-7295-BAA5-93F365E75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DD25-BC9A-0CB6-8AD9-9429A4027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873680E-4637-3679-B3E9-77A042AF899C}"/>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8" name="Footer Placeholder 7">
            <a:extLst>
              <a:ext uri="{FF2B5EF4-FFF2-40B4-BE49-F238E27FC236}">
                <a16:creationId xmlns:a16="http://schemas.microsoft.com/office/drawing/2014/main" id="{2BE55325-561B-C3AC-D40D-B6E6CE4AD3D8}"/>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3B03973-BF23-EF77-9ED8-E0813AA9DE7E}"/>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314331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C36-9BCF-5D70-EA7A-31855ABF28E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4FD75C4-7358-EF80-9461-D81A2DE7A4F8}"/>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4" name="Footer Placeholder 3">
            <a:extLst>
              <a:ext uri="{FF2B5EF4-FFF2-40B4-BE49-F238E27FC236}">
                <a16:creationId xmlns:a16="http://schemas.microsoft.com/office/drawing/2014/main" id="{35A9B635-95C7-ACD0-EDA6-DD28DF0D1B15}"/>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1A9530B-4450-431E-0493-BE96694D005D}"/>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102326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822C0-171F-DFF5-323E-0164AFD54463}"/>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3" name="Footer Placeholder 2">
            <a:extLst>
              <a:ext uri="{FF2B5EF4-FFF2-40B4-BE49-F238E27FC236}">
                <a16:creationId xmlns:a16="http://schemas.microsoft.com/office/drawing/2014/main" id="{F9C188F5-3F76-09F2-84D3-CE17368811A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B1C2BAC6-A45F-4B92-CEC7-C13DF097623C}"/>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55395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896E-1573-B963-E407-605883EA4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42466BE-E4D0-AAFE-C85E-A892D8D00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109E1C1-2890-B4A4-3366-7C72794E0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12EAF-5FD0-A400-4115-88E42ECD1ACC}"/>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6" name="Footer Placeholder 5">
            <a:extLst>
              <a:ext uri="{FF2B5EF4-FFF2-40B4-BE49-F238E27FC236}">
                <a16:creationId xmlns:a16="http://schemas.microsoft.com/office/drawing/2014/main" id="{29FC4E84-0237-E2B1-E5EC-6EDCAA17C7F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2E51B04-6064-4407-89C9-960F95945DAB}"/>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429031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252D-474A-C12D-0C36-B96B676D8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39C4B617-E9A9-E33A-6B80-AD3747F2E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D7AC219-4625-1842-7DEE-92CF419D7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8EB4C-E919-055C-F6B5-63B522A130AE}"/>
              </a:ext>
            </a:extLst>
          </p:cNvPr>
          <p:cNvSpPr>
            <a:spLocks noGrp="1"/>
          </p:cNvSpPr>
          <p:nvPr>
            <p:ph type="dt" sz="half" idx="10"/>
          </p:nvPr>
        </p:nvSpPr>
        <p:spPr/>
        <p:txBody>
          <a:bodyPr/>
          <a:lstStyle/>
          <a:p>
            <a:fld id="{834056F7-56C9-924A-A23A-4B0ED7B554BB}" type="datetimeFigureOut">
              <a:rPr lang="en-IL" smtClean="0"/>
              <a:t>02/10/2023</a:t>
            </a:fld>
            <a:endParaRPr lang="en-IL"/>
          </a:p>
        </p:txBody>
      </p:sp>
      <p:sp>
        <p:nvSpPr>
          <p:cNvPr id="6" name="Footer Placeholder 5">
            <a:extLst>
              <a:ext uri="{FF2B5EF4-FFF2-40B4-BE49-F238E27FC236}">
                <a16:creationId xmlns:a16="http://schemas.microsoft.com/office/drawing/2014/main" id="{B8C0A7E1-6773-90E3-CB06-1A771023FFE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0A11DBF-D665-DE67-1DDF-3E43425312E7}"/>
              </a:ext>
            </a:extLst>
          </p:cNvPr>
          <p:cNvSpPr>
            <a:spLocks noGrp="1"/>
          </p:cNvSpPr>
          <p:nvPr>
            <p:ph type="sldNum" sz="quarter" idx="12"/>
          </p:nvPr>
        </p:nvSpPr>
        <p:spPr/>
        <p:txBody>
          <a:bodyPr/>
          <a:lstStyle/>
          <a:p>
            <a:fld id="{5DC358A0-EC66-844C-97F2-267D7A1B9780}" type="slidenum">
              <a:rPr lang="en-IL" smtClean="0"/>
              <a:t>‹#›</a:t>
            </a:fld>
            <a:endParaRPr lang="en-IL"/>
          </a:p>
        </p:txBody>
      </p:sp>
    </p:spTree>
    <p:extLst>
      <p:ext uri="{BB962C8B-B14F-4D97-AF65-F5344CB8AC3E}">
        <p14:creationId xmlns:p14="http://schemas.microsoft.com/office/powerpoint/2010/main" val="45000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04381-04AD-2A05-EE12-3768644EB7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5F46326-FEC0-001C-2081-DE8A02996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6C8D562-49E8-6E05-ADA5-D852C83A2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056F7-56C9-924A-A23A-4B0ED7B554BB}" type="datetimeFigureOut">
              <a:rPr lang="en-IL" smtClean="0"/>
              <a:t>02/10/2023</a:t>
            </a:fld>
            <a:endParaRPr lang="en-IL"/>
          </a:p>
        </p:txBody>
      </p:sp>
      <p:sp>
        <p:nvSpPr>
          <p:cNvPr id="5" name="Footer Placeholder 4">
            <a:extLst>
              <a:ext uri="{FF2B5EF4-FFF2-40B4-BE49-F238E27FC236}">
                <a16:creationId xmlns:a16="http://schemas.microsoft.com/office/drawing/2014/main" id="{DD3DC3A2-B1CC-EDCB-7619-91D009854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99B401-A36A-4234-A542-26F70A444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58A0-EC66-844C-97F2-267D7A1B9780}" type="slidenum">
              <a:rPr lang="en-IL" smtClean="0"/>
              <a:t>‹#›</a:t>
            </a:fld>
            <a:endParaRPr lang="en-IL"/>
          </a:p>
        </p:txBody>
      </p:sp>
    </p:spTree>
    <p:extLst>
      <p:ext uri="{BB962C8B-B14F-4D97-AF65-F5344CB8AC3E}">
        <p14:creationId xmlns:p14="http://schemas.microsoft.com/office/powerpoint/2010/main" val="145016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7278-4218-6394-56ED-B34E7ACB2179}"/>
              </a:ext>
            </a:extLst>
          </p:cNvPr>
          <p:cNvSpPr>
            <a:spLocks noGrp="1"/>
          </p:cNvSpPr>
          <p:nvPr>
            <p:ph type="ctrTitle"/>
          </p:nvPr>
        </p:nvSpPr>
        <p:spPr/>
        <p:txBody>
          <a:bodyPr/>
          <a:lstStyle/>
          <a:p>
            <a:r>
              <a:rPr lang="en-IL" dirty="0"/>
              <a:t>react</a:t>
            </a:r>
          </a:p>
        </p:txBody>
      </p:sp>
      <p:sp>
        <p:nvSpPr>
          <p:cNvPr id="3" name="Subtitle 2">
            <a:extLst>
              <a:ext uri="{FF2B5EF4-FFF2-40B4-BE49-F238E27FC236}">
                <a16:creationId xmlns:a16="http://schemas.microsoft.com/office/drawing/2014/main" id="{DC08BFD4-BA79-1850-FBCC-B5047CEF03CE}"/>
              </a:ext>
            </a:extLst>
          </p:cNvPr>
          <p:cNvSpPr>
            <a:spLocks noGrp="1"/>
          </p:cNvSpPr>
          <p:nvPr>
            <p:ph type="subTitle" idx="1"/>
          </p:nvPr>
        </p:nvSpPr>
        <p:spPr/>
        <p:txBody>
          <a:bodyPr/>
          <a:lstStyle/>
          <a:p>
            <a:r>
              <a:rPr lang="en-US" dirty="0"/>
              <a:t>H</a:t>
            </a:r>
            <a:r>
              <a:rPr lang="en-IL" dirty="0"/>
              <a:t>ook form</a:t>
            </a:r>
          </a:p>
        </p:txBody>
      </p:sp>
    </p:spTree>
    <p:extLst>
      <p:ext uri="{BB962C8B-B14F-4D97-AF65-F5344CB8AC3E}">
        <p14:creationId xmlns:p14="http://schemas.microsoft.com/office/powerpoint/2010/main" val="102784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act hook form video tutorial - MotivationJob - Creativity, Passion ...">
            <a:extLst>
              <a:ext uri="{FF2B5EF4-FFF2-40B4-BE49-F238E27FC236}">
                <a16:creationId xmlns:a16="http://schemas.microsoft.com/office/drawing/2014/main" id="{FBA51004-48CD-AB81-B587-70423C5BEC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1" r="1564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0A2289-14E3-85E9-0253-03338791E701}"/>
              </a:ext>
            </a:extLst>
          </p:cNvPr>
          <p:cNvSpPr>
            <a:spLocks noGrp="1"/>
          </p:cNvSpPr>
          <p:nvPr>
            <p:ph type="title"/>
          </p:nvPr>
        </p:nvSpPr>
        <p:spPr>
          <a:xfrm>
            <a:off x="7531610" y="365125"/>
            <a:ext cx="3822189" cy="1899912"/>
          </a:xfrm>
        </p:spPr>
        <p:txBody>
          <a:bodyPr>
            <a:normAutofit/>
          </a:bodyPr>
          <a:lstStyle/>
          <a:p>
            <a:r>
              <a:rPr lang="en-US" sz="4000"/>
              <a:t>H</a:t>
            </a:r>
            <a:r>
              <a:rPr lang="en-IL" sz="4000"/>
              <a:t>ook form</a:t>
            </a:r>
          </a:p>
        </p:txBody>
      </p:sp>
      <p:sp>
        <p:nvSpPr>
          <p:cNvPr id="3" name="Content Placeholder 2">
            <a:extLst>
              <a:ext uri="{FF2B5EF4-FFF2-40B4-BE49-F238E27FC236}">
                <a16:creationId xmlns:a16="http://schemas.microsoft.com/office/drawing/2014/main" id="{D0A523D2-BEFE-F7CA-DFBC-4573AD15E825}"/>
              </a:ext>
            </a:extLst>
          </p:cNvPr>
          <p:cNvSpPr>
            <a:spLocks noGrp="1"/>
          </p:cNvSpPr>
          <p:nvPr>
            <p:ph idx="1"/>
          </p:nvPr>
        </p:nvSpPr>
        <p:spPr>
          <a:xfrm>
            <a:off x="7531610" y="2434201"/>
            <a:ext cx="3822189" cy="3742762"/>
          </a:xfrm>
        </p:spPr>
        <p:txBody>
          <a:bodyPr>
            <a:normAutofit/>
          </a:bodyPr>
          <a:lstStyle/>
          <a:p>
            <a:r>
              <a:rPr lang="en-US" sz="2000" b="1" i="0">
                <a:effectLst/>
                <a:latin typeface="Söhne"/>
              </a:rPr>
              <a:t>React Hook Form</a:t>
            </a:r>
            <a:r>
              <a:rPr lang="en-US" sz="2000" b="0" i="0">
                <a:effectLst/>
                <a:latin typeface="Söhne"/>
              </a:rPr>
              <a:t> is a library for building forms in React applications. Its primary objective is to simplify the process of form validation and data collection in React. It uses hooks as its core mechanism, making it easy to integrate with function components.</a:t>
            </a:r>
          </a:p>
          <a:p>
            <a:br>
              <a:rPr lang="en-US" sz="2000"/>
            </a:br>
            <a:endParaRPr lang="en-IL" sz="2000"/>
          </a:p>
        </p:txBody>
      </p:sp>
    </p:spTree>
    <p:extLst>
      <p:ext uri="{BB962C8B-B14F-4D97-AF65-F5344CB8AC3E}">
        <p14:creationId xmlns:p14="http://schemas.microsoft.com/office/powerpoint/2010/main" val="236361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r>
              <a:rPr lang="en-US" dirty="0"/>
              <a:t>https://react-hook-</a:t>
            </a:r>
            <a:r>
              <a:rPr lang="en-US" dirty="0" err="1"/>
              <a:t>form.com</a:t>
            </a:r>
            <a:r>
              <a:rPr lang="en-US" dirty="0"/>
              <a:t>/dev-tools</a:t>
            </a:r>
            <a:endParaRPr lang="en-IL" dirty="0"/>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pPr marL="0" indent="0">
              <a:buNone/>
            </a:pPr>
            <a:r>
              <a:rPr lang="en-US" dirty="0" err="1"/>
              <a:t>npm</a:t>
            </a:r>
            <a:r>
              <a:rPr lang="en-US" dirty="0"/>
              <a:t> install -D @</a:t>
            </a:r>
            <a:r>
              <a:rPr lang="en-US" dirty="0" err="1"/>
              <a:t>hookform</a:t>
            </a:r>
            <a:r>
              <a:rPr lang="en-US" dirty="0"/>
              <a:t>/</a:t>
            </a:r>
            <a:r>
              <a:rPr lang="en-US" dirty="0" err="1"/>
              <a:t>devtools</a:t>
            </a:r>
            <a:br>
              <a:rPr lang="en-US" dirty="0"/>
            </a:br>
            <a:endParaRPr lang="en-IL" dirty="0"/>
          </a:p>
        </p:txBody>
      </p:sp>
    </p:spTree>
    <p:extLst>
      <p:ext uri="{BB962C8B-B14F-4D97-AF65-F5344CB8AC3E}">
        <p14:creationId xmlns:p14="http://schemas.microsoft.com/office/powerpoint/2010/main" val="197354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do we add it</a:t>
            </a:r>
          </a:p>
        </p:txBody>
      </p:sp>
      <p:pic>
        <p:nvPicPr>
          <p:cNvPr id="5" name="Content Placeholder 4" descr="A computer screen shot of a program code&#10;&#10;Description automatically generated">
            <a:extLst>
              <a:ext uri="{FF2B5EF4-FFF2-40B4-BE49-F238E27FC236}">
                <a16:creationId xmlns:a16="http://schemas.microsoft.com/office/drawing/2014/main" id="{5670FF83-25AE-EEC6-AF75-308AD1CC35B3}"/>
              </a:ext>
            </a:extLst>
          </p:cNvPr>
          <p:cNvPicPr>
            <a:picLocks noGrp="1" noChangeAspect="1"/>
          </p:cNvPicPr>
          <p:nvPr>
            <p:ph idx="1"/>
          </p:nvPr>
        </p:nvPicPr>
        <p:blipFill>
          <a:blip r:embed="rId2"/>
          <a:stretch>
            <a:fillRect/>
          </a:stretch>
        </p:blipFill>
        <p:spPr>
          <a:xfrm>
            <a:off x="4777316" y="1139350"/>
            <a:ext cx="6780700" cy="4576971"/>
          </a:xfrm>
          <a:prstGeom prst="rect">
            <a:avLst/>
          </a:prstGeom>
        </p:spPr>
      </p:pic>
    </p:spTree>
    <p:extLst>
      <p:ext uri="{BB962C8B-B14F-4D97-AF65-F5344CB8AC3E}">
        <p14:creationId xmlns:p14="http://schemas.microsoft.com/office/powerpoint/2010/main" val="169252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7450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2851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7728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80971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765-7F82-08D4-54F6-DE88715A1B0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DBE8AF0F-2DEA-45B4-4D77-5D4A7EB3B92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7842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76</Words>
  <Application>Microsoft Macintosh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react</vt:lpstr>
      <vt:lpstr>Hook form</vt:lpstr>
      <vt:lpstr>https://react-hook-form.com/dev-tools</vt:lpstr>
      <vt:lpstr>How do we add 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Shaked Chen</dc:creator>
  <cp:lastModifiedBy>Shaked Chen</cp:lastModifiedBy>
  <cp:revision>1</cp:revision>
  <dcterms:created xsi:type="dcterms:W3CDTF">2023-10-01T22:30:58Z</dcterms:created>
  <dcterms:modified xsi:type="dcterms:W3CDTF">2023-10-01T23:32:48Z</dcterms:modified>
</cp:coreProperties>
</file>