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949"/>
  </p:normalViewPr>
  <p:slideViewPr>
    <p:cSldViewPr snapToGrid="0">
      <p:cViewPr varScale="1">
        <p:scale>
          <a:sx n="156" d="100"/>
          <a:sy n="15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2959-4F3B-439E-BBCD-64C6D1C4D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50BF5-E850-C411-979B-CC7531B3D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3570-5B87-8E54-F19F-AA4FE4C9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3E5F-75C7-AE4F-9E0A-F1394A7BDDF9}" type="datetimeFigureOut">
              <a:rPr lang="en-IL" smtClean="0"/>
              <a:t>28/08/2023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88EC-4B07-82A0-AE39-A31748B2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88A2-1F96-B5D7-E936-EF76B8F7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5A9C-D3AA-F147-954B-982E2080AB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738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0603-AE7A-FA9A-0A5D-9FD532F7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33186-C7A7-B1BE-BDC3-401267A8C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F94B-E81F-B320-FEF2-C53E18F7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3E5F-75C7-AE4F-9E0A-F1394A7BDDF9}" type="datetimeFigureOut">
              <a:rPr lang="en-IL" smtClean="0"/>
              <a:t>28/08/2023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348B-60A7-E9A9-7EFD-2D16AB1D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47CF4-8AF7-4E94-82C6-E6233CB0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5A9C-D3AA-F147-954B-982E2080AB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2118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14FB3-742A-F566-D7D7-7AB0ABE2C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E0137-3B74-6E82-9E52-DEC2843E1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BF6FA-51F9-4FAC-60A6-88AEAAA6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3E5F-75C7-AE4F-9E0A-F1394A7BDDF9}" type="datetimeFigureOut">
              <a:rPr lang="en-IL" smtClean="0"/>
              <a:t>28/08/2023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6898C-78CB-D8CE-3FB3-67F8FAD9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846D5-7EBF-4E15-92A1-7D4B779A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5A9C-D3AA-F147-954B-982E2080AB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880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4501-34B3-1266-0B32-83D57081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3399-E060-CE80-000C-45F85F51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55FE1-59F6-A6F7-25E9-339B12CD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3E5F-75C7-AE4F-9E0A-F1394A7BDDF9}" type="datetimeFigureOut">
              <a:rPr lang="en-IL" smtClean="0"/>
              <a:t>28/08/2023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4E2F-4888-D038-89FA-0CB284D6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1EE3B-BA42-791B-F192-65AB9175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5A9C-D3AA-F147-954B-982E2080AB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507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2B86-01A8-C498-D8DC-7DA59F2A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7BC3C-826C-FBE7-9C5D-BF5BD7274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9E57-507E-B7AB-880D-DE717502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3E5F-75C7-AE4F-9E0A-F1394A7BDDF9}" type="datetimeFigureOut">
              <a:rPr lang="en-IL" smtClean="0"/>
              <a:t>28/08/2023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C0033-EE4E-0960-D6C6-3107FAE1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EAC2F-09CD-6908-E7B4-5356E69E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5A9C-D3AA-F147-954B-982E2080AB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953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E685-CC48-002E-3E84-CD9B1645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48B82-F788-2C12-CD36-CCB25DE20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8C185-F0EA-6683-044A-523FFD6F1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0BF0D-A765-9319-F376-A756714C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3E5F-75C7-AE4F-9E0A-F1394A7BDDF9}" type="datetimeFigureOut">
              <a:rPr lang="en-IL" smtClean="0"/>
              <a:t>28/08/2023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F6687-195B-A486-53A1-B2CB69C2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85539-3681-DD02-35FF-D306203F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5A9C-D3AA-F147-954B-982E2080AB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702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E1F0-DD1D-9CE4-B9C4-B9205DFA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5F68C-CB45-C1A8-100D-9E81A4261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9B083-1959-95BF-9C05-D01A58438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01733-E801-EF57-5848-9DE5AC6CC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71BCA-2A5D-F0C7-18D6-621E39D91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3083B-8B1F-8DBE-F9F2-8AA8A381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3E5F-75C7-AE4F-9E0A-F1394A7BDDF9}" type="datetimeFigureOut">
              <a:rPr lang="en-IL" smtClean="0"/>
              <a:t>28/08/2023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20B70-D6B1-72DC-3411-9B52F03F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B48D6-7FDF-4D61-BF7D-854660F5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5A9C-D3AA-F147-954B-982E2080AB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9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2BEB-1CCB-BBAE-A7DB-66220D5A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83C5C-F011-9689-81E8-E4E31D07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3E5F-75C7-AE4F-9E0A-F1394A7BDDF9}" type="datetimeFigureOut">
              <a:rPr lang="en-IL" smtClean="0"/>
              <a:t>28/08/2023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C2696-F81F-8294-6FB7-069C4E44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9D519-0774-0A02-8454-2CE65AA6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5A9C-D3AA-F147-954B-982E2080AB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236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D7B5D-E0CA-1EED-A448-313D0280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3E5F-75C7-AE4F-9E0A-F1394A7BDDF9}" type="datetimeFigureOut">
              <a:rPr lang="en-IL" smtClean="0"/>
              <a:t>28/08/2023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738F3-1427-6D04-100D-BE78B644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A31FE-C86A-50BD-F239-02BA2A95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5A9C-D3AA-F147-954B-982E2080AB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70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7EA0-8A18-0FE9-AB61-A01C48B6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918-DD3C-4357-8E08-949E53E79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28100-C50B-96B9-E4FC-55F9455C4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A5B84-D6E9-D901-BE21-C9A3A878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3E5F-75C7-AE4F-9E0A-F1394A7BDDF9}" type="datetimeFigureOut">
              <a:rPr lang="en-IL" smtClean="0"/>
              <a:t>28/08/2023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86109-5D6A-55DB-AD14-3D390257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6E475-A322-66A0-73F2-8C7FE46B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5A9C-D3AA-F147-954B-982E2080AB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816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7892-4CBF-7B2F-B6A3-E9ECB811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BBD66-B652-3FB0-F695-6561D25D9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55F82-45E3-96ED-81DA-1FE68AF7B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21FBA-D891-4D50-597A-65248812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3E5F-75C7-AE4F-9E0A-F1394A7BDDF9}" type="datetimeFigureOut">
              <a:rPr lang="en-IL" smtClean="0"/>
              <a:t>28/08/2023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6DCCE-DD63-8AE8-D4E5-AAC4EB37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99634-1DC9-C29F-357C-2422BE09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5A9C-D3AA-F147-954B-982E2080AB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067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B8ABB-9723-F815-4299-15D1C16E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B43E9-0472-7A83-DAD8-055EE361D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EBD6E-689B-5360-055C-2D9F6A995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A3E5F-75C7-AE4F-9E0A-F1394A7BDDF9}" type="datetimeFigureOut">
              <a:rPr lang="en-IL" smtClean="0"/>
              <a:t>28/08/2023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63DFB-C665-6125-1D0C-6E062AE20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CCE8A-B1BD-DC47-FED5-9B0196439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15A9C-D3AA-F147-954B-982E2080AB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812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3B86-7411-345D-3C71-D069462F5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IL" dirty="0"/>
              <a:t>eact 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7FCAC-69BA-7F29-6F0F-E4CBD3E97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95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A04C8-F4CB-666A-407A-E809DF24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</a:t>
            </a:r>
            <a:r>
              <a:rPr lang="en-IL" sz="4800"/>
              <a:t>et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9226-E60C-375C-D373-503053DA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>
                <a:effectLst/>
              </a:rPr>
              <a:t>npm install react-query </a:t>
            </a:r>
          </a:p>
          <a:p>
            <a:r>
              <a:rPr lang="en-US" sz="2000" b="0" i="0">
                <a:effectLst/>
                <a:latin typeface="Söhne"/>
              </a:rPr>
              <a:t>You'll want to wrap your React application in the QueryClientProvider component to provide the necessary context.</a:t>
            </a:r>
          </a:p>
          <a:p>
            <a:br>
              <a:rPr lang="en-US" sz="2000"/>
            </a:br>
            <a:endParaRPr lang="en-IL" sz="200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DC833C3-68F7-07B1-E69C-4B6B9FF2C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040932"/>
            <a:ext cx="5150277" cy="26008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1F01F-B058-6B86-56BF-D9E82A4D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Fetching Data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63F9ACA-9F25-B8F3-2C36-EAEB819D4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774887"/>
            <a:ext cx="6780700" cy="530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7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CC82-42CB-B5BB-02A9-66A1701D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Key Concepts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7BFC-5679-FF49-3E9D-E2C20350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Query Keys</a:t>
            </a:r>
            <a:r>
              <a:rPr lang="en-US" b="0" i="0" dirty="0">
                <a:effectLst/>
                <a:latin typeface="Söhne"/>
              </a:rPr>
              <a:t>: The first argument to </a:t>
            </a:r>
            <a:r>
              <a:rPr lang="en-US" b="0" i="0" dirty="0" err="1">
                <a:effectLst/>
                <a:latin typeface="Söhne"/>
              </a:rPr>
              <a:t>useQuery</a:t>
            </a:r>
            <a:r>
              <a:rPr lang="en-US" b="0" i="0" dirty="0">
                <a:effectLst/>
                <a:latin typeface="Söhne"/>
              </a:rPr>
              <a:t> is the query key. It's an array or string that uniquely identifies the query. It helps React Query manage and cache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Query Function</a:t>
            </a:r>
            <a:r>
              <a:rPr lang="en-US" b="0" i="0" dirty="0">
                <a:effectLst/>
                <a:latin typeface="Söhne"/>
              </a:rPr>
              <a:t>: The second argument is the function that fetches your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Query Result</a:t>
            </a:r>
            <a:r>
              <a:rPr lang="en-US" b="0" i="0" dirty="0">
                <a:effectLst/>
                <a:latin typeface="Söhne"/>
              </a:rPr>
              <a:t>: The </a:t>
            </a:r>
            <a:r>
              <a:rPr lang="en-US" b="0" i="0" dirty="0" err="1">
                <a:effectLst/>
                <a:latin typeface="Söhne"/>
              </a:rPr>
              <a:t>useQuery</a:t>
            </a:r>
            <a:r>
              <a:rPr lang="en-US" b="0" i="0" dirty="0">
                <a:effectLst/>
                <a:latin typeface="Söhne"/>
              </a:rPr>
              <a:t> hook returns an object with the query result, which includes properties like data, error, </a:t>
            </a:r>
            <a:r>
              <a:rPr lang="en-US" b="0" i="0" dirty="0" err="1">
                <a:effectLst/>
                <a:latin typeface="Söhne"/>
              </a:rPr>
              <a:t>isLoading</a:t>
            </a:r>
            <a:r>
              <a:rPr lang="en-US" b="0" i="0" dirty="0">
                <a:effectLst/>
                <a:latin typeface="Söhne"/>
              </a:rPr>
              <a:t>, etc.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8893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C8F4-AF47-756F-5F5B-51D80C36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Mutations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8D70-4719-4748-0D2C-CFA72902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When you want to change data on the server, you'll use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useMutation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br>
              <a:rPr lang="en-US" dirty="0">
                <a:effectLst/>
                <a:latin typeface="Söhne"/>
              </a:rPr>
            </a:br>
            <a:endParaRPr lang="en-US" dirty="0">
              <a:effectLst/>
              <a:latin typeface="Söhne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2480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C5701-E4F0-89A7-DE8A-8EF7E646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Devtools</a:t>
            </a: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B78C-D437-DD41-42DE-8E8EE7F93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 install react-query/devtools </a:t>
            </a:r>
            <a:b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8542E1C-327D-6AE2-A2AF-BAAA2B3CE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533871"/>
            <a:ext cx="7608304" cy="386121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8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C071-EF0D-527A-948B-C79AF0FB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2722-82F8-259A-B16A-ED3B2A28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051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128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React query</vt:lpstr>
      <vt:lpstr>Set up</vt:lpstr>
      <vt:lpstr>Fetching Data</vt:lpstr>
      <vt:lpstr>Key Concepts</vt:lpstr>
      <vt:lpstr>Mutations</vt:lpstr>
      <vt:lpstr>Devtools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query</dc:title>
  <dc:creator>Shaked Chen</dc:creator>
  <cp:lastModifiedBy>Shaked Chen</cp:lastModifiedBy>
  <cp:revision>1</cp:revision>
  <dcterms:created xsi:type="dcterms:W3CDTF">2023-08-28T14:31:03Z</dcterms:created>
  <dcterms:modified xsi:type="dcterms:W3CDTF">2023-08-28T21:28:52Z</dcterms:modified>
</cp:coreProperties>
</file>