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1C6D-EFBC-8723-8A70-E0D4ED125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62C5C-A856-CD24-F080-01C8ED69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36AB-CDFF-67AF-E0DB-1646C139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637E-C69B-D1DC-3ED9-EC63D8B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9D4D-184F-6368-97CE-46CC2003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42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C74D-F6A8-0000-F111-3BD50DAC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CA96C-69DA-A1A5-BC4B-BE402B29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CCE1-4F72-CFFF-566A-71B76F06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2F50-06D0-5405-85A2-ABBE40E3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2FE4-5848-BDC9-EE2A-40D179FC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230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C042D-F921-DC48-DE8F-B091ADDC5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8F6E3-6736-658C-0305-D0A65620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ED7-C206-8C37-50B5-2D0F16AA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E56D-AFE6-A920-CBFE-55A0F643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781C-2B89-31AB-38DE-565768B0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2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CC9D-DAB8-DBC5-CBAE-A935651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E0A8-6B3E-8C5C-98CE-3C0FB78D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8F9B-16E4-9E81-F9E3-68672D5A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2663-3679-B9E3-25C2-95C5C52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18D4-EFA0-244A-BB15-2D193913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2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9806-9D7B-1390-5C1E-DA6A4759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0856F-6F3F-0CCA-83BD-E5121E6C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2C72-8509-B0C8-0CE8-CC5715A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569D-509A-E7CF-7CF5-EC7A4235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9F82-A218-3D57-58D6-BB9DF5C7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445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AF47-5D96-2817-D6BC-95A7E543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AD19E-8376-7CD8-E003-F96AA2DD2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01321-249F-9080-080D-B5165D7B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48F8-4971-BF7A-D0CD-D5416F85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5569-78A6-6DB8-6A56-E162BD8A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D2527-C382-C442-BBE9-BF3EE5BD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584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CA08-E87B-89AD-1937-341C2B80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123-031B-C7A7-E1FA-AA4A655B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4C7B6-8F51-1067-D7AE-8AC69A1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B5919-02AD-AB69-B8A9-AD04F84BB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D7DD4-0114-6C46-62BF-EF2AEE661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9EEEB-8ACF-8EE3-B6A2-7AB28249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3B4B5-1B2E-B194-C4C0-0E0B0577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674B6-CEA6-9456-A645-CD2A7EF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96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9708-66FA-1DA4-EF96-2E0E748B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B4BF1-B2D1-5FDA-6BC0-FC866716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2E2C-39C8-7CB9-AF68-9B802A57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8A939-1E15-BF8A-DE1D-C1762699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390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05E13-695C-F370-D713-809DBDCC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AB7E-C023-F9B8-DC7C-EAF99B3F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E62D1-AEB1-C076-F9C7-F4976373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02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6572-6DF5-B429-87B8-F454D5E1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9E2C-A102-59E1-620F-DF5B7439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959-2884-CF85-B3C5-C1A40048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B402-963D-1968-0EC0-FAC6017D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C3E9-9598-455D-A259-E79B5ADB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EC7-ABE0-DD2E-2D3B-45796756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8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E1B9-7442-A0D1-8C7D-56F5F045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E508F-D07E-9038-5BF6-8FB5BD6FD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9052C-8345-7535-522D-EAA17E94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B85F-EDE7-7F37-4007-063EF6B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9F3A-9707-B405-E61D-72CF63FB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7283-8615-797C-9CB1-F745E9C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20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3194E-8C40-9130-A5C7-401CCFB1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F596-B581-CD35-301A-2809E57E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9309-FF2A-C9C5-4FEB-A107B2E84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3815-1F22-C345-8D5F-639386711DC4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F360-8660-C00D-B01F-4D38BB3CD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77C9-7116-7D1B-FBB6-D5D4535ED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2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08DB-6FA0-A12D-B09D-44CF7855B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prisma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098F-D222-F9BA-3951-B41CD0BA7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reate tables</a:t>
            </a:r>
          </a:p>
        </p:txBody>
      </p:sp>
    </p:spTree>
    <p:extLst>
      <p:ext uri="{BB962C8B-B14F-4D97-AF65-F5344CB8AC3E}">
        <p14:creationId xmlns:p14="http://schemas.microsoft.com/office/powerpoint/2010/main" val="310785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322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31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915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749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145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890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1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Prisma create a model</a:t>
            </a:r>
          </a:p>
        </p:txBody>
      </p:sp>
      <p:pic>
        <p:nvPicPr>
          <p:cNvPr id="5" name="Content Placeholder 4" descr="A computer server and a server&#10;&#10;Description automatically generated with medium confidence">
            <a:extLst>
              <a:ext uri="{FF2B5EF4-FFF2-40B4-BE49-F238E27FC236}">
                <a16:creationId xmlns:a16="http://schemas.microsoft.com/office/drawing/2014/main" id="{A1CC67B7-9841-6116-0DEF-E72D585B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795451"/>
            <a:ext cx="10905066" cy="21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to many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F829D-D036-5DE6-79A2-96C0B37B219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One user can have many posts</a:t>
            </a:r>
          </a:p>
        </p:txBody>
      </p:sp>
      <p:pic>
        <p:nvPicPr>
          <p:cNvPr id="5" name="Content Placeholder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7DD4737-4AD1-35F9-CB2A-778C9FD0D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23365"/>
            <a:ext cx="6903720" cy="42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3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Many to many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C79071B-438E-EA87-362E-6BB9BD98F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304" y="643466"/>
            <a:ext cx="559672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0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214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18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541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589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479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20</Words>
  <Application>Microsoft Macintosh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prisma</vt:lpstr>
      <vt:lpstr>Prisma create a model</vt:lpstr>
      <vt:lpstr>One to many </vt:lpstr>
      <vt:lpstr>Many to 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prisma</dc:title>
  <dc:creator>Shaked Chen</dc:creator>
  <cp:lastModifiedBy>Shaked Chen</cp:lastModifiedBy>
  <cp:revision>2</cp:revision>
  <dcterms:created xsi:type="dcterms:W3CDTF">2023-09-14T13:09:44Z</dcterms:created>
  <dcterms:modified xsi:type="dcterms:W3CDTF">2023-09-27T10:38:27Z</dcterms:modified>
</cp:coreProperties>
</file>