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0ECD-D568-BDDC-E348-1EA6F7426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F4445-E507-5603-18FF-8A3E36BCA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F7C5-F809-BEA1-3325-872EF739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6F33D-DD00-0408-874B-F5FA56ED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27D-4DE4-069B-17D8-4BE8E23A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527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340D-2829-A790-D0AB-B1B37B67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37986-3D11-957A-8AB3-8FB5CE62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48ED-E517-2820-12FA-8AC40B3B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3ED5-07AC-6523-7F3C-E88B106F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94EC-870E-9A0A-FE8F-5C23CAFE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46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639BA-5FF9-E350-69A9-EF829CE52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9501A-BF3F-74ED-55F1-18A94D3D1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4676-2B4F-2630-DD99-C903856A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EC19-E883-9C06-7FE2-355EB30A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058B-E370-542E-CB7F-8E1D3CA3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965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9E7D-EE15-7C95-3E70-E05D79A0F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2A357-18B9-41A0-AD01-574B91B3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0228B-EED5-A2D8-A144-A6D969AA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73EA-149B-4938-3F56-6023314C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28D5C-B751-3BD3-51DF-61AE5D59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775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EC76-2190-0A8F-103D-E4F36E91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062BA-547E-A751-4732-C51687A5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CD8F-DA31-49F2-8533-235AFFD3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E385F-78BD-35A5-1C00-DF5750F9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56DE-E590-47DB-AB34-A2D44628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28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EFF8-1F41-D39C-48FD-9B77100C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D026-2CF2-F79B-C137-817A2AAD5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723B-4F9B-D56F-C99C-8EE711239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0A819-79F7-D926-9976-66D30848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81172-E221-7FC7-E000-AC36F6C0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F22C5-60A5-1D20-15AE-5D958F17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86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93924-1243-6B84-B507-CCD521F2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B626B-D95D-C227-181E-CEED9216C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FE6FA-89DF-0907-4364-BCE4CAE12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1F002-A6E8-0E98-B32A-EAFB9C721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0E1C5-F968-E364-AE36-C00DF2BA9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A671F-4250-4B2A-0008-37646084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3B2A5-E602-8E40-DE22-B1A2449A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93B0E-EBC3-7544-E475-C928A603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31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E29D-D3E2-EB0A-EF54-1013C03F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50454-0451-0957-AA17-C07B3FA6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5E56-6982-BC5D-34DF-2B636273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1DA47-6387-20E0-7D81-00D2D8C5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117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5468D-2C28-F723-5852-45F9CB9E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8CC28-47BC-02BE-EB4E-0F40C316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B129B-D602-370B-99E3-59DF06EE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08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FA02-9941-1253-85B7-889C501E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9E13-E160-0E36-393C-BC0B58945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7991E-3483-FC72-3819-2873EF278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CEF39-8F80-40EC-375C-A74700BB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F3C5-3BBC-FA84-942C-9427D545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5CEDD-EC0F-A215-15B3-1E273444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331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F2E3-06A0-C33E-3B8F-CE02B7B6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C3DB8-3606-2EF4-7925-4ABFC078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2E299-D18E-F040-702A-3803C10C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81CF-4F61-C67A-C9BC-4659E32D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06BF0-CAE8-1BE2-BF65-21DBBDE0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0359C-02CE-1A1E-36CF-0F8EE274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93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142FF-C6F7-A6A3-A8A3-C6468575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0B06-DE9F-65F0-7717-8AF907D7E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58FF-3695-9187-B2DF-1EE041B3D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8715F-31E8-0C42-A116-9C25AE71A9FB}" type="datetimeFigureOut">
              <a:rPr lang="en-IL" smtClean="0"/>
              <a:t>21/08/2023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04289-CB3E-6062-9E8F-0DEE7FA58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D1A63-87E7-CC0A-7631-FB9FABF19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C890-DD47-4E43-A0C6-619A5469620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009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2E3A-E458-4C67-8230-1F4F403BC8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3C8CF-74F2-094D-4268-9D1D35328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IL" dirty="0"/>
              <a:t>reate your own server</a:t>
            </a:r>
          </a:p>
        </p:txBody>
      </p:sp>
    </p:spTree>
    <p:extLst>
      <p:ext uri="{BB962C8B-B14F-4D97-AF65-F5344CB8AC3E}">
        <p14:creationId xmlns:p14="http://schemas.microsoft.com/office/powerpoint/2010/main" val="264450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700" b="1" i="0">
                <a:effectLst/>
                <a:latin typeface="Söhne"/>
              </a:rPr>
              <a:t>Create a TypeScript Configuration File</a:t>
            </a:r>
            <a:endParaRPr lang="en-IL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Create a </a:t>
            </a:r>
            <a:r>
              <a:rPr lang="en-US" sz="2000" b="0" i="0" dirty="0" err="1">
                <a:effectLst/>
                <a:latin typeface="Söhne"/>
              </a:rPr>
              <a:t>tsconfig.json</a:t>
            </a:r>
            <a:r>
              <a:rPr lang="en-US" sz="2000" b="0" i="0" dirty="0">
                <a:effectLst/>
                <a:latin typeface="Söhne"/>
              </a:rPr>
              <a:t> file to configure TypeScript compilation options:</a:t>
            </a:r>
          </a:p>
          <a:p>
            <a:br>
              <a:rPr lang="en-US" sz="2000" dirty="0">
                <a:effectLst/>
                <a:latin typeface="Söhne"/>
              </a:rPr>
            </a:br>
            <a:endParaRPr lang="en-US" sz="2000" dirty="0">
              <a:effectLst/>
              <a:latin typeface="Söhne"/>
            </a:endParaRP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2CCF551-6D6E-2774-52AA-FEBB2479B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957545"/>
            <a:ext cx="4747547" cy="49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Create a Source Directory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Create a Server File (</a:t>
            </a:r>
            <a:r>
              <a:rPr lang="en-US" b="1" i="0" dirty="0" err="1">
                <a:effectLst/>
                <a:latin typeface="Söhne"/>
              </a:rPr>
              <a:t>server.ts</a:t>
            </a:r>
            <a:r>
              <a:rPr lang="en-US" b="1" i="0" dirty="0">
                <a:effectLst/>
                <a:latin typeface="Söhne"/>
              </a:rPr>
              <a:t>)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9439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Write the Server Code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computer screen with text and symbols&#10;&#10;Description automatically generated">
            <a:extLst>
              <a:ext uri="{FF2B5EF4-FFF2-40B4-BE49-F238E27FC236}">
                <a16:creationId xmlns:a16="http://schemas.microsoft.com/office/drawing/2014/main" id="{42590E46-AA80-D3AD-032F-0323D4E35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10" y="1675227"/>
            <a:ext cx="915458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b="1" i="0">
                <a:effectLst/>
                <a:latin typeface="Söhne"/>
              </a:rPr>
              <a:t>Add Start Scripts</a:t>
            </a:r>
            <a:endParaRPr lang="en-IL" sz="48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he-IL" sz="2200" dirty="0">
              <a:latin typeface="Söhne Mono"/>
            </a:endParaRPr>
          </a:p>
          <a:p>
            <a:endParaRPr lang="en-IL" sz="2200" dirty="0"/>
          </a:p>
        </p:txBody>
      </p:sp>
      <p:pic>
        <p:nvPicPr>
          <p:cNvPr id="5" name="Picture 4" descr="A computer code with green text&#10;&#10;Description automatically generated">
            <a:extLst>
              <a:ext uri="{FF2B5EF4-FFF2-40B4-BE49-F238E27FC236}">
                <a16:creationId xmlns:a16="http://schemas.microsoft.com/office/drawing/2014/main" id="{79EA78CE-5E4D-04F8-D281-E017F1E38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005" y="2290936"/>
            <a:ext cx="920779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C81A-5D2B-5497-5A0A-2B44670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öhne"/>
              </a:rPr>
              <a:t>Run the server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AF50-DAFD-3152-7629-DC9220F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IL" dirty="0"/>
              <a:t>pm start</a:t>
            </a:r>
          </a:p>
        </p:txBody>
      </p:sp>
    </p:spTree>
    <p:extLst>
      <p:ext uri="{BB962C8B-B14F-4D97-AF65-F5344CB8AC3E}">
        <p14:creationId xmlns:p14="http://schemas.microsoft.com/office/powerpoint/2010/main" val="3800672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C81A-5D2B-5497-5A0A-2B44670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AF50-DAFD-3152-7629-DC9220F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301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C81A-5D2B-5497-5A0A-2B44670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AF50-DAFD-3152-7629-DC9220F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0817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C81A-5D2B-5497-5A0A-2B44670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AF50-DAFD-3152-7629-DC9220F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5815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C81A-5D2B-5497-5A0A-2B44670C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1AF50-DAFD-3152-7629-DC9220F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5561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What is V8 JavaScript Engine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Node.js uses Google's V8 JavaScript engine to execute code. V8 is the same engine used in Google Chrome and other Chromium-based browsers, and it compiles JavaScript directly to native machine code for fast execution.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963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4C32-95BE-5C07-0000-BD5C97F6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IL" dirty="0"/>
              <a:t>hat is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2EA8-86B4-01E5-5A0F-EB193A43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Node.js is a popular open-source, cross-platform JavaScript runtime environment that executes JavaScript code outside of a web browser. Let's dive into some of its key aspects: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1120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is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web server is a software application or hardware device that stores, processes, and serves web pages to users over the Internet. It plays a crucial role in the delivery of content for websites, and understanding its functions can help you recognize why it's necessary for most online activities. Here's a breakdown of what a web server is and why you might need one: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1851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Why Do You Need a Web Server?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Hosting a Website: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If you want to make a website available to others on the Internet, you'll need a web server to host the site's files and handle incoming requests.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Creating a Web Application: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For more complex sites with dynamic content, a web server can interpret programming languages like PHP, Ruby, or Python, allowing for interactive features and data-driven content.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Managing Traffic: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Web servers are designed to manage multiple connections simultaneously, ensuring that many users can access a site at the same time without significant slowdowns.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Security and Access Control: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Web servers can be configured to provide security measures, such as SSL/TLS for encrypted connections, and access controls to restrict who can view certain parts of a website.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Content Delivery and Optimization: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Web servers can be optimized to deliver content efficiently, with features like compression, caching, and load balancing to ensure quick page loading and responsiveness.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Söhne"/>
              </a:rPr>
              <a:t>Integration with Databases: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Söhne"/>
              </a:rPr>
              <a:t> In many modern web applications, web servers interact with databases to store and retrieve information, allowing for personalized and dynamic content.</a:t>
            </a:r>
          </a:p>
          <a:p>
            <a:pPr algn="l">
              <a:buFont typeface="+mj-lt"/>
              <a:buAutoNum type="arabicPeriod"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Söhne"/>
              </a:rPr>
              <a:t>Business and E-Commerce Applications: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Söhne"/>
              </a:rPr>
              <a:t> For businesses that conduct transactions online or provide customer portals</a:t>
            </a:r>
            <a:r>
              <a:rPr lang="en-US" sz="2900" b="0" i="0" dirty="0">
                <a:solidFill>
                  <a:srgbClr val="000000"/>
                </a:solidFill>
                <a:effectLst/>
                <a:latin typeface="Söhne"/>
              </a:rPr>
              <a:t>, web servers are essential for managing these complex, interactive platforms.</a:t>
            </a:r>
          </a:p>
        </p:txBody>
      </p:sp>
    </p:spTree>
    <p:extLst>
      <p:ext uri="{BB962C8B-B14F-4D97-AF65-F5344CB8AC3E}">
        <p14:creationId xmlns:p14="http://schemas.microsoft.com/office/powerpoint/2010/main" val="327728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we are going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Node.js </a:t>
            </a:r>
          </a:p>
          <a:p>
            <a:r>
              <a:rPr lang="en-IL" dirty="0"/>
              <a:t>Prisma</a:t>
            </a:r>
          </a:p>
        </p:txBody>
      </p:sp>
    </p:spTree>
    <p:extLst>
      <p:ext uri="{BB962C8B-B14F-4D97-AF65-F5344CB8AC3E}">
        <p14:creationId xmlns:p14="http://schemas.microsoft.com/office/powerpoint/2010/main" val="632943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Node.js Overview steps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Create a Project Directory</a:t>
            </a:r>
          </a:p>
          <a:p>
            <a:r>
              <a:rPr lang="en-US" b="1" i="0" dirty="0">
                <a:effectLst/>
                <a:latin typeface="Söhne"/>
              </a:rPr>
              <a:t>Initialize a New Node.js Project</a:t>
            </a:r>
          </a:p>
          <a:p>
            <a:r>
              <a:rPr lang="en-US" b="1" i="0" dirty="0">
                <a:effectLst/>
                <a:latin typeface="Söhne"/>
              </a:rPr>
              <a:t>Install </a:t>
            </a:r>
            <a:r>
              <a:rPr lang="en-US" b="1" i="0" dirty="0" err="1">
                <a:effectLst/>
                <a:latin typeface="Söhne"/>
              </a:rPr>
              <a:t>Express.js</a:t>
            </a:r>
            <a:endParaRPr lang="he-IL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Create a Server File</a:t>
            </a:r>
          </a:p>
          <a:p>
            <a:r>
              <a:rPr lang="en-US" b="1" i="0" dirty="0">
                <a:effectLst/>
                <a:latin typeface="Söhne"/>
              </a:rPr>
              <a:t>Write the Server Code</a:t>
            </a:r>
          </a:p>
          <a:p>
            <a:r>
              <a:rPr lang="en-US" b="1" i="0" dirty="0">
                <a:effectLst/>
                <a:latin typeface="Söhne"/>
              </a:rPr>
              <a:t>Run the Server</a:t>
            </a:r>
          </a:p>
          <a:p>
            <a:r>
              <a:rPr lang="en-US" b="1" i="0" dirty="0">
                <a:effectLst/>
                <a:latin typeface="Söhne"/>
              </a:rPr>
              <a:t>Access Your Server</a:t>
            </a:r>
          </a:p>
          <a:p>
            <a:pPr marL="0" indent="0">
              <a:buNone/>
            </a:pPr>
            <a:endParaRPr lang="en-US" b="1" i="0" dirty="0">
              <a:effectLst/>
              <a:latin typeface="Söhne"/>
            </a:endParaRPr>
          </a:p>
          <a:p>
            <a:endParaRPr lang="en-US" b="1" i="0" dirty="0">
              <a:effectLst/>
              <a:latin typeface="Söhne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876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Create a Project Directory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my-node-server-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r>
              <a:rPr lang="en-US" dirty="0"/>
              <a:t>cd my-node-server-</a:t>
            </a:r>
            <a:r>
              <a:rPr lang="en-US" dirty="0" err="1"/>
              <a:t>ts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4882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Initialize a New Node.js Project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npm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init</a:t>
            </a:r>
            <a:r>
              <a:rPr lang="en-US" dirty="0">
                <a:effectLst/>
              </a:rPr>
              <a:t> -y </a:t>
            </a:r>
          </a:p>
          <a:p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0752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76A0-07D9-70D8-60A4-231E048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en-US" sz="4000" b="1" i="0" dirty="0">
                <a:effectLst/>
                <a:latin typeface="Söhne"/>
              </a:rPr>
              <a:t>Install TypeScript, Express, and TypeScript Node</a:t>
            </a:r>
            <a:endParaRPr lang="en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C12-23B1-E177-385C-ECFEAE1F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 TypeScript,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Express.js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(a popular web framework),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-node (a TypeScript execution environment for Node) using the following command:</a:t>
            </a:r>
          </a:p>
          <a:p>
            <a:r>
              <a:rPr lang="en-US" dirty="0" err="1">
                <a:effectLst/>
              </a:rPr>
              <a:t>npm</a:t>
            </a:r>
            <a:r>
              <a:rPr lang="en-US" dirty="0">
                <a:effectLst/>
              </a:rPr>
              <a:t> install typescript express </a:t>
            </a:r>
            <a:r>
              <a:rPr lang="en-US" dirty="0" err="1">
                <a:effectLst/>
              </a:rPr>
              <a:t>ts</a:t>
            </a:r>
            <a:r>
              <a:rPr lang="en-US" dirty="0">
                <a:effectLst/>
              </a:rPr>
              <a:t>-node </a:t>
            </a:r>
          </a:p>
          <a:p>
            <a:r>
              <a:rPr lang="en-US" b="1" i="0" dirty="0">
                <a:effectLst/>
                <a:latin typeface="Söhne"/>
              </a:rPr>
              <a:t>Install Type Definitions</a:t>
            </a:r>
          </a:p>
          <a:p>
            <a:r>
              <a:rPr lang="en-US" dirty="0" err="1">
                <a:effectLst/>
              </a:rPr>
              <a:t>npm</a:t>
            </a:r>
            <a:r>
              <a:rPr lang="en-US" dirty="0">
                <a:effectLst/>
              </a:rPr>
              <a:t> install --save-dev @types/node @types/express </a:t>
            </a:r>
          </a:p>
          <a:p>
            <a:br>
              <a:rPr lang="en-US" dirty="0"/>
            </a:br>
            <a:br>
              <a:rPr lang="en-US" dirty="0"/>
            </a:br>
            <a:br>
              <a:rPr lang="en-US" dirty="0">
                <a:effectLst/>
                <a:latin typeface="Söhne"/>
              </a:rPr>
            </a:br>
            <a:endParaRPr lang="en-US" dirty="0">
              <a:effectLst/>
              <a:latin typeface="Söhne"/>
            </a:endParaRPr>
          </a:p>
          <a:p>
            <a: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678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559</Words>
  <Application>Microsoft Macintosh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Söhne</vt:lpstr>
      <vt:lpstr>Söhne Mono</vt:lpstr>
      <vt:lpstr>Office Theme</vt:lpstr>
      <vt:lpstr>Node js </vt:lpstr>
      <vt:lpstr>What is node</vt:lpstr>
      <vt:lpstr>What is Web server</vt:lpstr>
      <vt:lpstr>Why Do You Need a Web Server?</vt:lpstr>
      <vt:lpstr>What we are going to do</vt:lpstr>
      <vt:lpstr>Node.js Overview steps</vt:lpstr>
      <vt:lpstr>Create a Project Directory</vt:lpstr>
      <vt:lpstr>Initialize a New Node.js Project</vt:lpstr>
      <vt:lpstr>Install TypeScript, Express, and TypeScript Node</vt:lpstr>
      <vt:lpstr>Create a TypeScript Configuration File</vt:lpstr>
      <vt:lpstr>Create a Source Directory</vt:lpstr>
      <vt:lpstr>Write the Server Code</vt:lpstr>
      <vt:lpstr>Add Start Scripts</vt:lpstr>
      <vt:lpstr>Run the server</vt:lpstr>
      <vt:lpstr>PowerPoint Presentation</vt:lpstr>
      <vt:lpstr>PowerPoint Presentation</vt:lpstr>
      <vt:lpstr>PowerPoint Presentation</vt:lpstr>
      <vt:lpstr>PowerPoint Presentation</vt:lpstr>
      <vt:lpstr>What is V8 JavaScript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 </dc:title>
  <dc:creator>Shaked Chen</dc:creator>
  <cp:lastModifiedBy>Shaked Chen</cp:lastModifiedBy>
  <cp:revision>2</cp:revision>
  <dcterms:created xsi:type="dcterms:W3CDTF">2023-08-06T19:32:11Z</dcterms:created>
  <dcterms:modified xsi:type="dcterms:W3CDTF">2023-08-21T15:57:01Z</dcterms:modified>
</cp:coreProperties>
</file>