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386" r:id="rId9"/>
    <p:sldId id="388" r:id="rId10"/>
    <p:sldId id="384" r:id="rId11"/>
    <p:sldId id="385" r:id="rId12"/>
    <p:sldId id="383" r:id="rId13"/>
    <p:sldId id="288" r:id="rId14"/>
    <p:sldId id="420" r:id="rId15"/>
    <p:sldId id="289" r:id="rId16"/>
    <p:sldId id="390" r:id="rId17"/>
    <p:sldId id="389" r:id="rId18"/>
    <p:sldId id="391" r:id="rId19"/>
    <p:sldId id="432" r:id="rId20"/>
    <p:sldId id="434" r:id="rId21"/>
    <p:sldId id="433" r:id="rId22"/>
    <p:sldId id="435" r:id="rId23"/>
    <p:sldId id="436" r:id="rId24"/>
    <p:sldId id="437" r:id="rId25"/>
    <p:sldId id="438" r:id="rId26"/>
    <p:sldId id="439" r:id="rId27"/>
    <p:sldId id="446" r:id="rId28"/>
    <p:sldId id="452" r:id="rId29"/>
    <p:sldId id="453" r:id="rId30"/>
    <p:sldId id="449" r:id="rId31"/>
    <p:sldId id="455" r:id="rId32"/>
    <p:sldId id="456" r:id="rId33"/>
    <p:sldId id="457" r:id="rId34"/>
    <p:sldId id="458" r:id="rId35"/>
    <p:sldId id="461" r:id="rId36"/>
    <p:sldId id="459" r:id="rId37"/>
    <p:sldId id="454" r:id="rId38"/>
    <p:sldId id="460" r:id="rId39"/>
    <p:sldId id="462" r:id="rId40"/>
    <p:sldId id="463" r:id="rId41"/>
    <p:sldId id="464" r:id="rId42"/>
    <p:sldId id="465" r:id="rId43"/>
    <p:sldId id="440" r:id="rId44"/>
    <p:sldId id="442" r:id="rId45"/>
    <p:sldId id="443" r:id="rId46"/>
    <p:sldId id="444" r:id="rId47"/>
    <p:sldId id="445" r:id="rId48"/>
    <p:sldId id="447" r:id="rId49"/>
    <p:sldId id="448" r:id="rId50"/>
    <p:sldId id="450" r:id="rId51"/>
    <p:sldId id="451" r:id="rId5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689"/>
  </p:normalViewPr>
  <p:slideViewPr>
    <p:cSldViewPr snapToGrid="0">
      <p:cViewPr varScale="1">
        <p:scale>
          <a:sx n="147" d="100"/>
          <a:sy n="147" d="100"/>
        </p:scale>
        <p:origin x="17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8/10/relationships/authors" Targe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03/04/2023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03/04/2023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90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r:embed="rId2"/>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r:embed="rId2"/>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r:embed="rId2"/>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55274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72550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53752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22314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41527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99030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7736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3006</TotalTime>
  <Words>3722</Words>
  <Application>Microsoft Macintosh PowerPoint</Application>
  <PresentationFormat>Widescreen</PresentationFormat>
  <Paragraphs>145</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PowerPoint Presentation</vt:lpstr>
      <vt:lpstr>PowerPoint Presentation</vt:lpstr>
      <vt:lpstr>Object.keys</vt:lpstr>
      <vt:lpstr>Object.values()</vt:lpstr>
      <vt:lpstr>setTimeout</vt:lpstr>
      <vt:lpstr>setInterval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21</cp:revision>
  <dcterms:created xsi:type="dcterms:W3CDTF">2023-02-12T10:45:55Z</dcterms:created>
  <dcterms:modified xsi:type="dcterms:W3CDTF">2023-04-03T18:02:53Z</dcterms:modified>
</cp:coreProperties>
</file>