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9" r:id="rId4"/>
    <p:sldId id="260" r:id="rId5"/>
    <p:sldId id="262" r:id="rId6"/>
    <p:sldId id="261" r:id="rId7"/>
    <p:sldId id="263" r:id="rId8"/>
    <p:sldId id="264" r:id="rId9"/>
    <p:sldId id="265" r:id="rId10"/>
    <p:sldId id="266" r:id="rId11"/>
    <p:sldId id="267" r:id="rId12"/>
    <p:sldId id="268" r:id="rId13"/>
    <p:sldId id="269" r:id="rId14"/>
    <p:sldId id="270" r:id="rId15"/>
    <p:sldId id="271" r:id="rId16"/>
    <p:sldId id="272" r:id="rId17"/>
    <p:sldId id="287" r:id="rId18"/>
    <p:sldId id="288" r:id="rId19"/>
    <p:sldId id="289" r:id="rId20"/>
    <p:sldId id="290" r:id="rId21"/>
    <p:sldId id="291" r:id="rId22"/>
    <p:sldId id="292" r:id="rId23"/>
    <p:sldId id="293" r:id="rId24"/>
    <p:sldId id="296" r:id="rId25"/>
    <p:sldId id="294" r:id="rId26"/>
    <p:sldId id="295" r:id="rId27"/>
    <p:sldId id="297" r:id="rId28"/>
    <p:sldId id="298" r:id="rId29"/>
    <p:sldId id="273" r:id="rId30"/>
    <p:sldId id="274" r:id="rId31"/>
    <p:sldId id="275" r:id="rId32"/>
    <p:sldId id="276" r:id="rId33"/>
    <p:sldId id="278" r:id="rId34"/>
    <p:sldId id="279" r:id="rId35"/>
    <p:sldId id="280" r:id="rId36"/>
    <p:sldId id="284" r:id="rId37"/>
    <p:sldId id="285" r:id="rId38"/>
    <p:sldId id="286" r:id="rId39"/>
    <p:sldId id="281" r:id="rId40"/>
    <p:sldId id="282" r:id="rId41"/>
    <p:sldId id="283" r:id="rId42"/>
    <p:sldId id="277" r:id="rId43"/>
    <p:sldId id="258" r:id="rId44"/>
  </p:sldIdLst>
  <p:sldSz cx="12192000" cy="6858000"/>
  <p:notesSz cx="6858000" cy="9144000"/>
  <p:defaultTextStyle>
    <a:defPPr>
      <a:defRPr lang="en-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809"/>
    <p:restoredTop sz="94689"/>
  </p:normalViewPr>
  <p:slideViewPr>
    <p:cSldViewPr snapToGrid="0">
      <p:cViewPr varScale="1">
        <p:scale>
          <a:sx n="147" d="100"/>
          <a:sy n="147" d="100"/>
        </p:scale>
        <p:origin x="1232"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4" Type="http://schemas.openxmlformats.org/officeDocument/2006/relationships/image" Target="../media/image6.svg"/></Relationships>
</file>

<file path=ppt/diagrams/_rels/data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svg"/><Relationship Id="rId1" Type="http://schemas.openxmlformats.org/officeDocument/2006/relationships/image" Target="../media/image13.png"/><Relationship Id="rId4" Type="http://schemas.openxmlformats.org/officeDocument/2006/relationships/image" Target="../media/image16.sv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4" Type="http://schemas.openxmlformats.org/officeDocument/2006/relationships/image" Target="../media/image6.svg"/></Relationships>
</file>

<file path=ppt/diagrams/_rels/drawing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svg"/><Relationship Id="rId1" Type="http://schemas.openxmlformats.org/officeDocument/2006/relationships/image" Target="../media/image13.png"/><Relationship Id="rId4" Type="http://schemas.openxmlformats.org/officeDocument/2006/relationships/image" Target="../media/image16.svg"/></Relationships>
</file>

<file path=ppt/diagrams/colors1.xml><?xml version="1.0" encoding="utf-8"?>
<dgm:colorsDef xmlns:dgm="http://schemas.openxmlformats.org/drawingml/2006/diagram" xmlns:a="http://schemas.openxmlformats.org/drawingml/2006/main" uniqueId="urn:microsoft.com/office/officeart/2018/5/colors/Iconchunking_neutralicon_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bg1"/>
    </dgm:fillClrLst>
    <dgm:linClrLst meth="repeat">
      <a:schemeClr val="lt2">
        <a:alpha val="0"/>
      </a:schemeClr>
    </dgm:linClrLst>
    <dgm:effectClrLst/>
    <dgm:txLinClrLst/>
    <dgm:txFillClrLst meth="repeat">
      <a:schemeClr val="dk1"/>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dgm:fillClrLst>
    <dgm:linClrLst meth="repeat">
      <a:schemeClr val="lt2">
        <a:alpha val="0"/>
      </a:schemeClr>
    </dgm:linClrLst>
    <dgm:effectClrLst/>
    <dgm:txLinClrLst/>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685A145-71A0-4226-89AF-DDBB158CB9FC}" type="doc">
      <dgm:prSet loTypeId="urn:microsoft.com/office/officeart/2018/5/layout/IconCircleLabelList" loCatId="icon" qsTypeId="urn:microsoft.com/office/officeart/2005/8/quickstyle/simple1" qsCatId="simple" csTypeId="urn:microsoft.com/office/officeart/2018/5/colors/Iconchunking_neutralicon_accent0_3" csCatId="mainScheme" phldr="1"/>
      <dgm:spPr/>
      <dgm:t>
        <a:bodyPr/>
        <a:lstStyle/>
        <a:p>
          <a:endParaRPr lang="en-US"/>
        </a:p>
      </dgm:t>
    </dgm:pt>
    <dgm:pt modelId="{F3FB6ECD-6B57-4907-B838-92257961665E}">
      <dgm:prSet/>
      <dgm:spPr/>
      <dgm:t>
        <a:bodyPr/>
        <a:lstStyle/>
        <a:p>
          <a:pPr>
            <a:defRPr cap="all"/>
          </a:pPr>
          <a:r>
            <a:rPr lang="en-IL"/>
            <a:t>Node.js </a:t>
          </a:r>
          <a:endParaRPr lang="en-US"/>
        </a:p>
      </dgm:t>
    </dgm:pt>
    <dgm:pt modelId="{689D372D-753C-4884-9B9A-864BD355841F}" type="parTrans" cxnId="{99D16A32-3D61-4DC7-8126-78AD1AFD0BEF}">
      <dgm:prSet/>
      <dgm:spPr/>
      <dgm:t>
        <a:bodyPr/>
        <a:lstStyle/>
        <a:p>
          <a:endParaRPr lang="en-US"/>
        </a:p>
      </dgm:t>
    </dgm:pt>
    <dgm:pt modelId="{6F58D5D4-2733-444C-BBD8-9889EACA8717}" type="sibTrans" cxnId="{99D16A32-3D61-4DC7-8126-78AD1AFD0BEF}">
      <dgm:prSet/>
      <dgm:spPr/>
      <dgm:t>
        <a:bodyPr/>
        <a:lstStyle/>
        <a:p>
          <a:endParaRPr lang="en-US"/>
        </a:p>
      </dgm:t>
    </dgm:pt>
    <dgm:pt modelId="{48369F9E-CF74-4174-870E-C66BB5FE2F70}">
      <dgm:prSet/>
      <dgm:spPr/>
      <dgm:t>
        <a:bodyPr/>
        <a:lstStyle/>
        <a:p>
          <a:pPr>
            <a:defRPr cap="all"/>
          </a:pPr>
          <a:r>
            <a:rPr lang="en-IL"/>
            <a:t>Prisma</a:t>
          </a:r>
          <a:endParaRPr lang="en-US"/>
        </a:p>
      </dgm:t>
    </dgm:pt>
    <dgm:pt modelId="{55A4CBD6-6DED-4D0B-AD44-D900FB1D9D1D}" type="parTrans" cxnId="{5A385CA1-65C1-4B71-B244-8A22C1538F34}">
      <dgm:prSet/>
      <dgm:spPr/>
      <dgm:t>
        <a:bodyPr/>
        <a:lstStyle/>
        <a:p>
          <a:endParaRPr lang="en-US"/>
        </a:p>
      </dgm:t>
    </dgm:pt>
    <dgm:pt modelId="{B1FAEAB8-6DAF-423D-980E-CF20333D573B}" type="sibTrans" cxnId="{5A385CA1-65C1-4B71-B244-8A22C1538F34}">
      <dgm:prSet/>
      <dgm:spPr/>
      <dgm:t>
        <a:bodyPr/>
        <a:lstStyle/>
        <a:p>
          <a:endParaRPr lang="en-US"/>
        </a:p>
      </dgm:t>
    </dgm:pt>
    <dgm:pt modelId="{93A67767-8157-47A3-969F-AFE5E4DFBBF4}" type="pres">
      <dgm:prSet presAssocID="{9685A145-71A0-4226-89AF-DDBB158CB9FC}" presName="root" presStyleCnt="0">
        <dgm:presLayoutVars>
          <dgm:dir/>
          <dgm:resizeHandles val="exact"/>
        </dgm:presLayoutVars>
      </dgm:prSet>
      <dgm:spPr/>
    </dgm:pt>
    <dgm:pt modelId="{A463AFBA-6EF8-41FA-ABEB-320A455BFF37}" type="pres">
      <dgm:prSet presAssocID="{F3FB6ECD-6B57-4907-B838-92257961665E}" presName="compNode" presStyleCnt="0"/>
      <dgm:spPr/>
    </dgm:pt>
    <dgm:pt modelId="{B48A6E1F-698F-4734-8AB5-03A455666F72}" type="pres">
      <dgm:prSet presAssocID="{F3FB6ECD-6B57-4907-B838-92257961665E}" presName="iconBgRect" presStyleLbl="bgShp" presStyleIdx="0" presStyleCnt="2"/>
      <dgm:spPr/>
    </dgm:pt>
    <dgm:pt modelId="{018671C2-B1AF-443C-8EF9-D9745943764C}" type="pres">
      <dgm:prSet presAssocID="{F3FB6ECD-6B57-4907-B838-92257961665E}"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Earth Globe Americas"/>
        </a:ext>
      </dgm:extLst>
    </dgm:pt>
    <dgm:pt modelId="{FE0AC20D-EF3D-4338-BD8A-25E55D9DBE07}" type="pres">
      <dgm:prSet presAssocID="{F3FB6ECD-6B57-4907-B838-92257961665E}" presName="spaceRect" presStyleCnt="0"/>
      <dgm:spPr/>
    </dgm:pt>
    <dgm:pt modelId="{CF2983CA-7B7B-42CC-B65C-F1FF207FDFC6}" type="pres">
      <dgm:prSet presAssocID="{F3FB6ECD-6B57-4907-B838-92257961665E}" presName="textRect" presStyleLbl="revTx" presStyleIdx="0" presStyleCnt="2">
        <dgm:presLayoutVars>
          <dgm:chMax val="1"/>
          <dgm:chPref val="1"/>
        </dgm:presLayoutVars>
      </dgm:prSet>
      <dgm:spPr/>
    </dgm:pt>
    <dgm:pt modelId="{407ADD35-7ED4-4604-BB9F-099C4E9D42D3}" type="pres">
      <dgm:prSet presAssocID="{6F58D5D4-2733-444C-BBD8-9889EACA8717}" presName="sibTrans" presStyleCnt="0"/>
      <dgm:spPr/>
    </dgm:pt>
    <dgm:pt modelId="{6076F3C6-63CC-4546-9E97-E6EC8AA4D2E6}" type="pres">
      <dgm:prSet presAssocID="{48369F9E-CF74-4174-870E-C66BB5FE2F70}" presName="compNode" presStyleCnt="0"/>
      <dgm:spPr/>
    </dgm:pt>
    <dgm:pt modelId="{9B5EA2FD-9B75-4286-99BA-D9E4A940380A}" type="pres">
      <dgm:prSet presAssocID="{48369F9E-CF74-4174-870E-C66BB5FE2F70}" presName="iconBgRect" presStyleLbl="bgShp" presStyleIdx="1" presStyleCnt="2"/>
      <dgm:spPr/>
    </dgm:pt>
    <dgm:pt modelId="{0351B36A-3ED3-4290-AEFF-0082CB60B1B9}" type="pres">
      <dgm:prSet presAssocID="{48369F9E-CF74-4174-870E-C66BB5FE2F70}"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Atom"/>
        </a:ext>
      </dgm:extLst>
    </dgm:pt>
    <dgm:pt modelId="{ED103BAB-E509-4980-9BD4-6B2D131A82B8}" type="pres">
      <dgm:prSet presAssocID="{48369F9E-CF74-4174-870E-C66BB5FE2F70}" presName="spaceRect" presStyleCnt="0"/>
      <dgm:spPr/>
    </dgm:pt>
    <dgm:pt modelId="{FE5B7253-8BAC-4C89-9F3B-163489BEBCF5}" type="pres">
      <dgm:prSet presAssocID="{48369F9E-CF74-4174-870E-C66BB5FE2F70}" presName="textRect" presStyleLbl="revTx" presStyleIdx="1" presStyleCnt="2">
        <dgm:presLayoutVars>
          <dgm:chMax val="1"/>
          <dgm:chPref val="1"/>
        </dgm:presLayoutVars>
      </dgm:prSet>
      <dgm:spPr/>
    </dgm:pt>
  </dgm:ptLst>
  <dgm:cxnLst>
    <dgm:cxn modelId="{51A6131D-CAA6-48F6-8348-967588FE7CA6}" type="presOf" srcId="{9685A145-71A0-4226-89AF-DDBB158CB9FC}" destId="{93A67767-8157-47A3-969F-AFE5E4DFBBF4}" srcOrd="0" destOrd="0" presId="urn:microsoft.com/office/officeart/2018/5/layout/IconCircleLabelList"/>
    <dgm:cxn modelId="{99D16A32-3D61-4DC7-8126-78AD1AFD0BEF}" srcId="{9685A145-71A0-4226-89AF-DDBB158CB9FC}" destId="{F3FB6ECD-6B57-4907-B838-92257961665E}" srcOrd="0" destOrd="0" parTransId="{689D372D-753C-4884-9B9A-864BD355841F}" sibTransId="{6F58D5D4-2733-444C-BBD8-9889EACA8717}"/>
    <dgm:cxn modelId="{B4F0264E-08DC-490B-9BD1-F4C77578925D}" type="presOf" srcId="{F3FB6ECD-6B57-4907-B838-92257961665E}" destId="{CF2983CA-7B7B-42CC-B65C-F1FF207FDFC6}" srcOrd="0" destOrd="0" presId="urn:microsoft.com/office/officeart/2018/5/layout/IconCircleLabelList"/>
    <dgm:cxn modelId="{5A385CA1-65C1-4B71-B244-8A22C1538F34}" srcId="{9685A145-71A0-4226-89AF-DDBB158CB9FC}" destId="{48369F9E-CF74-4174-870E-C66BB5FE2F70}" srcOrd="1" destOrd="0" parTransId="{55A4CBD6-6DED-4D0B-AD44-D900FB1D9D1D}" sibTransId="{B1FAEAB8-6DAF-423D-980E-CF20333D573B}"/>
    <dgm:cxn modelId="{0B2B35B6-A760-4957-A8DB-9F8001B12ACD}" type="presOf" srcId="{48369F9E-CF74-4174-870E-C66BB5FE2F70}" destId="{FE5B7253-8BAC-4C89-9F3B-163489BEBCF5}" srcOrd="0" destOrd="0" presId="urn:microsoft.com/office/officeart/2018/5/layout/IconCircleLabelList"/>
    <dgm:cxn modelId="{9EA38665-C6A5-493F-87B2-A026C8075290}" type="presParOf" srcId="{93A67767-8157-47A3-969F-AFE5E4DFBBF4}" destId="{A463AFBA-6EF8-41FA-ABEB-320A455BFF37}" srcOrd="0" destOrd="0" presId="urn:microsoft.com/office/officeart/2018/5/layout/IconCircleLabelList"/>
    <dgm:cxn modelId="{A071827A-9AEE-4EE3-9735-1C8044505074}" type="presParOf" srcId="{A463AFBA-6EF8-41FA-ABEB-320A455BFF37}" destId="{B48A6E1F-698F-4734-8AB5-03A455666F72}" srcOrd="0" destOrd="0" presId="urn:microsoft.com/office/officeart/2018/5/layout/IconCircleLabelList"/>
    <dgm:cxn modelId="{C6171D6D-05DA-4BAC-94CD-3B262EFA7F0F}" type="presParOf" srcId="{A463AFBA-6EF8-41FA-ABEB-320A455BFF37}" destId="{018671C2-B1AF-443C-8EF9-D9745943764C}" srcOrd="1" destOrd="0" presId="urn:microsoft.com/office/officeart/2018/5/layout/IconCircleLabelList"/>
    <dgm:cxn modelId="{C3F09A1C-A2F0-4630-96ED-D52F32E1098B}" type="presParOf" srcId="{A463AFBA-6EF8-41FA-ABEB-320A455BFF37}" destId="{FE0AC20D-EF3D-4338-BD8A-25E55D9DBE07}" srcOrd="2" destOrd="0" presId="urn:microsoft.com/office/officeart/2018/5/layout/IconCircleLabelList"/>
    <dgm:cxn modelId="{420E1105-F470-4AC9-926F-F1D81A70EB3F}" type="presParOf" srcId="{A463AFBA-6EF8-41FA-ABEB-320A455BFF37}" destId="{CF2983CA-7B7B-42CC-B65C-F1FF207FDFC6}" srcOrd="3" destOrd="0" presId="urn:microsoft.com/office/officeart/2018/5/layout/IconCircleLabelList"/>
    <dgm:cxn modelId="{3637CA03-9D49-45BA-8B07-0BD1E9FF4380}" type="presParOf" srcId="{93A67767-8157-47A3-969F-AFE5E4DFBBF4}" destId="{407ADD35-7ED4-4604-BB9F-099C4E9D42D3}" srcOrd="1" destOrd="0" presId="urn:microsoft.com/office/officeart/2018/5/layout/IconCircleLabelList"/>
    <dgm:cxn modelId="{53EE9C89-357F-442E-A919-830BF1336600}" type="presParOf" srcId="{93A67767-8157-47A3-969F-AFE5E4DFBBF4}" destId="{6076F3C6-63CC-4546-9E97-E6EC8AA4D2E6}" srcOrd="2" destOrd="0" presId="urn:microsoft.com/office/officeart/2018/5/layout/IconCircleLabelList"/>
    <dgm:cxn modelId="{5A962235-B46A-4B1A-9EB1-5BF0E77EB297}" type="presParOf" srcId="{6076F3C6-63CC-4546-9E97-E6EC8AA4D2E6}" destId="{9B5EA2FD-9B75-4286-99BA-D9E4A940380A}" srcOrd="0" destOrd="0" presId="urn:microsoft.com/office/officeart/2018/5/layout/IconCircleLabelList"/>
    <dgm:cxn modelId="{A214807A-2FF4-4D7D-866C-2132622111F5}" type="presParOf" srcId="{6076F3C6-63CC-4546-9E97-E6EC8AA4D2E6}" destId="{0351B36A-3ED3-4290-AEFF-0082CB60B1B9}" srcOrd="1" destOrd="0" presId="urn:microsoft.com/office/officeart/2018/5/layout/IconCircleLabelList"/>
    <dgm:cxn modelId="{90DD330F-9569-4492-BF00-038117616F60}" type="presParOf" srcId="{6076F3C6-63CC-4546-9E97-E6EC8AA4D2E6}" destId="{ED103BAB-E509-4980-9BD4-6B2D131A82B8}" srcOrd="2" destOrd="0" presId="urn:microsoft.com/office/officeart/2018/5/layout/IconCircleLabelList"/>
    <dgm:cxn modelId="{E6528BBF-324B-43E5-B739-F17AA42A4E96}" type="presParOf" srcId="{6076F3C6-63CC-4546-9E97-E6EC8AA4D2E6}" destId="{FE5B7253-8BAC-4C89-9F3B-163489BEBCF5}"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63B45BD-5769-4ACF-8AFC-25CB8A327D98}" type="doc">
      <dgm:prSet loTypeId="urn:microsoft.com/office/officeart/2005/8/layout/hierarchy1" loCatId="hierarchy" qsTypeId="urn:microsoft.com/office/officeart/2005/8/quickstyle/simple1" qsCatId="simple" csTypeId="urn:microsoft.com/office/officeart/2005/8/colors/colorful2" csCatId="colorful"/>
      <dgm:spPr/>
      <dgm:t>
        <a:bodyPr/>
        <a:lstStyle/>
        <a:p>
          <a:endParaRPr lang="en-US"/>
        </a:p>
      </dgm:t>
    </dgm:pt>
    <dgm:pt modelId="{0E08E4A2-9DB8-49F5-8D98-F17A3B40B153}">
      <dgm:prSet/>
      <dgm:spPr/>
      <dgm:t>
        <a:bodyPr/>
        <a:lstStyle/>
        <a:p>
          <a:r>
            <a:rPr lang="en-US" b="0" i="0"/>
            <a:t>npm i express-validator</a:t>
          </a:r>
          <a:endParaRPr lang="en-US"/>
        </a:p>
      </dgm:t>
    </dgm:pt>
    <dgm:pt modelId="{829F65EA-9407-4492-9815-5C0614F111D7}" type="parTrans" cxnId="{B232E929-FDA4-4643-835E-47E6A2C0A800}">
      <dgm:prSet/>
      <dgm:spPr/>
      <dgm:t>
        <a:bodyPr/>
        <a:lstStyle/>
        <a:p>
          <a:endParaRPr lang="en-US"/>
        </a:p>
      </dgm:t>
    </dgm:pt>
    <dgm:pt modelId="{F9134443-7555-416F-9AEE-E8A8EAB271B2}" type="sibTrans" cxnId="{B232E929-FDA4-4643-835E-47E6A2C0A800}">
      <dgm:prSet/>
      <dgm:spPr/>
      <dgm:t>
        <a:bodyPr/>
        <a:lstStyle/>
        <a:p>
          <a:endParaRPr lang="en-US"/>
        </a:p>
      </dgm:t>
    </dgm:pt>
    <dgm:pt modelId="{9D322F00-FB9B-43E1-B364-EDEB9547D150}">
      <dgm:prSet/>
      <dgm:spPr/>
      <dgm:t>
        <a:bodyPr/>
        <a:lstStyle/>
        <a:p>
          <a:r>
            <a:rPr lang="en-US" b="0" i="0"/>
            <a:t>npm i zod</a:t>
          </a:r>
          <a:endParaRPr lang="en-US"/>
        </a:p>
      </dgm:t>
    </dgm:pt>
    <dgm:pt modelId="{5B1D9499-51C1-4C6F-962F-7EA8F56B4EB2}" type="parTrans" cxnId="{DC5B0105-F1F3-4B76-AC88-F7FCA0486917}">
      <dgm:prSet/>
      <dgm:spPr/>
      <dgm:t>
        <a:bodyPr/>
        <a:lstStyle/>
        <a:p>
          <a:endParaRPr lang="en-US"/>
        </a:p>
      </dgm:t>
    </dgm:pt>
    <dgm:pt modelId="{E521BD3F-059B-4B73-9711-6EDC3A7B77CF}" type="sibTrans" cxnId="{DC5B0105-F1F3-4B76-AC88-F7FCA0486917}">
      <dgm:prSet/>
      <dgm:spPr/>
      <dgm:t>
        <a:bodyPr/>
        <a:lstStyle/>
        <a:p>
          <a:endParaRPr lang="en-US"/>
        </a:p>
      </dgm:t>
    </dgm:pt>
    <dgm:pt modelId="{33D76DD4-CAE8-9B4D-B83E-D90DA146FDDE}" type="pres">
      <dgm:prSet presAssocID="{863B45BD-5769-4ACF-8AFC-25CB8A327D98}" presName="hierChild1" presStyleCnt="0">
        <dgm:presLayoutVars>
          <dgm:chPref val="1"/>
          <dgm:dir/>
          <dgm:animOne val="branch"/>
          <dgm:animLvl val="lvl"/>
          <dgm:resizeHandles/>
        </dgm:presLayoutVars>
      </dgm:prSet>
      <dgm:spPr/>
    </dgm:pt>
    <dgm:pt modelId="{6729EBFE-0F29-364A-9661-4E068C9D2EF6}" type="pres">
      <dgm:prSet presAssocID="{0E08E4A2-9DB8-49F5-8D98-F17A3B40B153}" presName="hierRoot1" presStyleCnt="0"/>
      <dgm:spPr/>
    </dgm:pt>
    <dgm:pt modelId="{2F02F8D4-4038-694C-AA1C-728C0462EB68}" type="pres">
      <dgm:prSet presAssocID="{0E08E4A2-9DB8-49F5-8D98-F17A3B40B153}" presName="composite" presStyleCnt="0"/>
      <dgm:spPr/>
    </dgm:pt>
    <dgm:pt modelId="{4BBD07D4-C098-8B49-9606-493B87532853}" type="pres">
      <dgm:prSet presAssocID="{0E08E4A2-9DB8-49F5-8D98-F17A3B40B153}" presName="background" presStyleLbl="node0" presStyleIdx="0" presStyleCnt="2"/>
      <dgm:spPr/>
    </dgm:pt>
    <dgm:pt modelId="{6C38233B-3E18-8E43-9F49-C04C71731B41}" type="pres">
      <dgm:prSet presAssocID="{0E08E4A2-9DB8-49F5-8D98-F17A3B40B153}" presName="text" presStyleLbl="fgAcc0" presStyleIdx="0" presStyleCnt="2">
        <dgm:presLayoutVars>
          <dgm:chPref val="3"/>
        </dgm:presLayoutVars>
      </dgm:prSet>
      <dgm:spPr/>
    </dgm:pt>
    <dgm:pt modelId="{07BB28BF-06BE-2F48-B394-CDC0D0ED02BD}" type="pres">
      <dgm:prSet presAssocID="{0E08E4A2-9DB8-49F5-8D98-F17A3B40B153}" presName="hierChild2" presStyleCnt="0"/>
      <dgm:spPr/>
    </dgm:pt>
    <dgm:pt modelId="{2C9C66BB-BD5F-F945-A21D-D0F60349FD7E}" type="pres">
      <dgm:prSet presAssocID="{9D322F00-FB9B-43E1-B364-EDEB9547D150}" presName="hierRoot1" presStyleCnt="0"/>
      <dgm:spPr/>
    </dgm:pt>
    <dgm:pt modelId="{F9A8BE25-B5D7-FB47-866C-ACE183DF0EC2}" type="pres">
      <dgm:prSet presAssocID="{9D322F00-FB9B-43E1-B364-EDEB9547D150}" presName="composite" presStyleCnt="0"/>
      <dgm:spPr/>
    </dgm:pt>
    <dgm:pt modelId="{4A6B4B75-A057-5549-B39A-59865FAC25BE}" type="pres">
      <dgm:prSet presAssocID="{9D322F00-FB9B-43E1-B364-EDEB9547D150}" presName="background" presStyleLbl="node0" presStyleIdx="1" presStyleCnt="2"/>
      <dgm:spPr/>
    </dgm:pt>
    <dgm:pt modelId="{9B10E97A-8AA1-9D42-83EE-EEA1F968E51D}" type="pres">
      <dgm:prSet presAssocID="{9D322F00-FB9B-43E1-B364-EDEB9547D150}" presName="text" presStyleLbl="fgAcc0" presStyleIdx="1" presStyleCnt="2">
        <dgm:presLayoutVars>
          <dgm:chPref val="3"/>
        </dgm:presLayoutVars>
      </dgm:prSet>
      <dgm:spPr/>
    </dgm:pt>
    <dgm:pt modelId="{BB0E01AB-007D-2A40-91E7-85EAF0B3CE39}" type="pres">
      <dgm:prSet presAssocID="{9D322F00-FB9B-43E1-B364-EDEB9547D150}" presName="hierChild2" presStyleCnt="0"/>
      <dgm:spPr/>
    </dgm:pt>
  </dgm:ptLst>
  <dgm:cxnLst>
    <dgm:cxn modelId="{DC5B0105-F1F3-4B76-AC88-F7FCA0486917}" srcId="{863B45BD-5769-4ACF-8AFC-25CB8A327D98}" destId="{9D322F00-FB9B-43E1-B364-EDEB9547D150}" srcOrd="1" destOrd="0" parTransId="{5B1D9499-51C1-4C6F-962F-7EA8F56B4EB2}" sibTransId="{E521BD3F-059B-4B73-9711-6EDC3A7B77CF}"/>
    <dgm:cxn modelId="{28C9E217-8AF1-3544-9541-263F800C2F53}" type="presOf" srcId="{0E08E4A2-9DB8-49F5-8D98-F17A3B40B153}" destId="{6C38233B-3E18-8E43-9F49-C04C71731B41}" srcOrd="0" destOrd="0" presId="urn:microsoft.com/office/officeart/2005/8/layout/hierarchy1"/>
    <dgm:cxn modelId="{B232E929-FDA4-4643-835E-47E6A2C0A800}" srcId="{863B45BD-5769-4ACF-8AFC-25CB8A327D98}" destId="{0E08E4A2-9DB8-49F5-8D98-F17A3B40B153}" srcOrd="0" destOrd="0" parTransId="{829F65EA-9407-4492-9815-5C0614F111D7}" sibTransId="{F9134443-7555-416F-9AEE-E8A8EAB271B2}"/>
    <dgm:cxn modelId="{3E9CF93F-E40B-4B44-BE00-000CEE18EAE0}" type="presOf" srcId="{863B45BD-5769-4ACF-8AFC-25CB8A327D98}" destId="{33D76DD4-CAE8-9B4D-B83E-D90DA146FDDE}" srcOrd="0" destOrd="0" presId="urn:microsoft.com/office/officeart/2005/8/layout/hierarchy1"/>
    <dgm:cxn modelId="{F70A616C-6AAD-9D4E-81F2-76CA058082E7}" type="presOf" srcId="{9D322F00-FB9B-43E1-B364-EDEB9547D150}" destId="{9B10E97A-8AA1-9D42-83EE-EEA1F968E51D}" srcOrd="0" destOrd="0" presId="urn:microsoft.com/office/officeart/2005/8/layout/hierarchy1"/>
    <dgm:cxn modelId="{97768979-46ED-1149-A340-70E6529104E7}" type="presParOf" srcId="{33D76DD4-CAE8-9B4D-B83E-D90DA146FDDE}" destId="{6729EBFE-0F29-364A-9661-4E068C9D2EF6}" srcOrd="0" destOrd="0" presId="urn:microsoft.com/office/officeart/2005/8/layout/hierarchy1"/>
    <dgm:cxn modelId="{7EA8380F-2A54-5649-B2B7-1BADEC4E0134}" type="presParOf" srcId="{6729EBFE-0F29-364A-9661-4E068C9D2EF6}" destId="{2F02F8D4-4038-694C-AA1C-728C0462EB68}" srcOrd="0" destOrd="0" presId="urn:microsoft.com/office/officeart/2005/8/layout/hierarchy1"/>
    <dgm:cxn modelId="{E7DD4839-8F43-A84F-8862-CC00C18BDFAD}" type="presParOf" srcId="{2F02F8D4-4038-694C-AA1C-728C0462EB68}" destId="{4BBD07D4-C098-8B49-9606-493B87532853}" srcOrd="0" destOrd="0" presId="urn:microsoft.com/office/officeart/2005/8/layout/hierarchy1"/>
    <dgm:cxn modelId="{4E159858-C91A-2B4C-BE38-2B1F4C9279AA}" type="presParOf" srcId="{2F02F8D4-4038-694C-AA1C-728C0462EB68}" destId="{6C38233B-3E18-8E43-9F49-C04C71731B41}" srcOrd="1" destOrd="0" presId="urn:microsoft.com/office/officeart/2005/8/layout/hierarchy1"/>
    <dgm:cxn modelId="{5BE9F4C3-AE71-254E-9AF7-3A00AF1F59EE}" type="presParOf" srcId="{6729EBFE-0F29-364A-9661-4E068C9D2EF6}" destId="{07BB28BF-06BE-2F48-B394-CDC0D0ED02BD}" srcOrd="1" destOrd="0" presId="urn:microsoft.com/office/officeart/2005/8/layout/hierarchy1"/>
    <dgm:cxn modelId="{6E5F4B20-7ED9-094C-A755-EB357188B262}" type="presParOf" srcId="{33D76DD4-CAE8-9B4D-B83E-D90DA146FDDE}" destId="{2C9C66BB-BD5F-F945-A21D-D0F60349FD7E}" srcOrd="1" destOrd="0" presId="urn:microsoft.com/office/officeart/2005/8/layout/hierarchy1"/>
    <dgm:cxn modelId="{1963F0D0-A727-E542-BE1C-CE820C926A31}" type="presParOf" srcId="{2C9C66BB-BD5F-F945-A21D-D0F60349FD7E}" destId="{F9A8BE25-B5D7-FB47-866C-ACE183DF0EC2}" srcOrd="0" destOrd="0" presId="urn:microsoft.com/office/officeart/2005/8/layout/hierarchy1"/>
    <dgm:cxn modelId="{03A1974C-FBC0-EB49-8E4F-C324996C047D}" type="presParOf" srcId="{F9A8BE25-B5D7-FB47-866C-ACE183DF0EC2}" destId="{4A6B4B75-A057-5549-B39A-59865FAC25BE}" srcOrd="0" destOrd="0" presId="urn:microsoft.com/office/officeart/2005/8/layout/hierarchy1"/>
    <dgm:cxn modelId="{988D9939-B588-F443-BA9F-7A909755C58D}" type="presParOf" srcId="{F9A8BE25-B5D7-FB47-866C-ACE183DF0EC2}" destId="{9B10E97A-8AA1-9D42-83EE-EEA1F968E51D}" srcOrd="1" destOrd="0" presId="urn:microsoft.com/office/officeart/2005/8/layout/hierarchy1"/>
    <dgm:cxn modelId="{7C8E5397-ADEF-E641-892B-DE749606157E}" type="presParOf" srcId="{2C9C66BB-BD5F-F945-A21D-D0F60349FD7E}" destId="{BB0E01AB-007D-2A40-91E7-85EAF0B3CE39}"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DD89DDE-4864-4191-853E-87B5F58B10FD}"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3870C42F-9C0D-4E85-B145-46E686F31ED8}">
      <dgm:prSet/>
      <dgm:spPr/>
      <dgm:t>
        <a:bodyPr/>
        <a:lstStyle/>
        <a:p>
          <a:pPr>
            <a:lnSpc>
              <a:spcPct val="100000"/>
            </a:lnSpc>
          </a:pPr>
          <a:r>
            <a:rPr lang="en-US"/>
            <a:t>npm install cors </a:t>
          </a:r>
        </a:p>
      </dgm:t>
    </dgm:pt>
    <dgm:pt modelId="{DEC35D06-75ED-4CF0-8E74-9F508898A2D2}" type="parTrans" cxnId="{452D88B9-4C34-479F-B075-C84E7A35C36A}">
      <dgm:prSet/>
      <dgm:spPr/>
      <dgm:t>
        <a:bodyPr/>
        <a:lstStyle/>
        <a:p>
          <a:endParaRPr lang="en-US"/>
        </a:p>
      </dgm:t>
    </dgm:pt>
    <dgm:pt modelId="{2654610C-9978-41C9-97AD-EE72A3C5CAC5}" type="sibTrans" cxnId="{452D88B9-4C34-479F-B075-C84E7A35C36A}">
      <dgm:prSet/>
      <dgm:spPr/>
      <dgm:t>
        <a:bodyPr/>
        <a:lstStyle/>
        <a:p>
          <a:endParaRPr lang="en-US"/>
        </a:p>
      </dgm:t>
    </dgm:pt>
    <dgm:pt modelId="{81D99131-4F45-48B7-A430-28F3BFC20C52}">
      <dgm:prSet/>
      <dgm:spPr/>
      <dgm:t>
        <a:bodyPr/>
        <a:lstStyle/>
        <a:p>
          <a:pPr>
            <a:lnSpc>
              <a:spcPct val="100000"/>
            </a:lnSpc>
          </a:pPr>
          <a:r>
            <a:rPr lang="en-US"/>
            <a:t>sudo npm i --save-dev @types/cors</a:t>
          </a:r>
          <a:br>
            <a:rPr lang="en-US"/>
          </a:br>
          <a:endParaRPr lang="en-US"/>
        </a:p>
      </dgm:t>
    </dgm:pt>
    <dgm:pt modelId="{2F773F8F-3979-40A0-BE25-74576B9088CC}" type="parTrans" cxnId="{3D56BA72-157F-4180-8DA3-C2BEA3069B17}">
      <dgm:prSet/>
      <dgm:spPr/>
      <dgm:t>
        <a:bodyPr/>
        <a:lstStyle/>
        <a:p>
          <a:endParaRPr lang="en-US"/>
        </a:p>
      </dgm:t>
    </dgm:pt>
    <dgm:pt modelId="{B98E794C-0741-44B3-9C97-DDE5A0830227}" type="sibTrans" cxnId="{3D56BA72-157F-4180-8DA3-C2BEA3069B17}">
      <dgm:prSet/>
      <dgm:spPr/>
      <dgm:t>
        <a:bodyPr/>
        <a:lstStyle/>
        <a:p>
          <a:endParaRPr lang="en-US"/>
        </a:p>
      </dgm:t>
    </dgm:pt>
    <dgm:pt modelId="{C44C6A97-C36C-49A3-AE94-3164F49C7E29}" type="pres">
      <dgm:prSet presAssocID="{BDD89DDE-4864-4191-853E-87B5F58B10FD}" presName="root" presStyleCnt="0">
        <dgm:presLayoutVars>
          <dgm:dir/>
          <dgm:resizeHandles val="exact"/>
        </dgm:presLayoutVars>
      </dgm:prSet>
      <dgm:spPr/>
    </dgm:pt>
    <dgm:pt modelId="{3DAB8A67-039B-418C-AB73-921725529B17}" type="pres">
      <dgm:prSet presAssocID="{3870C42F-9C0D-4E85-B145-46E686F31ED8}" presName="compNode" presStyleCnt="0"/>
      <dgm:spPr/>
    </dgm:pt>
    <dgm:pt modelId="{1C67FED9-B4D2-4A44-AEC2-E3F98FBBDD27}" type="pres">
      <dgm:prSet presAssocID="{3870C42F-9C0D-4E85-B145-46E686F31ED8}"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Checkmark"/>
        </a:ext>
      </dgm:extLst>
    </dgm:pt>
    <dgm:pt modelId="{23AD21ED-6879-4841-93CC-410BEE69A583}" type="pres">
      <dgm:prSet presAssocID="{3870C42F-9C0D-4E85-B145-46E686F31ED8}" presName="spaceRect" presStyleCnt="0"/>
      <dgm:spPr/>
    </dgm:pt>
    <dgm:pt modelId="{3677CFBE-3C38-4B49-B8A3-58F207EFB8D8}" type="pres">
      <dgm:prSet presAssocID="{3870C42F-9C0D-4E85-B145-46E686F31ED8}" presName="textRect" presStyleLbl="revTx" presStyleIdx="0" presStyleCnt="2">
        <dgm:presLayoutVars>
          <dgm:chMax val="1"/>
          <dgm:chPref val="1"/>
        </dgm:presLayoutVars>
      </dgm:prSet>
      <dgm:spPr/>
    </dgm:pt>
    <dgm:pt modelId="{B1CD4346-1FED-4838-852A-64B5D79328C6}" type="pres">
      <dgm:prSet presAssocID="{2654610C-9978-41C9-97AD-EE72A3C5CAC5}" presName="sibTrans" presStyleCnt="0"/>
      <dgm:spPr/>
    </dgm:pt>
    <dgm:pt modelId="{4DE5E304-76DE-417B-B4F7-D9634182B3B9}" type="pres">
      <dgm:prSet presAssocID="{81D99131-4F45-48B7-A430-28F3BFC20C52}" presName="compNode" presStyleCnt="0"/>
      <dgm:spPr/>
    </dgm:pt>
    <dgm:pt modelId="{005150CC-F1D7-4E48-B310-5842AF459644}" type="pres">
      <dgm:prSet presAssocID="{81D99131-4F45-48B7-A430-28F3BFC20C52}"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Programmer"/>
        </a:ext>
      </dgm:extLst>
    </dgm:pt>
    <dgm:pt modelId="{615A6BFD-162F-4D48-8634-010FBF0D14B1}" type="pres">
      <dgm:prSet presAssocID="{81D99131-4F45-48B7-A430-28F3BFC20C52}" presName="spaceRect" presStyleCnt="0"/>
      <dgm:spPr/>
    </dgm:pt>
    <dgm:pt modelId="{2962AA07-B932-489C-9CC3-CE78121563B9}" type="pres">
      <dgm:prSet presAssocID="{81D99131-4F45-48B7-A430-28F3BFC20C52}" presName="textRect" presStyleLbl="revTx" presStyleIdx="1" presStyleCnt="2">
        <dgm:presLayoutVars>
          <dgm:chMax val="1"/>
          <dgm:chPref val="1"/>
        </dgm:presLayoutVars>
      </dgm:prSet>
      <dgm:spPr/>
    </dgm:pt>
  </dgm:ptLst>
  <dgm:cxnLst>
    <dgm:cxn modelId="{3D56BA72-157F-4180-8DA3-C2BEA3069B17}" srcId="{BDD89DDE-4864-4191-853E-87B5F58B10FD}" destId="{81D99131-4F45-48B7-A430-28F3BFC20C52}" srcOrd="1" destOrd="0" parTransId="{2F773F8F-3979-40A0-BE25-74576B9088CC}" sibTransId="{B98E794C-0741-44B3-9C97-DDE5A0830227}"/>
    <dgm:cxn modelId="{D6F69579-00DF-4030-B901-50999C8F7665}" type="presOf" srcId="{3870C42F-9C0D-4E85-B145-46E686F31ED8}" destId="{3677CFBE-3C38-4B49-B8A3-58F207EFB8D8}" srcOrd="0" destOrd="0" presId="urn:microsoft.com/office/officeart/2018/2/layout/IconLabelList"/>
    <dgm:cxn modelId="{31C2E7A0-7C79-486F-9027-8583AD384BCD}" type="presOf" srcId="{81D99131-4F45-48B7-A430-28F3BFC20C52}" destId="{2962AA07-B932-489C-9CC3-CE78121563B9}" srcOrd="0" destOrd="0" presId="urn:microsoft.com/office/officeart/2018/2/layout/IconLabelList"/>
    <dgm:cxn modelId="{452D88B9-4C34-479F-B075-C84E7A35C36A}" srcId="{BDD89DDE-4864-4191-853E-87B5F58B10FD}" destId="{3870C42F-9C0D-4E85-B145-46E686F31ED8}" srcOrd="0" destOrd="0" parTransId="{DEC35D06-75ED-4CF0-8E74-9F508898A2D2}" sibTransId="{2654610C-9978-41C9-97AD-EE72A3C5CAC5}"/>
    <dgm:cxn modelId="{E5734EE6-1329-4DB1-8250-796EBF948724}" type="presOf" srcId="{BDD89DDE-4864-4191-853E-87B5F58B10FD}" destId="{C44C6A97-C36C-49A3-AE94-3164F49C7E29}" srcOrd="0" destOrd="0" presId="urn:microsoft.com/office/officeart/2018/2/layout/IconLabelList"/>
    <dgm:cxn modelId="{F5AA748B-62D0-4479-B040-9BC474B0E624}" type="presParOf" srcId="{C44C6A97-C36C-49A3-AE94-3164F49C7E29}" destId="{3DAB8A67-039B-418C-AB73-921725529B17}" srcOrd="0" destOrd="0" presId="urn:microsoft.com/office/officeart/2018/2/layout/IconLabelList"/>
    <dgm:cxn modelId="{E55A73E3-F0E8-4AA5-93FE-74AE4E8EBF20}" type="presParOf" srcId="{3DAB8A67-039B-418C-AB73-921725529B17}" destId="{1C67FED9-B4D2-4A44-AEC2-E3F98FBBDD27}" srcOrd="0" destOrd="0" presId="urn:microsoft.com/office/officeart/2018/2/layout/IconLabelList"/>
    <dgm:cxn modelId="{98D22C6F-1783-4F84-9C82-74EC36C44C9E}" type="presParOf" srcId="{3DAB8A67-039B-418C-AB73-921725529B17}" destId="{23AD21ED-6879-4841-93CC-410BEE69A583}" srcOrd="1" destOrd="0" presId="urn:microsoft.com/office/officeart/2018/2/layout/IconLabelList"/>
    <dgm:cxn modelId="{0F90075D-4CD6-41A0-91CB-AB2330CAC793}" type="presParOf" srcId="{3DAB8A67-039B-418C-AB73-921725529B17}" destId="{3677CFBE-3C38-4B49-B8A3-58F207EFB8D8}" srcOrd="2" destOrd="0" presId="urn:microsoft.com/office/officeart/2018/2/layout/IconLabelList"/>
    <dgm:cxn modelId="{59333866-5164-4853-B2A3-76FCD16811EC}" type="presParOf" srcId="{C44C6A97-C36C-49A3-AE94-3164F49C7E29}" destId="{B1CD4346-1FED-4838-852A-64B5D79328C6}" srcOrd="1" destOrd="0" presId="urn:microsoft.com/office/officeart/2018/2/layout/IconLabelList"/>
    <dgm:cxn modelId="{8DA7A73B-7858-49FA-B191-8C77E8B6AC59}" type="presParOf" srcId="{C44C6A97-C36C-49A3-AE94-3164F49C7E29}" destId="{4DE5E304-76DE-417B-B4F7-D9634182B3B9}" srcOrd="2" destOrd="0" presId="urn:microsoft.com/office/officeart/2018/2/layout/IconLabelList"/>
    <dgm:cxn modelId="{A233EFF4-1634-4AFF-9E2F-23A9AEDD13FA}" type="presParOf" srcId="{4DE5E304-76DE-417B-B4F7-D9634182B3B9}" destId="{005150CC-F1D7-4E48-B310-5842AF459644}" srcOrd="0" destOrd="0" presId="urn:microsoft.com/office/officeart/2018/2/layout/IconLabelList"/>
    <dgm:cxn modelId="{232A1B49-F2F4-441E-87A8-9055A07573F1}" type="presParOf" srcId="{4DE5E304-76DE-417B-B4F7-D9634182B3B9}" destId="{615A6BFD-162F-4D48-8634-010FBF0D14B1}" srcOrd="1" destOrd="0" presId="urn:microsoft.com/office/officeart/2018/2/layout/IconLabelList"/>
    <dgm:cxn modelId="{36EC76F2-7673-4CA7-BF9D-1627BAEFDB71}" type="presParOf" srcId="{4DE5E304-76DE-417B-B4F7-D9634182B3B9}" destId="{2962AA07-B932-489C-9CC3-CE78121563B9}"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70F6340-A9D7-419B-917E-32B39F4809DB}" type="doc">
      <dgm:prSet loTypeId="urn:microsoft.com/office/officeart/2005/8/layout/process1" loCatId="process" qsTypeId="urn:microsoft.com/office/officeart/2005/8/quickstyle/simple1" qsCatId="simple" csTypeId="urn:microsoft.com/office/officeart/2005/8/colors/colorful2" csCatId="colorful"/>
      <dgm:spPr/>
      <dgm:t>
        <a:bodyPr/>
        <a:lstStyle/>
        <a:p>
          <a:endParaRPr lang="en-US"/>
        </a:p>
      </dgm:t>
    </dgm:pt>
    <dgm:pt modelId="{1D8400B5-CAC4-4F43-8FDC-0052D58E4F65}">
      <dgm:prSet/>
      <dgm:spPr/>
      <dgm:t>
        <a:bodyPr/>
        <a:lstStyle/>
        <a:p>
          <a:r>
            <a:rPr lang="en-US" b="1" i="0"/>
            <a:t>Preflight Request</a:t>
          </a:r>
          <a:r>
            <a:rPr lang="en-US" b="0" i="0"/>
            <a:t>: Before sending the actual request, the browser may send a preliminary "preflight" request (using the OPTIONS HTTP method) to check whether it has the permissions to perform the actual request. This happens for non-simple requests, i.e., requests that can't be made using just a form.</a:t>
          </a:r>
          <a:endParaRPr lang="en-US"/>
        </a:p>
      </dgm:t>
    </dgm:pt>
    <dgm:pt modelId="{E2C30AAD-441F-4BF0-9E5A-4A263675C6A8}" type="parTrans" cxnId="{567FD007-F38D-4CCA-AB56-CA0F01234BC9}">
      <dgm:prSet/>
      <dgm:spPr/>
      <dgm:t>
        <a:bodyPr/>
        <a:lstStyle/>
        <a:p>
          <a:endParaRPr lang="en-US"/>
        </a:p>
      </dgm:t>
    </dgm:pt>
    <dgm:pt modelId="{471C9B41-F960-4BF7-A308-7DCE59009767}" type="sibTrans" cxnId="{567FD007-F38D-4CCA-AB56-CA0F01234BC9}">
      <dgm:prSet/>
      <dgm:spPr/>
      <dgm:t>
        <a:bodyPr/>
        <a:lstStyle/>
        <a:p>
          <a:endParaRPr lang="en-US"/>
        </a:p>
      </dgm:t>
    </dgm:pt>
    <dgm:pt modelId="{54755320-7F7B-4FA9-89FD-778E6DE538B6}">
      <dgm:prSet/>
      <dgm:spPr/>
      <dgm:t>
        <a:bodyPr/>
        <a:lstStyle/>
        <a:p>
          <a:r>
            <a:rPr lang="en-US" b="1" i="0"/>
            <a:t>Actual Request</a:t>
          </a:r>
          <a:r>
            <a:rPr lang="en-US" b="0" i="0"/>
            <a:t>: If the preflight is successful (or if the request is a simple one that doesn't require a preflight), the browser will send the actual request.</a:t>
          </a:r>
          <a:endParaRPr lang="en-US"/>
        </a:p>
      </dgm:t>
    </dgm:pt>
    <dgm:pt modelId="{8357196D-B51A-4B65-96D4-D838509CECCB}" type="parTrans" cxnId="{9444B477-71C6-4C30-BAE4-282646C20423}">
      <dgm:prSet/>
      <dgm:spPr/>
      <dgm:t>
        <a:bodyPr/>
        <a:lstStyle/>
        <a:p>
          <a:endParaRPr lang="en-US"/>
        </a:p>
      </dgm:t>
    </dgm:pt>
    <dgm:pt modelId="{1421C9DE-1FB7-4D0F-8FFF-485154E29115}" type="sibTrans" cxnId="{9444B477-71C6-4C30-BAE4-282646C20423}">
      <dgm:prSet/>
      <dgm:spPr/>
      <dgm:t>
        <a:bodyPr/>
        <a:lstStyle/>
        <a:p>
          <a:endParaRPr lang="en-US"/>
        </a:p>
      </dgm:t>
    </dgm:pt>
    <dgm:pt modelId="{81A12E8B-D0A5-4096-812F-6F875EFA097E}">
      <dgm:prSet/>
      <dgm:spPr/>
      <dgm:t>
        <a:bodyPr/>
        <a:lstStyle/>
        <a:p>
          <a:r>
            <a:rPr lang="en-US" b="1" i="0"/>
            <a:t>Server Response</a:t>
          </a:r>
          <a:r>
            <a:rPr lang="en-US" b="0" i="0"/>
            <a:t>: The server includes CORS-specific headers in its response, such as Access-Control-Allow-Origin, to indicate which origins are allowed. The browser then checks these headers against the requesting web page's origin. If the origin is in the allowed list, the browser processes the response; otherwise, it denies it.</a:t>
          </a:r>
          <a:endParaRPr lang="en-US"/>
        </a:p>
      </dgm:t>
    </dgm:pt>
    <dgm:pt modelId="{695AC512-948A-43BE-8A6F-4E50CE2AD48A}" type="parTrans" cxnId="{8E04F012-E436-4369-935F-CF17ADD08D10}">
      <dgm:prSet/>
      <dgm:spPr/>
      <dgm:t>
        <a:bodyPr/>
        <a:lstStyle/>
        <a:p>
          <a:endParaRPr lang="en-US"/>
        </a:p>
      </dgm:t>
    </dgm:pt>
    <dgm:pt modelId="{D4DD48DB-A4DA-4871-978A-20A87E25A680}" type="sibTrans" cxnId="{8E04F012-E436-4369-935F-CF17ADD08D10}">
      <dgm:prSet/>
      <dgm:spPr/>
      <dgm:t>
        <a:bodyPr/>
        <a:lstStyle/>
        <a:p>
          <a:endParaRPr lang="en-US"/>
        </a:p>
      </dgm:t>
    </dgm:pt>
    <dgm:pt modelId="{B1DF0426-DD54-1C40-BE74-44EDB6FB4037}" type="pres">
      <dgm:prSet presAssocID="{F70F6340-A9D7-419B-917E-32B39F4809DB}" presName="Name0" presStyleCnt="0">
        <dgm:presLayoutVars>
          <dgm:dir/>
          <dgm:resizeHandles val="exact"/>
        </dgm:presLayoutVars>
      </dgm:prSet>
      <dgm:spPr/>
    </dgm:pt>
    <dgm:pt modelId="{89CA6D34-F68A-5945-8EC4-1A79B0F9D9CF}" type="pres">
      <dgm:prSet presAssocID="{1D8400B5-CAC4-4F43-8FDC-0052D58E4F65}" presName="node" presStyleLbl="node1" presStyleIdx="0" presStyleCnt="3">
        <dgm:presLayoutVars>
          <dgm:bulletEnabled val="1"/>
        </dgm:presLayoutVars>
      </dgm:prSet>
      <dgm:spPr/>
    </dgm:pt>
    <dgm:pt modelId="{09D19FE1-4190-2E4C-8C64-F772D7176C50}" type="pres">
      <dgm:prSet presAssocID="{471C9B41-F960-4BF7-A308-7DCE59009767}" presName="sibTrans" presStyleLbl="sibTrans2D1" presStyleIdx="0" presStyleCnt="2"/>
      <dgm:spPr/>
    </dgm:pt>
    <dgm:pt modelId="{37E2D2DA-D862-CF40-AF6E-C75B447F6AA4}" type="pres">
      <dgm:prSet presAssocID="{471C9B41-F960-4BF7-A308-7DCE59009767}" presName="connectorText" presStyleLbl="sibTrans2D1" presStyleIdx="0" presStyleCnt="2"/>
      <dgm:spPr/>
    </dgm:pt>
    <dgm:pt modelId="{5654D44E-5F1D-1446-B23E-2B6E23414755}" type="pres">
      <dgm:prSet presAssocID="{54755320-7F7B-4FA9-89FD-778E6DE538B6}" presName="node" presStyleLbl="node1" presStyleIdx="1" presStyleCnt="3">
        <dgm:presLayoutVars>
          <dgm:bulletEnabled val="1"/>
        </dgm:presLayoutVars>
      </dgm:prSet>
      <dgm:spPr/>
    </dgm:pt>
    <dgm:pt modelId="{3F3F597F-6D37-CD45-A98A-87889C7853BD}" type="pres">
      <dgm:prSet presAssocID="{1421C9DE-1FB7-4D0F-8FFF-485154E29115}" presName="sibTrans" presStyleLbl="sibTrans2D1" presStyleIdx="1" presStyleCnt="2"/>
      <dgm:spPr/>
    </dgm:pt>
    <dgm:pt modelId="{2238F8D5-9ED1-D34D-8665-BCC19A340B94}" type="pres">
      <dgm:prSet presAssocID="{1421C9DE-1FB7-4D0F-8FFF-485154E29115}" presName="connectorText" presStyleLbl="sibTrans2D1" presStyleIdx="1" presStyleCnt="2"/>
      <dgm:spPr/>
    </dgm:pt>
    <dgm:pt modelId="{A6826971-9F41-584C-A010-7A7723267606}" type="pres">
      <dgm:prSet presAssocID="{81A12E8B-D0A5-4096-812F-6F875EFA097E}" presName="node" presStyleLbl="node1" presStyleIdx="2" presStyleCnt="3">
        <dgm:presLayoutVars>
          <dgm:bulletEnabled val="1"/>
        </dgm:presLayoutVars>
      </dgm:prSet>
      <dgm:spPr/>
    </dgm:pt>
  </dgm:ptLst>
  <dgm:cxnLst>
    <dgm:cxn modelId="{964CDF00-DEE3-6844-BE43-3CDBCA0DD4C0}" type="presOf" srcId="{81A12E8B-D0A5-4096-812F-6F875EFA097E}" destId="{A6826971-9F41-584C-A010-7A7723267606}" srcOrd="0" destOrd="0" presId="urn:microsoft.com/office/officeart/2005/8/layout/process1"/>
    <dgm:cxn modelId="{567FD007-F38D-4CCA-AB56-CA0F01234BC9}" srcId="{F70F6340-A9D7-419B-917E-32B39F4809DB}" destId="{1D8400B5-CAC4-4F43-8FDC-0052D58E4F65}" srcOrd="0" destOrd="0" parTransId="{E2C30AAD-441F-4BF0-9E5A-4A263675C6A8}" sibTransId="{471C9B41-F960-4BF7-A308-7DCE59009767}"/>
    <dgm:cxn modelId="{0C30CA0D-91AE-BF46-9FB4-2FCFBAE0D0B3}" type="presOf" srcId="{54755320-7F7B-4FA9-89FD-778E6DE538B6}" destId="{5654D44E-5F1D-1446-B23E-2B6E23414755}" srcOrd="0" destOrd="0" presId="urn:microsoft.com/office/officeart/2005/8/layout/process1"/>
    <dgm:cxn modelId="{8E04F012-E436-4369-935F-CF17ADD08D10}" srcId="{F70F6340-A9D7-419B-917E-32B39F4809DB}" destId="{81A12E8B-D0A5-4096-812F-6F875EFA097E}" srcOrd="2" destOrd="0" parTransId="{695AC512-948A-43BE-8A6F-4E50CE2AD48A}" sibTransId="{D4DD48DB-A4DA-4871-978A-20A87E25A680}"/>
    <dgm:cxn modelId="{A9867076-696B-8842-B134-9E2012DED0C1}" type="presOf" srcId="{471C9B41-F960-4BF7-A308-7DCE59009767}" destId="{09D19FE1-4190-2E4C-8C64-F772D7176C50}" srcOrd="0" destOrd="0" presId="urn:microsoft.com/office/officeart/2005/8/layout/process1"/>
    <dgm:cxn modelId="{11BA9576-4AF1-714F-95D7-5C517AE4DC69}" type="presOf" srcId="{1421C9DE-1FB7-4D0F-8FFF-485154E29115}" destId="{3F3F597F-6D37-CD45-A98A-87889C7853BD}" srcOrd="0" destOrd="0" presId="urn:microsoft.com/office/officeart/2005/8/layout/process1"/>
    <dgm:cxn modelId="{9444B477-71C6-4C30-BAE4-282646C20423}" srcId="{F70F6340-A9D7-419B-917E-32B39F4809DB}" destId="{54755320-7F7B-4FA9-89FD-778E6DE538B6}" srcOrd="1" destOrd="0" parTransId="{8357196D-B51A-4B65-96D4-D838509CECCB}" sibTransId="{1421C9DE-1FB7-4D0F-8FFF-485154E29115}"/>
    <dgm:cxn modelId="{E1BEA0A4-BA05-A14C-86B6-8F46004CCC95}" type="presOf" srcId="{F70F6340-A9D7-419B-917E-32B39F4809DB}" destId="{B1DF0426-DD54-1C40-BE74-44EDB6FB4037}" srcOrd="0" destOrd="0" presId="urn:microsoft.com/office/officeart/2005/8/layout/process1"/>
    <dgm:cxn modelId="{B5B944A6-B2B5-3F43-9634-48FC26033384}" type="presOf" srcId="{1421C9DE-1FB7-4D0F-8FFF-485154E29115}" destId="{2238F8D5-9ED1-D34D-8665-BCC19A340B94}" srcOrd="1" destOrd="0" presId="urn:microsoft.com/office/officeart/2005/8/layout/process1"/>
    <dgm:cxn modelId="{037A21AD-5329-B943-BCC4-EEE4D54C6186}" type="presOf" srcId="{471C9B41-F960-4BF7-A308-7DCE59009767}" destId="{37E2D2DA-D862-CF40-AF6E-C75B447F6AA4}" srcOrd="1" destOrd="0" presId="urn:microsoft.com/office/officeart/2005/8/layout/process1"/>
    <dgm:cxn modelId="{D3E9DDD9-85B2-124D-A834-12C753ED0E4B}" type="presOf" srcId="{1D8400B5-CAC4-4F43-8FDC-0052D58E4F65}" destId="{89CA6D34-F68A-5945-8EC4-1A79B0F9D9CF}" srcOrd="0" destOrd="0" presId="urn:microsoft.com/office/officeart/2005/8/layout/process1"/>
    <dgm:cxn modelId="{B689BF22-6191-0A4B-97F6-268674035FE7}" type="presParOf" srcId="{B1DF0426-DD54-1C40-BE74-44EDB6FB4037}" destId="{89CA6D34-F68A-5945-8EC4-1A79B0F9D9CF}" srcOrd="0" destOrd="0" presId="urn:microsoft.com/office/officeart/2005/8/layout/process1"/>
    <dgm:cxn modelId="{A7B7CF05-48DA-224B-AE69-D2134349E6E4}" type="presParOf" srcId="{B1DF0426-DD54-1C40-BE74-44EDB6FB4037}" destId="{09D19FE1-4190-2E4C-8C64-F772D7176C50}" srcOrd="1" destOrd="0" presId="urn:microsoft.com/office/officeart/2005/8/layout/process1"/>
    <dgm:cxn modelId="{2F8BF716-8C5F-704F-898C-872005C080EE}" type="presParOf" srcId="{09D19FE1-4190-2E4C-8C64-F772D7176C50}" destId="{37E2D2DA-D862-CF40-AF6E-C75B447F6AA4}" srcOrd="0" destOrd="0" presId="urn:microsoft.com/office/officeart/2005/8/layout/process1"/>
    <dgm:cxn modelId="{4A658BDB-E4B1-894F-9F83-24B9028F95C5}" type="presParOf" srcId="{B1DF0426-DD54-1C40-BE74-44EDB6FB4037}" destId="{5654D44E-5F1D-1446-B23E-2B6E23414755}" srcOrd="2" destOrd="0" presId="urn:microsoft.com/office/officeart/2005/8/layout/process1"/>
    <dgm:cxn modelId="{88ACCE80-A5E5-644D-B8FF-C44B6B865E6B}" type="presParOf" srcId="{B1DF0426-DD54-1C40-BE74-44EDB6FB4037}" destId="{3F3F597F-6D37-CD45-A98A-87889C7853BD}" srcOrd="3" destOrd="0" presId="urn:microsoft.com/office/officeart/2005/8/layout/process1"/>
    <dgm:cxn modelId="{12F98DAA-8CDF-1748-92F3-1090939ED29C}" type="presParOf" srcId="{3F3F597F-6D37-CD45-A98A-87889C7853BD}" destId="{2238F8D5-9ED1-D34D-8665-BCC19A340B94}" srcOrd="0" destOrd="0" presId="urn:microsoft.com/office/officeart/2005/8/layout/process1"/>
    <dgm:cxn modelId="{37426FAE-0F91-FD44-B031-F58537FC6741}" type="presParOf" srcId="{B1DF0426-DD54-1C40-BE74-44EDB6FB4037}" destId="{A6826971-9F41-584C-A010-7A7723267606}" srcOrd="4"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8A6E1F-698F-4734-8AB5-03A455666F72}">
      <dsp:nvSpPr>
        <dsp:cNvPr id="0" name=""/>
        <dsp:cNvSpPr/>
      </dsp:nvSpPr>
      <dsp:spPr>
        <a:xfrm>
          <a:off x="2250914" y="296402"/>
          <a:ext cx="2196000" cy="2196000"/>
        </a:xfrm>
        <a:prstGeom prst="ellipse">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18671C2-B1AF-443C-8EF9-D9745943764C}">
      <dsp:nvSpPr>
        <dsp:cNvPr id="0" name=""/>
        <dsp:cNvSpPr/>
      </dsp:nvSpPr>
      <dsp:spPr>
        <a:xfrm>
          <a:off x="2718914" y="764402"/>
          <a:ext cx="1260000" cy="126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F2983CA-7B7B-42CC-B65C-F1FF207FDFC6}">
      <dsp:nvSpPr>
        <dsp:cNvPr id="0" name=""/>
        <dsp:cNvSpPr/>
      </dsp:nvSpPr>
      <dsp:spPr>
        <a:xfrm>
          <a:off x="1548914" y="3176402"/>
          <a:ext cx="36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955800">
            <a:lnSpc>
              <a:spcPct val="90000"/>
            </a:lnSpc>
            <a:spcBef>
              <a:spcPct val="0"/>
            </a:spcBef>
            <a:spcAft>
              <a:spcPct val="35000"/>
            </a:spcAft>
            <a:buNone/>
            <a:defRPr cap="all"/>
          </a:pPr>
          <a:r>
            <a:rPr lang="en-IL" sz="4400" kern="1200"/>
            <a:t>Node.js </a:t>
          </a:r>
          <a:endParaRPr lang="en-US" sz="4400" kern="1200"/>
        </a:p>
      </dsp:txBody>
      <dsp:txXfrm>
        <a:off x="1548914" y="3176402"/>
        <a:ext cx="3600000" cy="720000"/>
      </dsp:txXfrm>
    </dsp:sp>
    <dsp:sp modelId="{9B5EA2FD-9B75-4286-99BA-D9E4A940380A}">
      <dsp:nvSpPr>
        <dsp:cNvPr id="0" name=""/>
        <dsp:cNvSpPr/>
      </dsp:nvSpPr>
      <dsp:spPr>
        <a:xfrm>
          <a:off x="6480914" y="296402"/>
          <a:ext cx="2196000" cy="2196000"/>
        </a:xfrm>
        <a:prstGeom prst="ellipse">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351B36A-3ED3-4290-AEFF-0082CB60B1B9}">
      <dsp:nvSpPr>
        <dsp:cNvPr id="0" name=""/>
        <dsp:cNvSpPr/>
      </dsp:nvSpPr>
      <dsp:spPr>
        <a:xfrm>
          <a:off x="6948914" y="764402"/>
          <a:ext cx="1260000" cy="126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E5B7253-8BAC-4C89-9F3B-163489BEBCF5}">
      <dsp:nvSpPr>
        <dsp:cNvPr id="0" name=""/>
        <dsp:cNvSpPr/>
      </dsp:nvSpPr>
      <dsp:spPr>
        <a:xfrm>
          <a:off x="5778914" y="3176402"/>
          <a:ext cx="36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955800">
            <a:lnSpc>
              <a:spcPct val="90000"/>
            </a:lnSpc>
            <a:spcBef>
              <a:spcPct val="0"/>
            </a:spcBef>
            <a:spcAft>
              <a:spcPct val="35000"/>
            </a:spcAft>
            <a:buNone/>
            <a:defRPr cap="all"/>
          </a:pPr>
          <a:r>
            <a:rPr lang="en-IL" sz="4400" kern="1200"/>
            <a:t>Prisma</a:t>
          </a:r>
          <a:endParaRPr lang="en-US" sz="4400" kern="1200"/>
        </a:p>
      </dsp:txBody>
      <dsp:txXfrm>
        <a:off x="5778914" y="3176402"/>
        <a:ext cx="3600000"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BBD07D4-C098-8B49-9606-493B87532853}">
      <dsp:nvSpPr>
        <dsp:cNvPr id="0" name=""/>
        <dsp:cNvSpPr/>
      </dsp:nvSpPr>
      <dsp:spPr>
        <a:xfrm>
          <a:off x="134291" y="612"/>
          <a:ext cx="4332795" cy="275132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C38233B-3E18-8E43-9F49-C04C71731B41}">
      <dsp:nvSpPr>
        <dsp:cNvPr id="0" name=""/>
        <dsp:cNvSpPr/>
      </dsp:nvSpPr>
      <dsp:spPr>
        <a:xfrm>
          <a:off x="615713" y="457963"/>
          <a:ext cx="4332795" cy="275132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8120" tIns="198120" rIns="198120" bIns="198120" numCol="1" spcCol="1270" anchor="ctr" anchorCtr="0">
          <a:noAutofit/>
        </a:bodyPr>
        <a:lstStyle/>
        <a:p>
          <a:pPr marL="0" lvl="0" indent="0" algn="ctr" defTabSz="2311400">
            <a:lnSpc>
              <a:spcPct val="90000"/>
            </a:lnSpc>
            <a:spcBef>
              <a:spcPct val="0"/>
            </a:spcBef>
            <a:spcAft>
              <a:spcPct val="35000"/>
            </a:spcAft>
            <a:buNone/>
          </a:pPr>
          <a:r>
            <a:rPr lang="en-US" sz="5200" b="0" i="0" kern="1200"/>
            <a:t>npm i express-validator</a:t>
          </a:r>
          <a:endParaRPr lang="en-US" sz="5200" kern="1200"/>
        </a:p>
      </dsp:txBody>
      <dsp:txXfrm>
        <a:off x="696297" y="538547"/>
        <a:ext cx="4171627" cy="2590157"/>
      </dsp:txXfrm>
    </dsp:sp>
    <dsp:sp modelId="{4A6B4B75-A057-5549-B39A-59865FAC25BE}">
      <dsp:nvSpPr>
        <dsp:cNvPr id="0" name=""/>
        <dsp:cNvSpPr/>
      </dsp:nvSpPr>
      <dsp:spPr>
        <a:xfrm>
          <a:off x="5429930" y="612"/>
          <a:ext cx="4332795" cy="275132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B10E97A-8AA1-9D42-83EE-EEA1F968E51D}">
      <dsp:nvSpPr>
        <dsp:cNvPr id="0" name=""/>
        <dsp:cNvSpPr/>
      </dsp:nvSpPr>
      <dsp:spPr>
        <a:xfrm>
          <a:off x="5911352" y="457963"/>
          <a:ext cx="4332795" cy="275132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8120" tIns="198120" rIns="198120" bIns="198120" numCol="1" spcCol="1270" anchor="ctr" anchorCtr="0">
          <a:noAutofit/>
        </a:bodyPr>
        <a:lstStyle/>
        <a:p>
          <a:pPr marL="0" lvl="0" indent="0" algn="ctr" defTabSz="2311400">
            <a:lnSpc>
              <a:spcPct val="90000"/>
            </a:lnSpc>
            <a:spcBef>
              <a:spcPct val="0"/>
            </a:spcBef>
            <a:spcAft>
              <a:spcPct val="35000"/>
            </a:spcAft>
            <a:buNone/>
          </a:pPr>
          <a:r>
            <a:rPr lang="en-US" sz="5200" b="0" i="0" kern="1200"/>
            <a:t>npm i zod</a:t>
          </a:r>
          <a:endParaRPr lang="en-US" sz="5200" kern="1200"/>
        </a:p>
      </dsp:txBody>
      <dsp:txXfrm>
        <a:off x="5991936" y="538547"/>
        <a:ext cx="4171627" cy="259015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C67FED9-B4D2-4A44-AEC2-E3F98FBBDD27}">
      <dsp:nvSpPr>
        <dsp:cNvPr id="0" name=""/>
        <dsp:cNvSpPr/>
      </dsp:nvSpPr>
      <dsp:spPr>
        <a:xfrm>
          <a:off x="1747800" y="608594"/>
          <a:ext cx="1944000" cy="1944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677CFBE-3C38-4B49-B8A3-58F207EFB8D8}">
      <dsp:nvSpPr>
        <dsp:cNvPr id="0" name=""/>
        <dsp:cNvSpPr/>
      </dsp:nvSpPr>
      <dsp:spPr>
        <a:xfrm>
          <a:off x="559800" y="3022743"/>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pPr>
          <a:r>
            <a:rPr lang="en-US" sz="2300" kern="1200"/>
            <a:t>npm install cors </a:t>
          </a:r>
        </a:p>
      </dsp:txBody>
      <dsp:txXfrm>
        <a:off x="559800" y="3022743"/>
        <a:ext cx="4320000" cy="720000"/>
      </dsp:txXfrm>
    </dsp:sp>
    <dsp:sp modelId="{005150CC-F1D7-4E48-B310-5842AF459644}">
      <dsp:nvSpPr>
        <dsp:cNvPr id="0" name=""/>
        <dsp:cNvSpPr/>
      </dsp:nvSpPr>
      <dsp:spPr>
        <a:xfrm>
          <a:off x="6823800" y="608594"/>
          <a:ext cx="1944000" cy="1944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962AA07-B932-489C-9CC3-CE78121563B9}">
      <dsp:nvSpPr>
        <dsp:cNvPr id="0" name=""/>
        <dsp:cNvSpPr/>
      </dsp:nvSpPr>
      <dsp:spPr>
        <a:xfrm>
          <a:off x="5635800" y="3022743"/>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pPr>
          <a:r>
            <a:rPr lang="en-US" sz="2300" kern="1200"/>
            <a:t>sudo npm i --save-dev @types/cors</a:t>
          </a:r>
          <a:br>
            <a:rPr lang="en-US" sz="2300" kern="1200"/>
          </a:br>
          <a:endParaRPr lang="en-US" sz="2300" kern="1200"/>
        </a:p>
      </dsp:txBody>
      <dsp:txXfrm>
        <a:off x="5635800" y="3022743"/>
        <a:ext cx="4320000" cy="7200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9CA6D34-F68A-5945-8EC4-1A79B0F9D9CF}">
      <dsp:nvSpPr>
        <dsp:cNvPr id="0" name=""/>
        <dsp:cNvSpPr/>
      </dsp:nvSpPr>
      <dsp:spPr>
        <a:xfrm>
          <a:off x="9121" y="13061"/>
          <a:ext cx="2726367" cy="3183779"/>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i="0" kern="1200"/>
            <a:t>Preflight Request</a:t>
          </a:r>
          <a:r>
            <a:rPr lang="en-US" sz="1600" b="0" i="0" kern="1200"/>
            <a:t>: Before sending the actual request, the browser may send a preliminary "preflight" request (using the OPTIONS HTTP method) to check whether it has the permissions to perform the actual request. This happens for non-simple requests, i.e., requests that can't be made using just a form.</a:t>
          </a:r>
          <a:endParaRPr lang="en-US" sz="1600" kern="1200"/>
        </a:p>
      </dsp:txBody>
      <dsp:txXfrm>
        <a:off x="88974" y="92914"/>
        <a:ext cx="2566661" cy="3024073"/>
      </dsp:txXfrm>
    </dsp:sp>
    <dsp:sp modelId="{09D19FE1-4190-2E4C-8C64-F772D7176C50}">
      <dsp:nvSpPr>
        <dsp:cNvPr id="0" name=""/>
        <dsp:cNvSpPr/>
      </dsp:nvSpPr>
      <dsp:spPr>
        <a:xfrm>
          <a:off x="3008125" y="1266881"/>
          <a:ext cx="577989" cy="676139"/>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a:p>
      </dsp:txBody>
      <dsp:txXfrm>
        <a:off x="3008125" y="1402109"/>
        <a:ext cx="404592" cy="405683"/>
      </dsp:txXfrm>
    </dsp:sp>
    <dsp:sp modelId="{5654D44E-5F1D-1446-B23E-2B6E23414755}">
      <dsp:nvSpPr>
        <dsp:cNvPr id="0" name=""/>
        <dsp:cNvSpPr/>
      </dsp:nvSpPr>
      <dsp:spPr>
        <a:xfrm>
          <a:off x="3826036" y="13061"/>
          <a:ext cx="2726367" cy="3183779"/>
        </a:xfrm>
        <a:prstGeom prst="roundRect">
          <a:avLst>
            <a:gd name="adj" fmla="val 10000"/>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i="0" kern="1200"/>
            <a:t>Actual Request</a:t>
          </a:r>
          <a:r>
            <a:rPr lang="en-US" sz="1600" b="0" i="0" kern="1200"/>
            <a:t>: If the preflight is successful (or if the request is a simple one that doesn't require a preflight), the browser will send the actual request.</a:t>
          </a:r>
          <a:endParaRPr lang="en-US" sz="1600" kern="1200"/>
        </a:p>
      </dsp:txBody>
      <dsp:txXfrm>
        <a:off x="3905889" y="92914"/>
        <a:ext cx="2566661" cy="3024073"/>
      </dsp:txXfrm>
    </dsp:sp>
    <dsp:sp modelId="{3F3F597F-6D37-CD45-A98A-87889C7853BD}">
      <dsp:nvSpPr>
        <dsp:cNvPr id="0" name=""/>
        <dsp:cNvSpPr/>
      </dsp:nvSpPr>
      <dsp:spPr>
        <a:xfrm>
          <a:off x="6825040" y="1266881"/>
          <a:ext cx="577989" cy="676139"/>
        </a:xfrm>
        <a:prstGeom prst="rightArrow">
          <a:avLst>
            <a:gd name="adj1" fmla="val 60000"/>
            <a:gd name="adj2" fmla="val 50000"/>
          </a:avLst>
        </a:prstGeom>
        <a:solidFill>
          <a:schemeClr val="accent2">
            <a:hueOff val="-1455363"/>
            <a:satOff val="-83928"/>
            <a:lumOff val="8628"/>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a:p>
      </dsp:txBody>
      <dsp:txXfrm>
        <a:off x="6825040" y="1402109"/>
        <a:ext cx="404592" cy="405683"/>
      </dsp:txXfrm>
    </dsp:sp>
    <dsp:sp modelId="{A6826971-9F41-584C-A010-7A7723267606}">
      <dsp:nvSpPr>
        <dsp:cNvPr id="0" name=""/>
        <dsp:cNvSpPr/>
      </dsp:nvSpPr>
      <dsp:spPr>
        <a:xfrm>
          <a:off x="7642950" y="13061"/>
          <a:ext cx="2726367" cy="3183779"/>
        </a:xfrm>
        <a:prstGeom prst="roundRect">
          <a:avLst>
            <a:gd name="adj" fmla="val 10000"/>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i="0" kern="1200"/>
            <a:t>Server Response</a:t>
          </a:r>
          <a:r>
            <a:rPr lang="en-US" sz="1600" b="0" i="0" kern="1200"/>
            <a:t>: The server includes CORS-specific headers in its response, such as Access-Control-Allow-Origin, to indicate which origins are allowed. The browser then checks these headers against the requesting web page's origin. If the origin is in the allowed list, the browser processes the response; otherwise, it denies it.</a:t>
          </a:r>
          <a:endParaRPr lang="en-US" sz="1600" kern="1200"/>
        </a:p>
      </dsp:txBody>
      <dsp:txXfrm>
        <a:off x="7722803" y="92914"/>
        <a:ext cx="2566661" cy="3024073"/>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4.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720ECD-D568-BDDC-E348-1EA6F74267E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L"/>
          </a:p>
        </p:txBody>
      </p:sp>
      <p:sp>
        <p:nvSpPr>
          <p:cNvPr id="3" name="Subtitle 2">
            <a:extLst>
              <a:ext uri="{FF2B5EF4-FFF2-40B4-BE49-F238E27FC236}">
                <a16:creationId xmlns:a16="http://schemas.microsoft.com/office/drawing/2014/main" id="{BE1F4445-E507-5603-18FF-8A3E36BCA9C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L"/>
          </a:p>
        </p:txBody>
      </p:sp>
      <p:sp>
        <p:nvSpPr>
          <p:cNvPr id="4" name="Date Placeholder 3">
            <a:extLst>
              <a:ext uri="{FF2B5EF4-FFF2-40B4-BE49-F238E27FC236}">
                <a16:creationId xmlns:a16="http://schemas.microsoft.com/office/drawing/2014/main" id="{7C30F7C5-F809-BEA1-3325-872EF739E0DF}"/>
              </a:ext>
            </a:extLst>
          </p:cNvPr>
          <p:cNvSpPr>
            <a:spLocks noGrp="1"/>
          </p:cNvSpPr>
          <p:nvPr>
            <p:ph type="dt" sz="half" idx="10"/>
          </p:nvPr>
        </p:nvSpPr>
        <p:spPr/>
        <p:txBody>
          <a:bodyPr/>
          <a:lstStyle/>
          <a:p>
            <a:fld id="{A3C8715F-31E8-0C42-A116-9C25AE71A9FB}" type="datetimeFigureOut">
              <a:rPr lang="en-IL" smtClean="0"/>
              <a:t>28/08/2023</a:t>
            </a:fld>
            <a:endParaRPr lang="en-IL"/>
          </a:p>
        </p:txBody>
      </p:sp>
      <p:sp>
        <p:nvSpPr>
          <p:cNvPr id="5" name="Footer Placeholder 4">
            <a:extLst>
              <a:ext uri="{FF2B5EF4-FFF2-40B4-BE49-F238E27FC236}">
                <a16:creationId xmlns:a16="http://schemas.microsoft.com/office/drawing/2014/main" id="{4086F33D-DD00-0408-874B-F5FA56ED332A}"/>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85C1327D-4DE4-069B-17D8-4BE8E23A649D}"/>
              </a:ext>
            </a:extLst>
          </p:cNvPr>
          <p:cNvSpPr>
            <a:spLocks noGrp="1"/>
          </p:cNvSpPr>
          <p:nvPr>
            <p:ph type="sldNum" sz="quarter" idx="12"/>
          </p:nvPr>
        </p:nvSpPr>
        <p:spPr/>
        <p:txBody>
          <a:bodyPr/>
          <a:lstStyle/>
          <a:p>
            <a:fld id="{90ACC890-DD47-4E43-A0C6-619A54696209}" type="slidenum">
              <a:rPr lang="en-IL" smtClean="0"/>
              <a:t>‹#›</a:t>
            </a:fld>
            <a:endParaRPr lang="en-IL"/>
          </a:p>
        </p:txBody>
      </p:sp>
    </p:spTree>
    <p:extLst>
      <p:ext uri="{BB962C8B-B14F-4D97-AF65-F5344CB8AC3E}">
        <p14:creationId xmlns:p14="http://schemas.microsoft.com/office/powerpoint/2010/main" val="6752754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4E340D-2829-A790-D0AB-B1B37B6744ED}"/>
              </a:ext>
            </a:extLst>
          </p:cNvPr>
          <p:cNvSpPr>
            <a:spLocks noGrp="1"/>
          </p:cNvSpPr>
          <p:nvPr>
            <p:ph type="title"/>
          </p:nvPr>
        </p:nvSpPr>
        <p:spPr/>
        <p:txBody>
          <a:bodyPr/>
          <a:lstStyle/>
          <a:p>
            <a:r>
              <a:rPr lang="en-US"/>
              <a:t>Click to edit Master title style</a:t>
            </a:r>
            <a:endParaRPr lang="en-IL"/>
          </a:p>
        </p:txBody>
      </p:sp>
      <p:sp>
        <p:nvSpPr>
          <p:cNvPr id="3" name="Vertical Text Placeholder 2">
            <a:extLst>
              <a:ext uri="{FF2B5EF4-FFF2-40B4-BE49-F238E27FC236}">
                <a16:creationId xmlns:a16="http://schemas.microsoft.com/office/drawing/2014/main" id="{A6D37986-3D11-957A-8AB3-8FB5CE6296A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03A148ED-E517-2820-12FA-8AC40B3B22F8}"/>
              </a:ext>
            </a:extLst>
          </p:cNvPr>
          <p:cNvSpPr>
            <a:spLocks noGrp="1"/>
          </p:cNvSpPr>
          <p:nvPr>
            <p:ph type="dt" sz="half" idx="10"/>
          </p:nvPr>
        </p:nvSpPr>
        <p:spPr/>
        <p:txBody>
          <a:bodyPr/>
          <a:lstStyle/>
          <a:p>
            <a:fld id="{A3C8715F-31E8-0C42-A116-9C25AE71A9FB}" type="datetimeFigureOut">
              <a:rPr lang="en-IL" smtClean="0"/>
              <a:t>28/08/2023</a:t>
            </a:fld>
            <a:endParaRPr lang="en-IL"/>
          </a:p>
        </p:txBody>
      </p:sp>
      <p:sp>
        <p:nvSpPr>
          <p:cNvPr id="5" name="Footer Placeholder 4">
            <a:extLst>
              <a:ext uri="{FF2B5EF4-FFF2-40B4-BE49-F238E27FC236}">
                <a16:creationId xmlns:a16="http://schemas.microsoft.com/office/drawing/2014/main" id="{DDA03ED5-07AC-6523-7F3C-E88B106F9097}"/>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ED7194EC-870E-9A0A-FE8F-5C23CAFE1DE7}"/>
              </a:ext>
            </a:extLst>
          </p:cNvPr>
          <p:cNvSpPr>
            <a:spLocks noGrp="1"/>
          </p:cNvSpPr>
          <p:nvPr>
            <p:ph type="sldNum" sz="quarter" idx="12"/>
          </p:nvPr>
        </p:nvSpPr>
        <p:spPr/>
        <p:txBody>
          <a:bodyPr/>
          <a:lstStyle/>
          <a:p>
            <a:fld id="{90ACC890-DD47-4E43-A0C6-619A54696209}" type="slidenum">
              <a:rPr lang="en-IL" smtClean="0"/>
              <a:t>‹#›</a:t>
            </a:fld>
            <a:endParaRPr lang="en-IL"/>
          </a:p>
        </p:txBody>
      </p:sp>
    </p:spTree>
    <p:extLst>
      <p:ext uri="{BB962C8B-B14F-4D97-AF65-F5344CB8AC3E}">
        <p14:creationId xmlns:p14="http://schemas.microsoft.com/office/powerpoint/2010/main" val="41784663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B6639BA-5FF9-E350-69A9-EF829CE525C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L"/>
          </a:p>
        </p:txBody>
      </p:sp>
      <p:sp>
        <p:nvSpPr>
          <p:cNvPr id="3" name="Vertical Text Placeholder 2">
            <a:extLst>
              <a:ext uri="{FF2B5EF4-FFF2-40B4-BE49-F238E27FC236}">
                <a16:creationId xmlns:a16="http://schemas.microsoft.com/office/drawing/2014/main" id="{4709501A-BF3F-74ED-55F1-18A94D3D175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8F984676-2B4F-2630-DD99-C903856A2D39}"/>
              </a:ext>
            </a:extLst>
          </p:cNvPr>
          <p:cNvSpPr>
            <a:spLocks noGrp="1"/>
          </p:cNvSpPr>
          <p:nvPr>
            <p:ph type="dt" sz="half" idx="10"/>
          </p:nvPr>
        </p:nvSpPr>
        <p:spPr/>
        <p:txBody>
          <a:bodyPr/>
          <a:lstStyle/>
          <a:p>
            <a:fld id="{A3C8715F-31E8-0C42-A116-9C25AE71A9FB}" type="datetimeFigureOut">
              <a:rPr lang="en-IL" smtClean="0"/>
              <a:t>28/08/2023</a:t>
            </a:fld>
            <a:endParaRPr lang="en-IL"/>
          </a:p>
        </p:txBody>
      </p:sp>
      <p:sp>
        <p:nvSpPr>
          <p:cNvPr id="5" name="Footer Placeholder 4">
            <a:extLst>
              <a:ext uri="{FF2B5EF4-FFF2-40B4-BE49-F238E27FC236}">
                <a16:creationId xmlns:a16="http://schemas.microsoft.com/office/drawing/2014/main" id="{E53AEC19-E883-9C06-7FE2-355EB30A616B}"/>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5A62058B-E370-542E-CB7F-8E1D3CA3B815}"/>
              </a:ext>
            </a:extLst>
          </p:cNvPr>
          <p:cNvSpPr>
            <a:spLocks noGrp="1"/>
          </p:cNvSpPr>
          <p:nvPr>
            <p:ph type="sldNum" sz="quarter" idx="12"/>
          </p:nvPr>
        </p:nvSpPr>
        <p:spPr/>
        <p:txBody>
          <a:bodyPr/>
          <a:lstStyle/>
          <a:p>
            <a:fld id="{90ACC890-DD47-4E43-A0C6-619A54696209}" type="slidenum">
              <a:rPr lang="en-IL" smtClean="0"/>
              <a:t>‹#›</a:t>
            </a:fld>
            <a:endParaRPr lang="en-IL"/>
          </a:p>
        </p:txBody>
      </p:sp>
    </p:spTree>
    <p:extLst>
      <p:ext uri="{BB962C8B-B14F-4D97-AF65-F5344CB8AC3E}">
        <p14:creationId xmlns:p14="http://schemas.microsoft.com/office/powerpoint/2010/main" val="16396518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9D9E7D-EE15-7C95-3E70-E05D79A0F868}"/>
              </a:ext>
            </a:extLst>
          </p:cNvPr>
          <p:cNvSpPr>
            <a:spLocks noGrp="1"/>
          </p:cNvSpPr>
          <p:nvPr>
            <p:ph type="title"/>
          </p:nvPr>
        </p:nvSpPr>
        <p:spPr/>
        <p:txBody>
          <a:bodyPr/>
          <a:lstStyle/>
          <a:p>
            <a:r>
              <a:rPr lang="en-US"/>
              <a:t>Click to edit Master title style</a:t>
            </a:r>
            <a:endParaRPr lang="en-IL"/>
          </a:p>
        </p:txBody>
      </p:sp>
      <p:sp>
        <p:nvSpPr>
          <p:cNvPr id="3" name="Content Placeholder 2">
            <a:extLst>
              <a:ext uri="{FF2B5EF4-FFF2-40B4-BE49-F238E27FC236}">
                <a16:creationId xmlns:a16="http://schemas.microsoft.com/office/drawing/2014/main" id="{F572A357-18B9-41A0-AD01-574B91B3041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13C0228B-EED5-A2D8-A144-A6D969AA9DDB}"/>
              </a:ext>
            </a:extLst>
          </p:cNvPr>
          <p:cNvSpPr>
            <a:spLocks noGrp="1"/>
          </p:cNvSpPr>
          <p:nvPr>
            <p:ph type="dt" sz="half" idx="10"/>
          </p:nvPr>
        </p:nvSpPr>
        <p:spPr/>
        <p:txBody>
          <a:bodyPr/>
          <a:lstStyle/>
          <a:p>
            <a:fld id="{A3C8715F-31E8-0C42-A116-9C25AE71A9FB}" type="datetimeFigureOut">
              <a:rPr lang="en-IL" smtClean="0"/>
              <a:t>28/08/2023</a:t>
            </a:fld>
            <a:endParaRPr lang="en-IL"/>
          </a:p>
        </p:txBody>
      </p:sp>
      <p:sp>
        <p:nvSpPr>
          <p:cNvPr id="5" name="Footer Placeholder 4">
            <a:extLst>
              <a:ext uri="{FF2B5EF4-FFF2-40B4-BE49-F238E27FC236}">
                <a16:creationId xmlns:a16="http://schemas.microsoft.com/office/drawing/2014/main" id="{608B73EA-149B-4938-3F56-6023314C2B42}"/>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C9028D5C-B751-3BD3-51DF-61AE5D594876}"/>
              </a:ext>
            </a:extLst>
          </p:cNvPr>
          <p:cNvSpPr>
            <a:spLocks noGrp="1"/>
          </p:cNvSpPr>
          <p:nvPr>
            <p:ph type="sldNum" sz="quarter" idx="12"/>
          </p:nvPr>
        </p:nvSpPr>
        <p:spPr/>
        <p:txBody>
          <a:bodyPr/>
          <a:lstStyle/>
          <a:p>
            <a:fld id="{90ACC890-DD47-4E43-A0C6-619A54696209}" type="slidenum">
              <a:rPr lang="en-IL" smtClean="0"/>
              <a:t>‹#›</a:t>
            </a:fld>
            <a:endParaRPr lang="en-IL"/>
          </a:p>
        </p:txBody>
      </p:sp>
    </p:spTree>
    <p:extLst>
      <p:ext uri="{BB962C8B-B14F-4D97-AF65-F5344CB8AC3E}">
        <p14:creationId xmlns:p14="http://schemas.microsoft.com/office/powerpoint/2010/main" val="17077590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47EC76-2190-0A8F-103D-E4F36E918DA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L"/>
          </a:p>
        </p:txBody>
      </p:sp>
      <p:sp>
        <p:nvSpPr>
          <p:cNvPr id="3" name="Text Placeholder 2">
            <a:extLst>
              <a:ext uri="{FF2B5EF4-FFF2-40B4-BE49-F238E27FC236}">
                <a16:creationId xmlns:a16="http://schemas.microsoft.com/office/drawing/2014/main" id="{B1C062BA-547E-A751-4732-C51687A5CD5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59BCD8F-DA31-49F2-8533-235AFFD3D150}"/>
              </a:ext>
            </a:extLst>
          </p:cNvPr>
          <p:cNvSpPr>
            <a:spLocks noGrp="1"/>
          </p:cNvSpPr>
          <p:nvPr>
            <p:ph type="dt" sz="half" idx="10"/>
          </p:nvPr>
        </p:nvSpPr>
        <p:spPr/>
        <p:txBody>
          <a:bodyPr/>
          <a:lstStyle/>
          <a:p>
            <a:fld id="{A3C8715F-31E8-0C42-A116-9C25AE71A9FB}" type="datetimeFigureOut">
              <a:rPr lang="en-IL" smtClean="0"/>
              <a:t>28/08/2023</a:t>
            </a:fld>
            <a:endParaRPr lang="en-IL"/>
          </a:p>
        </p:txBody>
      </p:sp>
      <p:sp>
        <p:nvSpPr>
          <p:cNvPr id="5" name="Footer Placeholder 4">
            <a:extLst>
              <a:ext uri="{FF2B5EF4-FFF2-40B4-BE49-F238E27FC236}">
                <a16:creationId xmlns:a16="http://schemas.microsoft.com/office/drawing/2014/main" id="{DD2E385F-78BD-35A5-1C00-DF5750F9295C}"/>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57BD56DE-E590-47DB-AB34-A2D44628215B}"/>
              </a:ext>
            </a:extLst>
          </p:cNvPr>
          <p:cNvSpPr>
            <a:spLocks noGrp="1"/>
          </p:cNvSpPr>
          <p:nvPr>
            <p:ph type="sldNum" sz="quarter" idx="12"/>
          </p:nvPr>
        </p:nvSpPr>
        <p:spPr/>
        <p:txBody>
          <a:bodyPr/>
          <a:lstStyle/>
          <a:p>
            <a:fld id="{90ACC890-DD47-4E43-A0C6-619A54696209}" type="slidenum">
              <a:rPr lang="en-IL" smtClean="0"/>
              <a:t>‹#›</a:t>
            </a:fld>
            <a:endParaRPr lang="en-IL"/>
          </a:p>
        </p:txBody>
      </p:sp>
    </p:spTree>
    <p:extLst>
      <p:ext uri="{BB962C8B-B14F-4D97-AF65-F5344CB8AC3E}">
        <p14:creationId xmlns:p14="http://schemas.microsoft.com/office/powerpoint/2010/main" val="19728566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4EFF8-1F41-D39C-48FD-9B77100C3F72}"/>
              </a:ext>
            </a:extLst>
          </p:cNvPr>
          <p:cNvSpPr>
            <a:spLocks noGrp="1"/>
          </p:cNvSpPr>
          <p:nvPr>
            <p:ph type="title"/>
          </p:nvPr>
        </p:nvSpPr>
        <p:spPr/>
        <p:txBody>
          <a:bodyPr/>
          <a:lstStyle/>
          <a:p>
            <a:r>
              <a:rPr lang="en-US"/>
              <a:t>Click to edit Master title style</a:t>
            </a:r>
            <a:endParaRPr lang="en-IL"/>
          </a:p>
        </p:txBody>
      </p:sp>
      <p:sp>
        <p:nvSpPr>
          <p:cNvPr id="3" name="Content Placeholder 2">
            <a:extLst>
              <a:ext uri="{FF2B5EF4-FFF2-40B4-BE49-F238E27FC236}">
                <a16:creationId xmlns:a16="http://schemas.microsoft.com/office/drawing/2014/main" id="{C13ED026-2CF2-F79B-C137-817A2AAD579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Content Placeholder 3">
            <a:extLst>
              <a:ext uri="{FF2B5EF4-FFF2-40B4-BE49-F238E27FC236}">
                <a16:creationId xmlns:a16="http://schemas.microsoft.com/office/drawing/2014/main" id="{25D3723B-4F9B-D56F-C99C-8EE71123909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5" name="Date Placeholder 4">
            <a:extLst>
              <a:ext uri="{FF2B5EF4-FFF2-40B4-BE49-F238E27FC236}">
                <a16:creationId xmlns:a16="http://schemas.microsoft.com/office/drawing/2014/main" id="{A700A819-79F7-D926-9976-66D30848C3E2}"/>
              </a:ext>
            </a:extLst>
          </p:cNvPr>
          <p:cNvSpPr>
            <a:spLocks noGrp="1"/>
          </p:cNvSpPr>
          <p:nvPr>
            <p:ph type="dt" sz="half" idx="10"/>
          </p:nvPr>
        </p:nvSpPr>
        <p:spPr/>
        <p:txBody>
          <a:bodyPr/>
          <a:lstStyle/>
          <a:p>
            <a:fld id="{A3C8715F-31E8-0C42-A116-9C25AE71A9FB}" type="datetimeFigureOut">
              <a:rPr lang="en-IL" smtClean="0"/>
              <a:t>28/08/2023</a:t>
            </a:fld>
            <a:endParaRPr lang="en-IL"/>
          </a:p>
        </p:txBody>
      </p:sp>
      <p:sp>
        <p:nvSpPr>
          <p:cNvPr id="6" name="Footer Placeholder 5">
            <a:extLst>
              <a:ext uri="{FF2B5EF4-FFF2-40B4-BE49-F238E27FC236}">
                <a16:creationId xmlns:a16="http://schemas.microsoft.com/office/drawing/2014/main" id="{17081172-E221-7FC7-E000-AC36F6C0DE44}"/>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07FF22C5-60A5-1D20-15AE-5D958F179408}"/>
              </a:ext>
            </a:extLst>
          </p:cNvPr>
          <p:cNvSpPr>
            <a:spLocks noGrp="1"/>
          </p:cNvSpPr>
          <p:nvPr>
            <p:ph type="sldNum" sz="quarter" idx="12"/>
          </p:nvPr>
        </p:nvSpPr>
        <p:spPr/>
        <p:txBody>
          <a:bodyPr/>
          <a:lstStyle/>
          <a:p>
            <a:fld id="{90ACC890-DD47-4E43-A0C6-619A54696209}" type="slidenum">
              <a:rPr lang="en-IL" smtClean="0"/>
              <a:t>‹#›</a:t>
            </a:fld>
            <a:endParaRPr lang="en-IL"/>
          </a:p>
        </p:txBody>
      </p:sp>
    </p:spTree>
    <p:extLst>
      <p:ext uri="{BB962C8B-B14F-4D97-AF65-F5344CB8AC3E}">
        <p14:creationId xmlns:p14="http://schemas.microsoft.com/office/powerpoint/2010/main" val="35086496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993924-1243-6B84-B507-CCD521F21808}"/>
              </a:ext>
            </a:extLst>
          </p:cNvPr>
          <p:cNvSpPr>
            <a:spLocks noGrp="1"/>
          </p:cNvSpPr>
          <p:nvPr>
            <p:ph type="title"/>
          </p:nvPr>
        </p:nvSpPr>
        <p:spPr>
          <a:xfrm>
            <a:off x="839788" y="365125"/>
            <a:ext cx="10515600" cy="1325563"/>
          </a:xfrm>
        </p:spPr>
        <p:txBody>
          <a:bodyPr/>
          <a:lstStyle/>
          <a:p>
            <a:r>
              <a:rPr lang="en-US"/>
              <a:t>Click to edit Master title style</a:t>
            </a:r>
            <a:endParaRPr lang="en-IL"/>
          </a:p>
        </p:txBody>
      </p:sp>
      <p:sp>
        <p:nvSpPr>
          <p:cNvPr id="3" name="Text Placeholder 2">
            <a:extLst>
              <a:ext uri="{FF2B5EF4-FFF2-40B4-BE49-F238E27FC236}">
                <a16:creationId xmlns:a16="http://schemas.microsoft.com/office/drawing/2014/main" id="{5C7B626B-D95D-C227-181E-CEED9216C40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BDFE6FA-89DF-0907-4364-BCE4CAE125D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5" name="Text Placeholder 4">
            <a:extLst>
              <a:ext uri="{FF2B5EF4-FFF2-40B4-BE49-F238E27FC236}">
                <a16:creationId xmlns:a16="http://schemas.microsoft.com/office/drawing/2014/main" id="{FC21F002-A6E8-0E98-B32A-EAFB9C72157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080E1C5-F968-E364-AE36-C00DF2BA925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7" name="Date Placeholder 6">
            <a:extLst>
              <a:ext uri="{FF2B5EF4-FFF2-40B4-BE49-F238E27FC236}">
                <a16:creationId xmlns:a16="http://schemas.microsoft.com/office/drawing/2014/main" id="{950A671F-4250-4B2A-0008-376460849E31}"/>
              </a:ext>
            </a:extLst>
          </p:cNvPr>
          <p:cNvSpPr>
            <a:spLocks noGrp="1"/>
          </p:cNvSpPr>
          <p:nvPr>
            <p:ph type="dt" sz="half" idx="10"/>
          </p:nvPr>
        </p:nvSpPr>
        <p:spPr/>
        <p:txBody>
          <a:bodyPr/>
          <a:lstStyle/>
          <a:p>
            <a:fld id="{A3C8715F-31E8-0C42-A116-9C25AE71A9FB}" type="datetimeFigureOut">
              <a:rPr lang="en-IL" smtClean="0"/>
              <a:t>28/08/2023</a:t>
            </a:fld>
            <a:endParaRPr lang="en-IL"/>
          </a:p>
        </p:txBody>
      </p:sp>
      <p:sp>
        <p:nvSpPr>
          <p:cNvPr id="8" name="Footer Placeholder 7">
            <a:extLst>
              <a:ext uri="{FF2B5EF4-FFF2-40B4-BE49-F238E27FC236}">
                <a16:creationId xmlns:a16="http://schemas.microsoft.com/office/drawing/2014/main" id="{C5C3B2A5-E602-8E40-DE22-B1A2449A9C6F}"/>
              </a:ext>
            </a:extLst>
          </p:cNvPr>
          <p:cNvSpPr>
            <a:spLocks noGrp="1"/>
          </p:cNvSpPr>
          <p:nvPr>
            <p:ph type="ftr" sz="quarter" idx="11"/>
          </p:nvPr>
        </p:nvSpPr>
        <p:spPr/>
        <p:txBody>
          <a:bodyPr/>
          <a:lstStyle/>
          <a:p>
            <a:endParaRPr lang="en-IL"/>
          </a:p>
        </p:txBody>
      </p:sp>
      <p:sp>
        <p:nvSpPr>
          <p:cNvPr id="9" name="Slide Number Placeholder 8">
            <a:extLst>
              <a:ext uri="{FF2B5EF4-FFF2-40B4-BE49-F238E27FC236}">
                <a16:creationId xmlns:a16="http://schemas.microsoft.com/office/drawing/2014/main" id="{66393B0E-EBC3-7544-E475-C928A603423C}"/>
              </a:ext>
            </a:extLst>
          </p:cNvPr>
          <p:cNvSpPr>
            <a:spLocks noGrp="1"/>
          </p:cNvSpPr>
          <p:nvPr>
            <p:ph type="sldNum" sz="quarter" idx="12"/>
          </p:nvPr>
        </p:nvSpPr>
        <p:spPr/>
        <p:txBody>
          <a:bodyPr/>
          <a:lstStyle/>
          <a:p>
            <a:fld id="{90ACC890-DD47-4E43-A0C6-619A54696209}" type="slidenum">
              <a:rPr lang="en-IL" smtClean="0"/>
              <a:t>‹#›</a:t>
            </a:fld>
            <a:endParaRPr lang="en-IL"/>
          </a:p>
        </p:txBody>
      </p:sp>
    </p:spTree>
    <p:extLst>
      <p:ext uri="{BB962C8B-B14F-4D97-AF65-F5344CB8AC3E}">
        <p14:creationId xmlns:p14="http://schemas.microsoft.com/office/powerpoint/2010/main" val="19033157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1AE29D-D3E2-EB0A-EF54-1013C03F371E}"/>
              </a:ext>
            </a:extLst>
          </p:cNvPr>
          <p:cNvSpPr>
            <a:spLocks noGrp="1"/>
          </p:cNvSpPr>
          <p:nvPr>
            <p:ph type="title"/>
          </p:nvPr>
        </p:nvSpPr>
        <p:spPr/>
        <p:txBody>
          <a:bodyPr/>
          <a:lstStyle/>
          <a:p>
            <a:r>
              <a:rPr lang="en-US"/>
              <a:t>Click to edit Master title style</a:t>
            </a:r>
            <a:endParaRPr lang="en-IL"/>
          </a:p>
        </p:txBody>
      </p:sp>
      <p:sp>
        <p:nvSpPr>
          <p:cNvPr id="3" name="Date Placeholder 2">
            <a:extLst>
              <a:ext uri="{FF2B5EF4-FFF2-40B4-BE49-F238E27FC236}">
                <a16:creationId xmlns:a16="http://schemas.microsoft.com/office/drawing/2014/main" id="{6D350454-0451-0957-AA17-C07B3FA6445C}"/>
              </a:ext>
            </a:extLst>
          </p:cNvPr>
          <p:cNvSpPr>
            <a:spLocks noGrp="1"/>
          </p:cNvSpPr>
          <p:nvPr>
            <p:ph type="dt" sz="half" idx="10"/>
          </p:nvPr>
        </p:nvSpPr>
        <p:spPr/>
        <p:txBody>
          <a:bodyPr/>
          <a:lstStyle/>
          <a:p>
            <a:fld id="{A3C8715F-31E8-0C42-A116-9C25AE71A9FB}" type="datetimeFigureOut">
              <a:rPr lang="en-IL" smtClean="0"/>
              <a:t>28/08/2023</a:t>
            </a:fld>
            <a:endParaRPr lang="en-IL"/>
          </a:p>
        </p:txBody>
      </p:sp>
      <p:sp>
        <p:nvSpPr>
          <p:cNvPr id="4" name="Footer Placeholder 3">
            <a:extLst>
              <a:ext uri="{FF2B5EF4-FFF2-40B4-BE49-F238E27FC236}">
                <a16:creationId xmlns:a16="http://schemas.microsoft.com/office/drawing/2014/main" id="{71325E56-6982-BC5D-34DF-2B636273B7A2}"/>
              </a:ext>
            </a:extLst>
          </p:cNvPr>
          <p:cNvSpPr>
            <a:spLocks noGrp="1"/>
          </p:cNvSpPr>
          <p:nvPr>
            <p:ph type="ftr" sz="quarter" idx="11"/>
          </p:nvPr>
        </p:nvSpPr>
        <p:spPr/>
        <p:txBody>
          <a:bodyPr/>
          <a:lstStyle/>
          <a:p>
            <a:endParaRPr lang="en-IL"/>
          </a:p>
        </p:txBody>
      </p:sp>
      <p:sp>
        <p:nvSpPr>
          <p:cNvPr id="5" name="Slide Number Placeholder 4">
            <a:extLst>
              <a:ext uri="{FF2B5EF4-FFF2-40B4-BE49-F238E27FC236}">
                <a16:creationId xmlns:a16="http://schemas.microsoft.com/office/drawing/2014/main" id="{8A71DA47-6387-20E0-7D81-00D2D8C5B019}"/>
              </a:ext>
            </a:extLst>
          </p:cNvPr>
          <p:cNvSpPr>
            <a:spLocks noGrp="1"/>
          </p:cNvSpPr>
          <p:nvPr>
            <p:ph type="sldNum" sz="quarter" idx="12"/>
          </p:nvPr>
        </p:nvSpPr>
        <p:spPr/>
        <p:txBody>
          <a:bodyPr/>
          <a:lstStyle/>
          <a:p>
            <a:fld id="{90ACC890-DD47-4E43-A0C6-619A54696209}" type="slidenum">
              <a:rPr lang="en-IL" smtClean="0"/>
              <a:t>‹#›</a:t>
            </a:fld>
            <a:endParaRPr lang="en-IL"/>
          </a:p>
        </p:txBody>
      </p:sp>
    </p:spTree>
    <p:extLst>
      <p:ext uri="{BB962C8B-B14F-4D97-AF65-F5344CB8AC3E}">
        <p14:creationId xmlns:p14="http://schemas.microsoft.com/office/powerpoint/2010/main" val="42711793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255468D-2C28-F723-5852-45F9CB9E59DE}"/>
              </a:ext>
            </a:extLst>
          </p:cNvPr>
          <p:cNvSpPr>
            <a:spLocks noGrp="1"/>
          </p:cNvSpPr>
          <p:nvPr>
            <p:ph type="dt" sz="half" idx="10"/>
          </p:nvPr>
        </p:nvSpPr>
        <p:spPr/>
        <p:txBody>
          <a:bodyPr/>
          <a:lstStyle/>
          <a:p>
            <a:fld id="{A3C8715F-31E8-0C42-A116-9C25AE71A9FB}" type="datetimeFigureOut">
              <a:rPr lang="en-IL" smtClean="0"/>
              <a:t>28/08/2023</a:t>
            </a:fld>
            <a:endParaRPr lang="en-IL"/>
          </a:p>
        </p:txBody>
      </p:sp>
      <p:sp>
        <p:nvSpPr>
          <p:cNvPr id="3" name="Footer Placeholder 2">
            <a:extLst>
              <a:ext uri="{FF2B5EF4-FFF2-40B4-BE49-F238E27FC236}">
                <a16:creationId xmlns:a16="http://schemas.microsoft.com/office/drawing/2014/main" id="{63D8CC28-47BC-02BE-EB4E-0F40C316156B}"/>
              </a:ext>
            </a:extLst>
          </p:cNvPr>
          <p:cNvSpPr>
            <a:spLocks noGrp="1"/>
          </p:cNvSpPr>
          <p:nvPr>
            <p:ph type="ftr" sz="quarter" idx="11"/>
          </p:nvPr>
        </p:nvSpPr>
        <p:spPr/>
        <p:txBody>
          <a:bodyPr/>
          <a:lstStyle/>
          <a:p>
            <a:endParaRPr lang="en-IL"/>
          </a:p>
        </p:txBody>
      </p:sp>
      <p:sp>
        <p:nvSpPr>
          <p:cNvPr id="4" name="Slide Number Placeholder 3">
            <a:extLst>
              <a:ext uri="{FF2B5EF4-FFF2-40B4-BE49-F238E27FC236}">
                <a16:creationId xmlns:a16="http://schemas.microsoft.com/office/drawing/2014/main" id="{213B129B-D602-370B-99E3-59DF06EEEAA1}"/>
              </a:ext>
            </a:extLst>
          </p:cNvPr>
          <p:cNvSpPr>
            <a:spLocks noGrp="1"/>
          </p:cNvSpPr>
          <p:nvPr>
            <p:ph type="sldNum" sz="quarter" idx="12"/>
          </p:nvPr>
        </p:nvSpPr>
        <p:spPr/>
        <p:txBody>
          <a:bodyPr/>
          <a:lstStyle/>
          <a:p>
            <a:fld id="{90ACC890-DD47-4E43-A0C6-619A54696209}" type="slidenum">
              <a:rPr lang="en-IL" smtClean="0"/>
              <a:t>‹#›</a:t>
            </a:fld>
            <a:endParaRPr lang="en-IL"/>
          </a:p>
        </p:txBody>
      </p:sp>
    </p:spTree>
    <p:extLst>
      <p:ext uri="{BB962C8B-B14F-4D97-AF65-F5344CB8AC3E}">
        <p14:creationId xmlns:p14="http://schemas.microsoft.com/office/powerpoint/2010/main" val="11810842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0FA02-9941-1253-85B7-889C501E90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L"/>
          </a:p>
        </p:txBody>
      </p:sp>
      <p:sp>
        <p:nvSpPr>
          <p:cNvPr id="3" name="Content Placeholder 2">
            <a:extLst>
              <a:ext uri="{FF2B5EF4-FFF2-40B4-BE49-F238E27FC236}">
                <a16:creationId xmlns:a16="http://schemas.microsoft.com/office/drawing/2014/main" id="{AD3D9E13-E160-0E36-393C-BC0B5894536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Text Placeholder 3">
            <a:extLst>
              <a:ext uri="{FF2B5EF4-FFF2-40B4-BE49-F238E27FC236}">
                <a16:creationId xmlns:a16="http://schemas.microsoft.com/office/drawing/2014/main" id="{75B7991E-3483-FC72-3819-2873EF2786F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2CEF39-8F80-40EC-375C-A74700BBC716}"/>
              </a:ext>
            </a:extLst>
          </p:cNvPr>
          <p:cNvSpPr>
            <a:spLocks noGrp="1"/>
          </p:cNvSpPr>
          <p:nvPr>
            <p:ph type="dt" sz="half" idx="10"/>
          </p:nvPr>
        </p:nvSpPr>
        <p:spPr/>
        <p:txBody>
          <a:bodyPr/>
          <a:lstStyle/>
          <a:p>
            <a:fld id="{A3C8715F-31E8-0C42-A116-9C25AE71A9FB}" type="datetimeFigureOut">
              <a:rPr lang="en-IL" smtClean="0"/>
              <a:t>28/08/2023</a:t>
            </a:fld>
            <a:endParaRPr lang="en-IL"/>
          </a:p>
        </p:txBody>
      </p:sp>
      <p:sp>
        <p:nvSpPr>
          <p:cNvPr id="6" name="Footer Placeholder 5">
            <a:extLst>
              <a:ext uri="{FF2B5EF4-FFF2-40B4-BE49-F238E27FC236}">
                <a16:creationId xmlns:a16="http://schemas.microsoft.com/office/drawing/2014/main" id="{67D2F3C5-3BBC-FA84-942C-9427D5456619}"/>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3905CEDD-EC0F-A215-15B3-1E2734442FAA}"/>
              </a:ext>
            </a:extLst>
          </p:cNvPr>
          <p:cNvSpPr>
            <a:spLocks noGrp="1"/>
          </p:cNvSpPr>
          <p:nvPr>
            <p:ph type="sldNum" sz="quarter" idx="12"/>
          </p:nvPr>
        </p:nvSpPr>
        <p:spPr/>
        <p:txBody>
          <a:bodyPr/>
          <a:lstStyle/>
          <a:p>
            <a:fld id="{90ACC890-DD47-4E43-A0C6-619A54696209}" type="slidenum">
              <a:rPr lang="en-IL" smtClean="0"/>
              <a:t>‹#›</a:t>
            </a:fld>
            <a:endParaRPr lang="en-IL"/>
          </a:p>
        </p:txBody>
      </p:sp>
    </p:spTree>
    <p:extLst>
      <p:ext uri="{BB962C8B-B14F-4D97-AF65-F5344CB8AC3E}">
        <p14:creationId xmlns:p14="http://schemas.microsoft.com/office/powerpoint/2010/main" val="20833194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A5F2E3-06A0-C33E-3B8F-CE02B7B6368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L"/>
          </a:p>
        </p:txBody>
      </p:sp>
      <p:sp>
        <p:nvSpPr>
          <p:cNvPr id="3" name="Picture Placeholder 2">
            <a:extLst>
              <a:ext uri="{FF2B5EF4-FFF2-40B4-BE49-F238E27FC236}">
                <a16:creationId xmlns:a16="http://schemas.microsoft.com/office/drawing/2014/main" id="{994C3DB8-3606-2EF4-7925-4ABFC078C65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L"/>
          </a:p>
        </p:txBody>
      </p:sp>
      <p:sp>
        <p:nvSpPr>
          <p:cNvPr id="4" name="Text Placeholder 3">
            <a:extLst>
              <a:ext uri="{FF2B5EF4-FFF2-40B4-BE49-F238E27FC236}">
                <a16:creationId xmlns:a16="http://schemas.microsoft.com/office/drawing/2014/main" id="{76C2E299-D18E-F040-702A-3803C10C112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62D81CF-4F61-C67A-C9BC-4659E32DEB99}"/>
              </a:ext>
            </a:extLst>
          </p:cNvPr>
          <p:cNvSpPr>
            <a:spLocks noGrp="1"/>
          </p:cNvSpPr>
          <p:nvPr>
            <p:ph type="dt" sz="half" idx="10"/>
          </p:nvPr>
        </p:nvSpPr>
        <p:spPr/>
        <p:txBody>
          <a:bodyPr/>
          <a:lstStyle/>
          <a:p>
            <a:fld id="{A3C8715F-31E8-0C42-A116-9C25AE71A9FB}" type="datetimeFigureOut">
              <a:rPr lang="en-IL" smtClean="0"/>
              <a:t>28/08/2023</a:t>
            </a:fld>
            <a:endParaRPr lang="en-IL"/>
          </a:p>
        </p:txBody>
      </p:sp>
      <p:sp>
        <p:nvSpPr>
          <p:cNvPr id="6" name="Footer Placeholder 5">
            <a:extLst>
              <a:ext uri="{FF2B5EF4-FFF2-40B4-BE49-F238E27FC236}">
                <a16:creationId xmlns:a16="http://schemas.microsoft.com/office/drawing/2014/main" id="{02E06BF0-CAE8-1BE2-BF65-21DBBDE0EC82}"/>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AA20359C-02CE-1A1E-36CF-0F8EE27423FC}"/>
              </a:ext>
            </a:extLst>
          </p:cNvPr>
          <p:cNvSpPr>
            <a:spLocks noGrp="1"/>
          </p:cNvSpPr>
          <p:nvPr>
            <p:ph type="sldNum" sz="quarter" idx="12"/>
          </p:nvPr>
        </p:nvSpPr>
        <p:spPr/>
        <p:txBody>
          <a:bodyPr/>
          <a:lstStyle/>
          <a:p>
            <a:fld id="{90ACC890-DD47-4E43-A0C6-619A54696209}" type="slidenum">
              <a:rPr lang="en-IL" smtClean="0"/>
              <a:t>‹#›</a:t>
            </a:fld>
            <a:endParaRPr lang="en-IL"/>
          </a:p>
        </p:txBody>
      </p:sp>
    </p:spTree>
    <p:extLst>
      <p:ext uri="{BB962C8B-B14F-4D97-AF65-F5344CB8AC3E}">
        <p14:creationId xmlns:p14="http://schemas.microsoft.com/office/powerpoint/2010/main" val="2202931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D8142FF-C6F7-A6A3-A8A3-C6468575C18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L"/>
          </a:p>
        </p:txBody>
      </p:sp>
      <p:sp>
        <p:nvSpPr>
          <p:cNvPr id="3" name="Text Placeholder 2">
            <a:extLst>
              <a:ext uri="{FF2B5EF4-FFF2-40B4-BE49-F238E27FC236}">
                <a16:creationId xmlns:a16="http://schemas.microsoft.com/office/drawing/2014/main" id="{805F0B06-DE9F-65F0-7717-8AF907D7EB8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CBD258FF-3695-9187-B2DF-1EE041B3D96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3C8715F-31E8-0C42-A116-9C25AE71A9FB}" type="datetimeFigureOut">
              <a:rPr lang="en-IL" smtClean="0"/>
              <a:t>28/08/2023</a:t>
            </a:fld>
            <a:endParaRPr lang="en-IL"/>
          </a:p>
        </p:txBody>
      </p:sp>
      <p:sp>
        <p:nvSpPr>
          <p:cNvPr id="5" name="Footer Placeholder 4">
            <a:extLst>
              <a:ext uri="{FF2B5EF4-FFF2-40B4-BE49-F238E27FC236}">
                <a16:creationId xmlns:a16="http://schemas.microsoft.com/office/drawing/2014/main" id="{43404289-CB3E-6062-9E8F-0DEE7FA580F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L"/>
          </a:p>
        </p:txBody>
      </p:sp>
      <p:sp>
        <p:nvSpPr>
          <p:cNvPr id="6" name="Slide Number Placeholder 5">
            <a:extLst>
              <a:ext uri="{FF2B5EF4-FFF2-40B4-BE49-F238E27FC236}">
                <a16:creationId xmlns:a16="http://schemas.microsoft.com/office/drawing/2014/main" id="{B9CD1A63-87E7-CC0A-7631-FB9FABF19A6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0ACC890-DD47-4E43-A0C6-619A54696209}" type="slidenum">
              <a:rPr lang="en-IL" smtClean="0"/>
              <a:t>‹#›</a:t>
            </a:fld>
            <a:endParaRPr lang="en-IL"/>
          </a:p>
        </p:txBody>
      </p:sp>
    </p:spTree>
    <p:extLst>
      <p:ext uri="{BB962C8B-B14F-4D97-AF65-F5344CB8AC3E}">
        <p14:creationId xmlns:p14="http://schemas.microsoft.com/office/powerpoint/2010/main" val="18300989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D24BFD5-D814-402B-B6C4-EEF6AE14B0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CAA2E3A-E458-4C67-8230-1F4F403BC804}"/>
              </a:ext>
            </a:extLst>
          </p:cNvPr>
          <p:cNvSpPr>
            <a:spLocks noGrp="1"/>
          </p:cNvSpPr>
          <p:nvPr>
            <p:ph type="ctrTitle"/>
          </p:nvPr>
        </p:nvSpPr>
        <p:spPr>
          <a:xfrm>
            <a:off x="838200" y="1122362"/>
            <a:ext cx="6281928" cy="4135437"/>
          </a:xfrm>
        </p:spPr>
        <p:txBody>
          <a:bodyPr>
            <a:normAutofit/>
          </a:bodyPr>
          <a:lstStyle/>
          <a:p>
            <a:pPr algn="l" defTabSz="914400" rtl="1" eaLnBrk="1" latinLnBrk="0" hangingPunct="1">
              <a:spcBef>
                <a:spcPct val="0"/>
              </a:spcBef>
              <a:buNone/>
            </a:pPr>
            <a:r>
              <a:rPr lang="en-US" sz="6600"/>
              <a:t>Node js </a:t>
            </a:r>
            <a:endParaRPr lang="en-IL" sz="6600"/>
          </a:p>
        </p:txBody>
      </p:sp>
      <p:sp>
        <p:nvSpPr>
          <p:cNvPr id="10" name="Rectangle 10">
            <a:extLst>
              <a:ext uri="{FF2B5EF4-FFF2-40B4-BE49-F238E27FC236}">
                <a16:creationId xmlns:a16="http://schemas.microsoft.com/office/drawing/2014/main" id="{36FED7E8-9A97-475F-9FA4-113410D443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06139" y="1031284"/>
            <a:ext cx="3647661" cy="4436126"/>
          </a:xfrm>
          <a:custGeom>
            <a:avLst/>
            <a:gdLst>
              <a:gd name="connsiteX0" fmla="*/ 0 w 3647661"/>
              <a:gd name="connsiteY0" fmla="*/ 0 h 4436126"/>
              <a:gd name="connsiteX1" fmla="*/ 498514 w 3647661"/>
              <a:gd name="connsiteY1" fmla="*/ 0 h 4436126"/>
              <a:gd name="connsiteX2" fmla="*/ 1069981 w 3647661"/>
              <a:gd name="connsiteY2" fmla="*/ 0 h 4436126"/>
              <a:gd name="connsiteX3" fmla="*/ 1714401 w 3647661"/>
              <a:gd name="connsiteY3" fmla="*/ 0 h 4436126"/>
              <a:gd name="connsiteX4" fmla="*/ 2285868 w 3647661"/>
              <a:gd name="connsiteY4" fmla="*/ 0 h 4436126"/>
              <a:gd name="connsiteX5" fmla="*/ 2784381 w 3647661"/>
              <a:gd name="connsiteY5" fmla="*/ 0 h 4436126"/>
              <a:gd name="connsiteX6" fmla="*/ 3647661 w 3647661"/>
              <a:gd name="connsiteY6" fmla="*/ 0 h 4436126"/>
              <a:gd name="connsiteX7" fmla="*/ 3647661 w 3647661"/>
              <a:gd name="connsiteY7" fmla="*/ 633732 h 4436126"/>
              <a:gd name="connsiteX8" fmla="*/ 3647661 w 3647661"/>
              <a:gd name="connsiteY8" fmla="*/ 1267465 h 4436126"/>
              <a:gd name="connsiteX9" fmla="*/ 3647661 w 3647661"/>
              <a:gd name="connsiteY9" fmla="*/ 1768113 h 4436126"/>
              <a:gd name="connsiteX10" fmla="*/ 3647661 w 3647661"/>
              <a:gd name="connsiteY10" fmla="*/ 2446207 h 4436126"/>
              <a:gd name="connsiteX11" fmla="*/ 3647661 w 3647661"/>
              <a:gd name="connsiteY11" fmla="*/ 2946855 h 4436126"/>
              <a:gd name="connsiteX12" fmla="*/ 3647661 w 3647661"/>
              <a:gd name="connsiteY12" fmla="*/ 3580587 h 4436126"/>
              <a:gd name="connsiteX13" fmla="*/ 3647661 w 3647661"/>
              <a:gd name="connsiteY13" fmla="*/ 4436126 h 4436126"/>
              <a:gd name="connsiteX14" fmla="*/ 3039718 w 3647661"/>
              <a:gd name="connsiteY14" fmla="*/ 4436126 h 4436126"/>
              <a:gd name="connsiteX15" fmla="*/ 2431774 w 3647661"/>
              <a:gd name="connsiteY15" fmla="*/ 4436126 h 4436126"/>
              <a:gd name="connsiteX16" fmla="*/ 1823831 w 3647661"/>
              <a:gd name="connsiteY16" fmla="*/ 4436126 h 4436126"/>
              <a:gd name="connsiteX17" fmla="*/ 1288840 w 3647661"/>
              <a:gd name="connsiteY17" fmla="*/ 4436126 h 4436126"/>
              <a:gd name="connsiteX18" fmla="*/ 607943 w 3647661"/>
              <a:gd name="connsiteY18" fmla="*/ 4436126 h 4436126"/>
              <a:gd name="connsiteX19" fmla="*/ 0 w 3647661"/>
              <a:gd name="connsiteY19" fmla="*/ 4436126 h 4436126"/>
              <a:gd name="connsiteX20" fmla="*/ 0 w 3647661"/>
              <a:gd name="connsiteY20" fmla="*/ 3758032 h 4436126"/>
              <a:gd name="connsiteX21" fmla="*/ 0 w 3647661"/>
              <a:gd name="connsiteY21" fmla="*/ 3035578 h 4436126"/>
              <a:gd name="connsiteX22" fmla="*/ 0 w 3647661"/>
              <a:gd name="connsiteY22" fmla="*/ 2401845 h 4436126"/>
              <a:gd name="connsiteX23" fmla="*/ 0 w 3647661"/>
              <a:gd name="connsiteY23" fmla="*/ 1768113 h 4436126"/>
              <a:gd name="connsiteX24" fmla="*/ 0 w 3647661"/>
              <a:gd name="connsiteY24" fmla="*/ 1178742 h 4436126"/>
              <a:gd name="connsiteX25" fmla="*/ 0 w 3647661"/>
              <a:gd name="connsiteY25" fmla="*/ 589371 h 4436126"/>
              <a:gd name="connsiteX26" fmla="*/ 0 w 3647661"/>
              <a:gd name="connsiteY26" fmla="*/ 0 h 4436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647661" h="4436126" fill="none" extrusionOk="0">
                <a:moveTo>
                  <a:pt x="0" y="0"/>
                </a:moveTo>
                <a:cubicBezTo>
                  <a:pt x="116158" y="-16963"/>
                  <a:pt x="364681" y="-4006"/>
                  <a:pt x="498514" y="0"/>
                </a:cubicBezTo>
                <a:cubicBezTo>
                  <a:pt x="632347" y="4006"/>
                  <a:pt x="950865" y="15164"/>
                  <a:pt x="1069981" y="0"/>
                </a:cubicBezTo>
                <a:cubicBezTo>
                  <a:pt x="1189097" y="-15164"/>
                  <a:pt x="1556518" y="-23132"/>
                  <a:pt x="1714401" y="0"/>
                </a:cubicBezTo>
                <a:cubicBezTo>
                  <a:pt x="1872284" y="23132"/>
                  <a:pt x="2015985" y="9364"/>
                  <a:pt x="2285868" y="0"/>
                </a:cubicBezTo>
                <a:cubicBezTo>
                  <a:pt x="2555751" y="-9364"/>
                  <a:pt x="2555148" y="14141"/>
                  <a:pt x="2784381" y="0"/>
                </a:cubicBezTo>
                <a:cubicBezTo>
                  <a:pt x="3013614" y="-14141"/>
                  <a:pt x="3216105" y="-3763"/>
                  <a:pt x="3647661" y="0"/>
                </a:cubicBezTo>
                <a:cubicBezTo>
                  <a:pt x="3623206" y="221859"/>
                  <a:pt x="3622213" y="458853"/>
                  <a:pt x="3647661" y="633732"/>
                </a:cubicBezTo>
                <a:cubicBezTo>
                  <a:pt x="3673109" y="808611"/>
                  <a:pt x="3674779" y="1138417"/>
                  <a:pt x="3647661" y="1267465"/>
                </a:cubicBezTo>
                <a:cubicBezTo>
                  <a:pt x="3620543" y="1396513"/>
                  <a:pt x="3664792" y="1625185"/>
                  <a:pt x="3647661" y="1768113"/>
                </a:cubicBezTo>
                <a:cubicBezTo>
                  <a:pt x="3630530" y="1911041"/>
                  <a:pt x="3671056" y="2135008"/>
                  <a:pt x="3647661" y="2446207"/>
                </a:cubicBezTo>
                <a:cubicBezTo>
                  <a:pt x="3624266" y="2757406"/>
                  <a:pt x="3642702" y="2713342"/>
                  <a:pt x="3647661" y="2946855"/>
                </a:cubicBezTo>
                <a:cubicBezTo>
                  <a:pt x="3652620" y="3180368"/>
                  <a:pt x="3664319" y="3290221"/>
                  <a:pt x="3647661" y="3580587"/>
                </a:cubicBezTo>
                <a:cubicBezTo>
                  <a:pt x="3631003" y="3870953"/>
                  <a:pt x="3617531" y="4259425"/>
                  <a:pt x="3647661" y="4436126"/>
                </a:cubicBezTo>
                <a:cubicBezTo>
                  <a:pt x="3523929" y="4410412"/>
                  <a:pt x="3241413" y="4436068"/>
                  <a:pt x="3039718" y="4436126"/>
                </a:cubicBezTo>
                <a:cubicBezTo>
                  <a:pt x="2838023" y="4436184"/>
                  <a:pt x="2630387" y="4431142"/>
                  <a:pt x="2431774" y="4436126"/>
                </a:cubicBezTo>
                <a:cubicBezTo>
                  <a:pt x="2233161" y="4441110"/>
                  <a:pt x="2003296" y="4449826"/>
                  <a:pt x="1823831" y="4436126"/>
                </a:cubicBezTo>
                <a:cubicBezTo>
                  <a:pt x="1644366" y="4422426"/>
                  <a:pt x="1399453" y="4442442"/>
                  <a:pt x="1288840" y="4436126"/>
                </a:cubicBezTo>
                <a:cubicBezTo>
                  <a:pt x="1178227" y="4429810"/>
                  <a:pt x="793482" y="4411099"/>
                  <a:pt x="607943" y="4436126"/>
                </a:cubicBezTo>
                <a:cubicBezTo>
                  <a:pt x="422404" y="4461153"/>
                  <a:pt x="158703" y="4453091"/>
                  <a:pt x="0" y="4436126"/>
                </a:cubicBezTo>
                <a:cubicBezTo>
                  <a:pt x="8129" y="4099466"/>
                  <a:pt x="23502" y="4014012"/>
                  <a:pt x="0" y="3758032"/>
                </a:cubicBezTo>
                <a:cubicBezTo>
                  <a:pt x="-23502" y="3502052"/>
                  <a:pt x="8018" y="3295661"/>
                  <a:pt x="0" y="3035578"/>
                </a:cubicBezTo>
                <a:cubicBezTo>
                  <a:pt x="-8018" y="2775495"/>
                  <a:pt x="-8720" y="2595880"/>
                  <a:pt x="0" y="2401845"/>
                </a:cubicBezTo>
                <a:cubicBezTo>
                  <a:pt x="8720" y="2207810"/>
                  <a:pt x="9279" y="1982551"/>
                  <a:pt x="0" y="1768113"/>
                </a:cubicBezTo>
                <a:cubicBezTo>
                  <a:pt x="-9279" y="1553675"/>
                  <a:pt x="7090" y="1354447"/>
                  <a:pt x="0" y="1178742"/>
                </a:cubicBezTo>
                <a:cubicBezTo>
                  <a:pt x="-7090" y="1003037"/>
                  <a:pt x="-23786" y="768334"/>
                  <a:pt x="0" y="589371"/>
                </a:cubicBezTo>
                <a:cubicBezTo>
                  <a:pt x="23786" y="410408"/>
                  <a:pt x="-16955" y="242082"/>
                  <a:pt x="0" y="0"/>
                </a:cubicBezTo>
                <a:close/>
              </a:path>
              <a:path w="3647661" h="4436126" stroke="0" extrusionOk="0">
                <a:moveTo>
                  <a:pt x="0" y="0"/>
                </a:moveTo>
                <a:cubicBezTo>
                  <a:pt x="171149" y="-7244"/>
                  <a:pt x="374684" y="2591"/>
                  <a:pt x="534990" y="0"/>
                </a:cubicBezTo>
                <a:cubicBezTo>
                  <a:pt x="695296" y="-2591"/>
                  <a:pt x="907320" y="7483"/>
                  <a:pt x="1069981" y="0"/>
                </a:cubicBezTo>
                <a:cubicBezTo>
                  <a:pt x="1232642" y="-7483"/>
                  <a:pt x="1543604" y="-26203"/>
                  <a:pt x="1677924" y="0"/>
                </a:cubicBezTo>
                <a:cubicBezTo>
                  <a:pt x="1812244" y="26203"/>
                  <a:pt x="2140632" y="31361"/>
                  <a:pt x="2322344" y="0"/>
                </a:cubicBezTo>
                <a:cubicBezTo>
                  <a:pt x="2504056" y="-31361"/>
                  <a:pt x="2658834" y="3381"/>
                  <a:pt x="2893811" y="0"/>
                </a:cubicBezTo>
                <a:cubicBezTo>
                  <a:pt x="3128788" y="-3381"/>
                  <a:pt x="3338741" y="-10376"/>
                  <a:pt x="3647661" y="0"/>
                </a:cubicBezTo>
                <a:cubicBezTo>
                  <a:pt x="3628986" y="244498"/>
                  <a:pt x="3624774" y="362520"/>
                  <a:pt x="3647661" y="545010"/>
                </a:cubicBezTo>
                <a:cubicBezTo>
                  <a:pt x="3670549" y="727500"/>
                  <a:pt x="3619543" y="968439"/>
                  <a:pt x="3647661" y="1134381"/>
                </a:cubicBezTo>
                <a:cubicBezTo>
                  <a:pt x="3675779" y="1300323"/>
                  <a:pt x="3670065" y="1646297"/>
                  <a:pt x="3647661" y="1856836"/>
                </a:cubicBezTo>
                <a:cubicBezTo>
                  <a:pt x="3625257" y="2067375"/>
                  <a:pt x="3632904" y="2315399"/>
                  <a:pt x="3647661" y="2490568"/>
                </a:cubicBezTo>
                <a:cubicBezTo>
                  <a:pt x="3662418" y="2665737"/>
                  <a:pt x="3616073" y="2880164"/>
                  <a:pt x="3647661" y="3124300"/>
                </a:cubicBezTo>
                <a:cubicBezTo>
                  <a:pt x="3679249" y="3368436"/>
                  <a:pt x="3677361" y="3519722"/>
                  <a:pt x="3647661" y="3758032"/>
                </a:cubicBezTo>
                <a:cubicBezTo>
                  <a:pt x="3617961" y="3996342"/>
                  <a:pt x="3615180" y="4147465"/>
                  <a:pt x="3647661" y="4436126"/>
                </a:cubicBezTo>
                <a:cubicBezTo>
                  <a:pt x="3506685" y="4421969"/>
                  <a:pt x="3266652" y="4433618"/>
                  <a:pt x="3149147" y="4436126"/>
                </a:cubicBezTo>
                <a:cubicBezTo>
                  <a:pt x="3031642" y="4438634"/>
                  <a:pt x="2832267" y="4432536"/>
                  <a:pt x="2650634" y="4436126"/>
                </a:cubicBezTo>
                <a:cubicBezTo>
                  <a:pt x="2469001" y="4439716"/>
                  <a:pt x="2324677" y="4416284"/>
                  <a:pt x="2042690" y="4436126"/>
                </a:cubicBezTo>
                <a:cubicBezTo>
                  <a:pt x="1760703" y="4455968"/>
                  <a:pt x="1686949" y="4416099"/>
                  <a:pt x="1398270" y="4436126"/>
                </a:cubicBezTo>
                <a:cubicBezTo>
                  <a:pt x="1109591" y="4456153"/>
                  <a:pt x="1071585" y="4455485"/>
                  <a:pt x="899756" y="4436126"/>
                </a:cubicBezTo>
                <a:cubicBezTo>
                  <a:pt x="727927" y="4416767"/>
                  <a:pt x="344407" y="4430463"/>
                  <a:pt x="0" y="4436126"/>
                </a:cubicBezTo>
                <a:cubicBezTo>
                  <a:pt x="5440" y="4303018"/>
                  <a:pt x="91" y="4161914"/>
                  <a:pt x="0" y="3891116"/>
                </a:cubicBezTo>
                <a:cubicBezTo>
                  <a:pt x="-91" y="3620318"/>
                  <a:pt x="-11601" y="3462294"/>
                  <a:pt x="0" y="3301745"/>
                </a:cubicBezTo>
                <a:cubicBezTo>
                  <a:pt x="11601" y="3141196"/>
                  <a:pt x="22776" y="2916996"/>
                  <a:pt x="0" y="2756735"/>
                </a:cubicBezTo>
                <a:cubicBezTo>
                  <a:pt x="-22776" y="2596474"/>
                  <a:pt x="5257" y="2440491"/>
                  <a:pt x="0" y="2256087"/>
                </a:cubicBezTo>
                <a:cubicBezTo>
                  <a:pt x="-5257" y="2071683"/>
                  <a:pt x="20189" y="1902567"/>
                  <a:pt x="0" y="1666716"/>
                </a:cubicBezTo>
                <a:cubicBezTo>
                  <a:pt x="-20189" y="1430865"/>
                  <a:pt x="-21241" y="1161108"/>
                  <a:pt x="0" y="988622"/>
                </a:cubicBezTo>
                <a:cubicBezTo>
                  <a:pt x="21241" y="816136"/>
                  <a:pt x="17108" y="406740"/>
                  <a:pt x="0" y="0"/>
                </a:cubicBezTo>
                <a:close/>
              </a:path>
            </a:pathLst>
          </a:custGeom>
          <a:solidFill>
            <a:schemeClr val="accent2"/>
          </a:solidFill>
          <a:ln w="57150">
            <a:solidFill>
              <a:schemeClr val="accent2"/>
            </a:solidFill>
            <a:extLst>
              <a:ext uri="{C807C97D-BFC1-408E-A445-0C87EB9F89A2}">
                <ask:lineSketchStyleProps xmlns:ask="http://schemas.microsoft.com/office/drawing/2018/sketchyshapes" sd="68728339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4333C8CF-74F2-094D-4268-9D1D353288C1}"/>
              </a:ext>
            </a:extLst>
          </p:cNvPr>
          <p:cNvSpPr>
            <a:spLocks noGrp="1"/>
          </p:cNvSpPr>
          <p:nvPr>
            <p:ph type="subTitle" idx="1"/>
          </p:nvPr>
        </p:nvSpPr>
        <p:spPr>
          <a:xfrm>
            <a:off x="7928114" y="1232452"/>
            <a:ext cx="3200400" cy="3850919"/>
          </a:xfrm>
        </p:spPr>
        <p:txBody>
          <a:bodyPr anchor="b">
            <a:normAutofit/>
          </a:bodyPr>
          <a:lstStyle/>
          <a:p>
            <a:pPr algn="l"/>
            <a:r>
              <a:rPr lang="en-US">
                <a:solidFill>
                  <a:srgbClr val="FFFFFF"/>
                </a:solidFill>
              </a:rPr>
              <a:t>C</a:t>
            </a:r>
            <a:r>
              <a:rPr lang="en-IL">
                <a:solidFill>
                  <a:srgbClr val="FFFFFF"/>
                </a:solidFill>
              </a:rPr>
              <a:t>reate your own server</a:t>
            </a:r>
          </a:p>
        </p:txBody>
      </p:sp>
      <p:sp>
        <p:nvSpPr>
          <p:cNvPr id="12" name="sketch line">
            <a:extLst>
              <a:ext uri="{FF2B5EF4-FFF2-40B4-BE49-F238E27FC236}">
                <a16:creationId xmlns:a16="http://schemas.microsoft.com/office/drawing/2014/main" id="{2A39B854-4B6C-4F7F-A602-6F97770CED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199" y="5439978"/>
            <a:ext cx="6281928" cy="18288"/>
          </a:xfrm>
          <a:custGeom>
            <a:avLst/>
            <a:gdLst>
              <a:gd name="connsiteX0" fmla="*/ 0 w 6281928"/>
              <a:gd name="connsiteY0" fmla="*/ 0 h 18288"/>
              <a:gd name="connsiteX1" fmla="*/ 572353 w 6281928"/>
              <a:gd name="connsiteY1" fmla="*/ 0 h 18288"/>
              <a:gd name="connsiteX2" fmla="*/ 1207526 w 6281928"/>
              <a:gd name="connsiteY2" fmla="*/ 0 h 18288"/>
              <a:gd name="connsiteX3" fmla="*/ 1779880 w 6281928"/>
              <a:gd name="connsiteY3" fmla="*/ 0 h 18288"/>
              <a:gd name="connsiteX4" fmla="*/ 2540691 w 6281928"/>
              <a:gd name="connsiteY4" fmla="*/ 0 h 18288"/>
              <a:gd name="connsiteX5" fmla="*/ 3238683 w 6281928"/>
              <a:gd name="connsiteY5" fmla="*/ 0 h 18288"/>
              <a:gd name="connsiteX6" fmla="*/ 3936675 w 6281928"/>
              <a:gd name="connsiteY6" fmla="*/ 0 h 18288"/>
              <a:gd name="connsiteX7" fmla="*/ 4760305 w 6281928"/>
              <a:gd name="connsiteY7" fmla="*/ 0 h 18288"/>
              <a:gd name="connsiteX8" fmla="*/ 5521117 w 6281928"/>
              <a:gd name="connsiteY8" fmla="*/ 0 h 18288"/>
              <a:gd name="connsiteX9" fmla="*/ 6281928 w 6281928"/>
              <a:gd name="connsiteY9" fmla="*/ 0 h 18288"/>
              <a:gd name="connsiteX10" fmla="*/ 6281928 w 6281928"/>
              <a:gd name="connsiteY10" fmla="*/ 18288 h 18288"/>
              <a:gd name="connsiteX11" fmla="*/ 5772394 w 6281928"/>
              <a:gd name="connsiteY11" fmla="*/ 18288 h 18288"/>
              <a:gd name="connsiteX12" fmla="*/ 5200040 w 6281928"/>
              <a:gd name="connsiteY12" fmla="*/ 18288 h 18288"/>
              <a:gd name="connsiteX13" fmla="*/ 4439229 w 6281928"/>
              <a:gd name="connsiteY13" fmla="*/ 18288 h 18288"/>
              <a:gd name="connsiteX14" fmla="*/ 3615599 w 6281928"/>
              <a:gd name="connsiteY14" fmla="*/ 18288 h 18288"/>
              <a:gd name="connsiteX15" fmla="*/ 2980426 w 6281928"/>
              <a:gd name="connsiteY15" fmla="*/ 18288 h 18288"/>
              <a:gd name="connsiteX16" fmla="*/ 2156795 w 6281928"/>
              <a:gd name="connsiteY16" fmla="*/ 18288 h 18288"/>
              <a:gd name="connsiteX17" fmla="*/ 1584442 w 6281928"/>
              <a:gd name="connsiteY17" fmla="*/ 18288 h 18288"/>
              <a:gd name="connsiteX18" fmla="*/ 1074908 w 6281928"/>
              <a:gd name="connsiteY18" fmla="*/ 18288 h 18288"/>
              <a:gd name="connsiteX19" fmla="*/ 0 w 6281928"/>
              <a:gd name="connsiteY19" fmla="*/ 18288 h 18288"/>
              <a:gd name="connsiteX20" fmla="*/ 0 w 6281928"/>
              <a:gd name="connsiteY20"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281928" h="18288" fill="none" extrusionOk="0">
                <a:moveTo>
                  <a:pt x="0" y="0"/>
                </a:moveTo>
                <a:cubicBezTo>
                  <a:pt x="205960" y="24870"/>
                  <a:pt x="343550" y="5918"/>
                  <a:pt x="572353" y="0"/>
                </a:cubicBezTo>
                <a:cubicBezTo>
                  <a:pt x="801156" y="-5918"/>
                  <a:pt x="1015649" y="-11381"/>
                  <a:pt x="1207526" y="0"/>
                </a:cubicBezTo>
                <a:cubicBezTo>
                  <a:pt x="1399403" y="11381"/>
                  <a:pt x="1549725" y="7866"/>
                  <a:pt x="1779880" y="0"/>
                </a:cubicBezTo>
                <a:cubicBezTo>
                  <a:pt x="2010035" y="-7866"/>
                  <a:pt x="2190674" y="12826"/>
                  <a:pt x="2540691" y="0"/>
                </a:cubicBezTo>
                <a:cubicBezTo>
                  <a:pt x="2890708" y="-12826"/>
                  <a:pt x="3025718" y="-18534"/>
                  <a:pt x="3238683" y="0"/>
                </a:cubicBezTo>
                <a:cubicBezTo>
                  <a:pt x="3451648" y="18534"/>
                  <a:pt x="3603947" y="14884"/>
                  <a:pt x="3936675" y="0"/>
                </a:cubicBezTo>
                <a:cubicBezTo>
                  <a:pt x="4269403" y="-14884"/>
                  <a:pt x="4480718" y="-24607"/>
                  <a:pt x="4760305" y="0"/>
                </a:cubicBezTo>
                <a:cubicBezTo>
                  <a:pt x="5039892" y="24607"/>
                  <a:pt x="5359549" y="-31311"/>
                  <a:pt x="5521117" y="0"/>
                </a:cubicBezTo>
                <a:cubicBezTo>
                  <a:pt x="5682685" y="31311"/>
                  <a:pt x="5986067" y="-12593"/>
                  <a:pt x="6281928" y="0"/>
                </a:cubicBezTo>
                <a:cubicBezTo>
                  <a:pt x="6282307" y="7355"/>
                  <a:pt x="6282212" y="10249"/>
                  <a:pt x="6281928" y="18288"/>
                </a:cubicBezTo>
                <a:cubicBezTo>
                  <a:pt x="6078981" y="8428"/>
                  <a:pt x="5961061" y="2290"/>
                  <a:pt x="5772394" y="18288"/>
                </a:cubicBezTo>
                <a:cubicBezTo>
                  <a:pt x="5583727" y="34286"/>
                  <a:pt x="5329968" y="24208"/>
                  <a:pt x="5200040" y="18288"/>
                </a:cubicBezTo>
                <a:cubicBezTo>
                  <a:pt x="5070112" y="12368"/>
                  <a:pt x="4793288" y="21070"/>
                  <a:pt x="4439229" y="18288"/>
                </a:cubicBezTo>
                <a:cubicBezTo>
                  <a:pt x="4085170" y="15506"/>
                  <a:pt x="3813765" y="-16466"/>
                  <a:pt x="3615599" y="18288"/>
                </a:cubicBezTo>
                <a:cubicBezTo>
                  <a:pt x="3417433" y="53042"/>
                  <a:pt x="3133643" y="20727"/>
                  <a:pt x="2980426" y="18288"/>
                </a:cubicBezTo>
                <a:cubicBezTo>
                  <a:pt x="2827209" y="15849"/>
                  <a:pt x="2380685" y="51850"/>
                  <a:pt x="2156795" y="18288"/>
                </a:cubicBezTo>
                <a:cubicBezTo>
                  <a:pt x="1932905" y="-15274"/>
                  <a:pt x="1716744" y="-1398"/>
                  <a:pt x="1584442" y="18288"/>
                </a:cubicBezTo>
                <a:cubicBezTo>
                  <a:pt x="1452140" y="37974"/>
                  <a:pt x="1280887" y="12750"/>
                  <a:pt x="1074908" y="18288"/>
                </a:cubicBezTo>
                <a:cubicBezTo>
                  <a:pt x="868929" y="23826"/>
                  <a:pt x="318124" y="-17878"/>
                  <a:pt x="0" y="18288"/>
                </a:cubicBezTo>
                <a:cubicBezTo>
                  <a:pt x="-384" y="12702"/>
                  <a:pt x="-513" y="4636"/>
                  <a:pt x="0" y="0"/>
                </a:cubicBezTo>
                <a:close/>
              </a:path>
              <a:path w="6281928" h="18288" stroke="0" extrusionOk="0">
                <a:moveTo>
                  <a:pt x="0" y="0"/>
                </a:moveTo>
                <a:cubicBezTo>
                  <a:pt x="135290" y="27650"/>
                  <a:pt x="488372" y="4391"/>
                  <a:pt x="635173" y="0"/>
                </a:cubicBezTo>
                <a:cubicBezTo>
                  <a:pt x="781974" y="-4391"/>
                  <a:pt x="992816" y="14310"/>
                  <a:pt x="1144707" y="0"/>
                </a:cubicBezTo>
                <a:cubicBezTo>
                  <a:pt x="1296598" y="-14310"/>
                  <a:pt x="1796462" y="-1258"/>
                  <a:pt x="1968337" y="0"/>
                </a:cubicBezTo>
                <a:cubicBezTo>
                  <a:pt x="2140212" y="1258"/>
                  <a:pt x="2343376" y="-12852"/>
                  <a:pt x="2603510" y="0"/>
                </a:cubicBezTo>
                <a:cubicBezTo>
                  <a:pt x="2863644" y="12852"/>
                  <a:pt x="2935073" y="-10591"/>
                  <a:pt x="3238683" y="0"/>
                </a:cubicBezTo>
                <a:cubicBezTo>
                  <a:pt x="3542293" y="10591"/>
                  <a:pt x="3731676" y="3538"/>
                  <a:pt x="4062313" y="0"/>
                </a:cubicBezTo>
                <a:cubicBezTo>
                  <a:pt x="4392950" y="-3538"/>
                  <a:pt x="4440715" y="28126"/>
                  <a:pt x="4634667" y="0"/>
                </a:cubicBezTo>
                <a:cubicBezTo>
                  <a:pt x="4828619" y="-28126"/>
                  <a:pt x="5052661" y="8974"/>
                  <a:pt x="5458297" y="0"/>
                </a:cubicBezTo>
                <a:cubicBezTo>
                  <a:pt x="5863933" y="-8974"/>
                  <a:pt x="5906900" y="-24516"/>
                  <a:pt x="6281928" y="0"/>
                </a:cubicBezTo>
                <a:cubicBezTo>
                  <a:pt x="6282268" y="5688"/>
                  <a:pt x="6281759" y="13142"/>
                  <a:pt x="6281928" y="18288"/>
                </a:cubicBezTo>
                <a:cubicBezTo>
                  <a:pt x="6036108" y="15339"/>
                  <a:pt x="5743611" y="10415"/>
                  <a:pt x="5583936" y="18288"/>
                </a:cubicBezTo>
                <a:cubicBezTo>
                  <a:pt x="5424261" y="26161"/>
                  <a:pt x="5250533" y="-179"/>
                  <a:pt x="4948763" y="18288"/>
                </a:cubicBezTo>
                <a:cubicBezTo>
                  <a:pt x="4646993" y="36755"/>
                  <a:pt x="4354673" y="7565"/>
                  <a:pt x="4125133" y="18288"/>
                </a:cubicBezTo>
                <a:cubicBezTo>
                  <a:pt x="3895593" y="29012"/>
                  <a:pt x="3570246" y="29209"/>
                  <a:pt x="3301502" y="18288"/>
                </a:cubicBezTo>
                <a:cubicBezTo>
                  <a:pt x="3032758" y="7367"/>
                  <a:pt x="2955340" y="11905"/>
                  <a:pt x="2729149" y="18288"/>
                </a:cubicBezTo>
                <a:cubicBezTo>
                  <a:pt x="2502958" y="24671"/>
                  <a:pt x="2269423" y="3142"/>
                  <a:pt x="2031157" y="18288"/>
                </a:cubicBezTo>
                <a:cubicBezTo>
                  <a:pt x="1792891" y="33434"/>
                  <a:pt x="1484731" y="22122"/>
                  <a:pt x="1207526" y="18288"/>
                </a:cubicBezTo>
                <a:cubicBezTo>
                  <a:pt x="930321" y="14454"/>
                  <a:pt x="560231" y="-33402"/>
                  <a:pt x="0" y="18288"/>
                </a:cubicBezTo>
                <a:cubicBezTo>
                  <a:pt x="-478" y="10520"/>
                  <a:pt x="210" y="504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4450744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5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E3596DD-156A-473E-9BB3-C6A29F7574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2C46C4D6-C474-4E92-B52E-944C1118F7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962785" cy="6858000"/>
          </a:xfrm>
          <a:custGeom>
            <a:avLst/>
            <a:gdLst>
              <a:gd name="connsiteX0" fmla="*/ 1044839 w 5962785"/>
              <a:gd name="connsiteY0" fmla="*/ 0 h 6858000"/>
              <a:gd name="connsiteX1" fmla="*/ 5962785 w 5962785"/>
              <a:gd name="connsiteY1" fmla="*/ 0 h 6858000"/>
              <a:gd name="connsiteX2" fmla="*/ 5962785 w 5962785"/>
              <a:gd name="connsiteY2" fmla="*/ 6858000 h 6858000"/>
              <a:gd name="connsiteX3" fmla="*/ 1469886 w 5962785"/>
              <a:gd name="connsiteY3" fmla="*/ 6858000 h 6858000"/>
              <a:gd name="connsiteX4" fmla="*/ 1416006 w 5962785"/>
              <a:gd name="connsiteY4" fmla="*/ 6823984 h 6858000"/>
              <a:gd name="connsiteX5" fmla="*/ 1232473 w 5962785"/>
              <a:gd name="connsiteY5" fmla="*/ 6733873 h 6858000"/>
              <a:gd name="connsiteX6" fmla="*/ 1075471 w 5962785"/>
              <a:gd name="connsiteY6" fmla="*/ 6503186 h 6858000"/>
              <a:gd name="connsiteX7" fmla="*/ 1020229 w 5962785"/>
              <a:gd name="connsiteY7" fmla="*/ 6438306 h 6858000"/>
              <a:gd name="connsiteX8" fmla="*/ 883579 w 5962785"/>
              <a:gd name="connsiteY8" fmla="*/ 6351798 h 6858000"/>
              <a:gd name="connsiteX9" fmla="*/ 645167 w 5962785"/>
              <a:gd name="connsiteY9" fmla="*/ 6167969 h 6858000"/>
              <a:gd name="connsiteX10" fmla="*/ 732391 w 5962785"/>
              <a:gd name="connsiteY10" fmla="*/ 6124716 h 6858000"/>
              <a:gd name="connsiteX11" fmla="*/ 985339 w 5962785"/>
              <a:gd name="connsiteY11" fmla="*/ 6236455 h 6858000"/>
              <a:gd name="connsiteX12" fmla="*/ 1168509 w 5962785"/>
              <a:gd name="connsiteY12" fmla="*/ 6265291 h 6858000"/>
              <a:gd name="connsiteX13" fmla="*/ 909746 w 5962785"/>
              <a:gd name="connsiteY13" fmla="*/ 6070649 h 6858000"/>
              <a:gd name="connsiteX14" fmla="*/ 659704 w 5962785"/>
              <a:gd name="connsiteY14" fmla="*/ 5818335 h 6858000"/>
              <a:gd name="connsiteX15" fmla="*/ 851597 w 5962785"/>
              <a:gd name="connsiteY15" fmla="*/ 5865193 h 6858000"/>
              <a:gd name="connsiteX16" fmla="*/ 860319 w 5962785"/>
              <a:gd name="connsiteY16" fmla="*/ 5832753 h 6858000"/>
              <a:gd name="connsiteX17" fmla="*/ 691686 w 5962785"/>
              <a:gd name="connsiteY17" fmla="*/ 5533581 h 6858000"/>
              <a:gd name="connsiteX18" fmla="*/ 610278 w 5962785"/>
              <a:gd name="connsiteY18" fmla="*/ 5411029 h 6858000"/>
              <a:gd name="connsiteX19" fmla="*/ 238123 w 5962785"/>
              <a:gd name="connsiteY19" fmla="*/ 5046976 h 6858000"/>
              <a:gd name="connsiteX20" fmla="*/ 592833 w 5962785"/>
              <a:gd name="connsiteY20" fmla="*/ 5209177 h 6858000"/>
              <a:gd name="connsiteX21" fmla="*/ 226494 w 5962785"/>
              <a:gd name="connsiteY21" fmla="*/ 4855939 h 6858000"/>
              <a:gd name="connsiteX22" fmla="*/ 49139 w 5962785"/>
              <a:gd name="connsiteY22" fmla="*/ 4726177 h 6858000"/>
              <a:gd name="connsiteX23" fmla="*/ 5527 w 5962785"/>
              <a:gd name="connsiteY23" fmla="*/ 4650483 h 6858000"/>
              <a:gd name="connsiteX24" fmla="*/ 84029 w 5962785"/>
              <a:gd name="connsiteY24" fmla="*/ 4632460 h 6858000"/>
              <a:gd name="connsiteX25" fmla="*/ 325347 w 5962785"/>
              <a:gd name="connsiteY25" fmla="*/ 4661296 h 6858000"/>
              <a:gd name="connsiteX26" fmla="*/ 25879 w 5962785"/>
              <a:gd name="connsiteY26" fmla="*/ 4423401 h 6858000"/>
              <a:gd name="connsiteX27" fmla="*/ 249753 w 5962785"/>
              <a:gd name="connsiteY27" fmla="*/ 4459446 h 6858000"/>
              <a:gd name="connsiteX28" fmla="*/ 313718 w 5962785"/>
              <a:gd name="connsiteY28" fmla="*/ 4365729 h 6858000"/>
              <a:gd name="connsiteX29" fmla="*/ 418386 w 5962785"/>
              <a:gd name="connsiteY29" fmla="*/ 4214341 h 6858000"/>
              <a:gd name="connsiteX30" fmla="*/ 491072 w 5962785"/>
              <a:gd name="connsiteY30" fmla="*/ 4131438 h 6858000"/>
              <a:gd name="connsiteX31" fmla="*/ 520147 w 5962785"/>
              <a:gd name="connsiteY31" fmla="*/ 3864706 h 6858000"/>
              <a:gd name="connsiteX32" fmla="*/ 459090 w 5962785"/>
              <a:gd name="connsiteY32" fmla="*/ 3572743 h 6858000"/>
              <a:gd name="connsiteX33" fmla="*/ 290458 w 5962785"/>
              <a:gd name="connsiteY33" fmla="*/ 3424959 h 6858000"/>
              <a:gd name="connsiteX34" fmla="*/ 339884 w 5962785"/>
              <a:gd name="connsiteY34" fmla="*/ 3259153 h 6858000"/>
              <a:gd name="connsiteX35" fmla="*/ 697501 w 5962785"/>
              <a:gd name="connsiteY35" fmla="*/ 3360078 h 6858000"/>
              <a:gd name="connsiteX36" fmla="*/ 165437 w 5962785"/>
              <a:gd name="connsiteY36" fmla="*/ 2967190 h 6858000"/>
              <a:gd name="connsiteX37" fmla="*/ 255568 w 5962785"/>
              <a:gd name="connsiteY37" fmla="*/ 2949167 h 6858000"/>
              <a:gd name="connsiteX38" fmla="*/ 578296 w 5962785"/>
              <a:gd name="connsiteY38" fmla="*/ 2725691 h 6858000"/>
              <a:gd name="connsiteX39" fmla="*/ 595740 w 5962785"/>
              <a:gd name="connsiteY39" fmla="*/ 2714876 h 6858000"/>
              <a:gd name="connsiteX40" fmla="*/ 650982 w 5962785"/>
              <a:gd name="connsiteY40" fmla="*/ 2574301 h 6858000"/>
              <a:gd name="connsiteX41" fmla="*/ 825429 w 5962785"/>
              <a:gd name="connsiteY41" fmla="*/ 2552674 h 6858000"/>
              <a:gd name="connsiteX42" fmla="*/ 970802 w 5962785"/>
              <a:gd name="connsiteY42" fmla="*/ 2585115 h 6858000"/>
              <a:gd name="connsiteX43" fmla="*/ 1127805 w 5962785"/>
              <a:gd name="connsiteY43" fmla="*/ 2545465 h 6858000"/>
              <a:gd name="connsiteX44" fmla="*/ 1267362 w 5962785"/>
              <a:gd name="connsiteY44" fmla="*/ 2563488 h 6858000"/>
              <a:gd name="connsiteX45" fmla="*/ 1386568 w 5962785"/>
              <a:gd name="connsiteY45" fmla="*/ 2538257 h 6858000"/>
              <a:gd name="connsiteX46" fmla="*/ 1270270 w 5962785"/>
              <a:gd name="connsiteY46" fmla="*/ 2419309 h 6858000"/>
              <a:gd name="connsiteX47" fmla="*/ 1107453 w 5962785"/>
              <a:gd name="connsiteY47" fmla="*/ 2419309 h 6858000"/>
              <a:gd name="connsiteX48" fmla="*/ 991154 w 5962785"/>
              <a:gd name="connsiteY48" fmla="*/ 2343615 h 6858000"/>
              <a:gd name="connsiteX49" fmla="*/ 880671 w 5962785"/>
              <a:gd name="connsiteY49" fmla="*/ 2206645 h 6858000"/>
              <a:gd name="connsiteX50" fmla="*/ 491072 w 5962785"/>
              <a:gd name="connsiteY50" fmla="*/ 1986771 h 6858000"/>
              <a:gd name="connsiteX51" fmla="*/ 421293 w 5962785"/>
              <a:gd name="connsiteY51" fmla="*/ 1903868 h 6858000"/>
              <a:gd name="connsiteX52" fmla="*/ 1531941 w 5962785"/>
              <a:gd name="connsiteY52" fmla="*/ 2224667 h 6858000"/>
              <a:gd name="connsiteX53" fmla="*/ 1188861 w 5962785"/>
              <a:gd name="connsiteY53" fmla="*/ 2091301 h 6858000"/>
              <a:gd name="connsiteX54" fmla="*/ 1421458 w 5962785"/>
              <a:gd name="connsiteY54" fmla="*/ 2116532 h 6858000"/>
              <a:gd name="connsiteX55" fmla="*/ 1549386 w 5962785"/>
              <a:gd name="connsiteY55" fmla="*/ 2026420 h 6858000"/>
              <a:gd name="connsiteX56" fmla="*/ 1549386 w 5962785"/>
              <a:gd name="connsiteY56" fmla="*/ 1997584 h 6858000"/>
              <a:gd name="connsiteX57" fmla="*/ 1453440 w 5962785"/>
              <a:gd name="connsiteY57" fmla="*/ 1914682 h 6858000"/>
              <a:gd name="connsiteX58" fmla="*/ 1398198 w 5962785"/>
              <a:gd name="connsiteY58" fmla="*/ 1860614 h 6858000"/>
              <a:gd name="connsiteX59" fmla="*/ 1247011 w 5962785"/>
              <a:gd name="connsiteY59" fmla="*/ 1665972 h 6858000"/>
              <a:gd name="connsiteX60" fmla="*/ 1354586 w 5962785"/>
              <a:gd name="connsiteY60" fmla="*/ 1644345 h 6858000"/>
              <a:gd name="connsiteX61" fmla="*/ 1395290 w 5962785"/>
              <a:gd name="connsiteY61" fmla="*/ 1604696 h 6858000"/>
              <a:gd name="connsiteX62" fmla="*/ 1366216 w 5962785"/>
              <a:gd name="connsiteY62" fmla="*/ 1547025 h 6858000"/>
              <a:gd name="connsiteX63" fmla="*/ 1031858 w 5962785"/>
              <a:gd name="connsiteY63" fmla="*/ 1370405 h 6858000"/>
              <a:gd name="connsiteX64" fmla="*/ 1005692 w 5962785"/>
              <a:gd name="connsiteY64" fmla="*/ 1233435 h 6858000"/>
              <a:gd name="connsiteX65" fmla="*/ 1069655 w 5962785"/>
              <a:gd name="connsiteY65" fmla="*/ 1211808 h 6858000"/>
              <a:gd name="connsiteX66" fmla="*/ 1142342 w 5962785"/>
              <a:gd name="connsiteY66" fmla="*/ 1222621 h 6858000"/>
              <a:gd name="connsiteX67" fmla="*/ 1084193 w 5962785"/>
              <a:gd name="connsiteY67" fmla="*/ 1114487 h 6858000"/>
              <a:gd name="connsiteX68" fmla="*/ 848689 w 5962785"/>
              <a:gd name="connsiteY68" fmla="*/ 1006353 h 6858000"/>
              <a:gd name="connsiteX69" fmla="*/ 805077 w 5962785"/>
              <a:gd name="connsiteY69" fmla="*/ 948681 h 6858000"/>
              <a:gd name="connsiteX70" fmla="*/ 863226 w 5962785"/>
              <a:gd name="connsiteY70" fmla="*/ 919844 h 6858000"/>
              <a:gd name="connsiteX71" fmla="*/ 906838 w 5962785"/>
              <a:gd name="connsiteY71" fmla="*/ 909031 h 6858000"/>
              <a:gd name="connsiteX72" fmla="*/ 5527 w 5962785"/>
              <a:gd name="connsiteY72" fmla="*/ 458471 h 6858000"/>
              <a:gd name="connsiteX73" fmla="*/ 209049 w 5962785"/>
              <a:gd name="connsiteY73" fmla="*/ 454867 h 6858000"/>
              <a:gd name="connsiteX74" fmla="*/ 409664 w 5962785"/>
              <a:gd name="connsiteY74" fmla="*/ 526956 h 6858000"/>
              <a:gd name="connsiteX75" fmla="*/ 621908 w 5962785"/>
              <a:gd name="connsiteY75" fmla="*/ 516143 h 6858000"/>
              <a:gd name="connsiteX76" fmla="*/ 822522 w 5962785"/>
              <a:gd name="connsiteY76" fmla="*/ 552188 h 6858000"/>
              <a:gd name="connsiteX77" fmla="*/ 996969 w 5962785"/>
              <a:gd name="connsiteY77" fmla="*/ 552188 h 6858000"/>
              <a:gd name="connsiteX78" fmla="*/ 834151 w 5962785"/>
              <a:gd name="connsiteY78" fmla="*/ 498120 h 6858000"/>
              <a:gd name="connsiteX79" fmla="*/ 773095 w 5962785"/>
              <a:gd name="connsiteY79" fmla="*/ 408008 h 6858000"/>
              <a:gd name="connsiteX80" fmla="*/ 793447 w 5962785"/>
              <a:gd name="connsiteY80" fmla="*/ 325106 h 6858000"/>
              <a:gd name="connsiteX81" fmla="*/ 860319 w 5962785"/>
              <a:gd name="connsiteY81" fmla="*/ 350336 h 6858000"/>
              <a:gd name="connsiteX82" fmla="*/ 938820 w 5962785"/>
              <a:gd name="connsiteY82" fmla="*/ 444054 h 6858000"/>
              <a:gd name="connsiteX83" fmla="*/ 956265 w 5962785"/>
              <a:gd name="connsiteY83" fmla="*/ 386381 h 6858000"/>
              <a:gd name="connsiteX84" fmla="*/ 1002784 w 5962785"/>
              <a:gd name="connsiteY84" fmla="*/ 343127 h 6858000"/>
              <a:gd name="connsiteX85" fmla="*/ 1270270 w 5962785"/>
              <a:gd name="connsiteY85" fmla="*/ 364755 h 6858000"/>
              <a:gd name="connsiteX86" fmla="*/ 1092915 w 5962785"/>
              <a:gd name="connsiteY86" fmla="*/ 180926 h 6858000"/>
              <a:gd name="connsiteX87" fmla="*/ 979525 w 5962785"/>
              <a:gd name="connsiteY87" fmla="*/ 152090 h 6858000"/>
              <a:gd name="connsiteX88" fmla="*/ 953358 w 5962785"/>
              <a:gd name="connsiteY88" fmla="*/ 76396 h 6858000"/>
              <a:gd name="connsiteX89" fmla="*/ 1005692 w 5962785"/>
              <a:gd name="connsiteY89" fmla="*/ 58373 h 6858000"/>
              <a:gd name="connsiteX90" fmla="*/ 1267362 w 5962785"/>
              <a:gd name="connsiteY90" fmla="*/ 123254 h 6858000"/>
              <a:gd name="connsiteX91" fmla="*/ 1310975 w 5962785"/>
              <a:gd name="connsiteY91" fmla="*/ 98023 h 6858000"/>
              <a:gd name="connsiteX92" fmla="*/ 1159787 w 5962785"/>
              <a:gd name="connsiteY92" fmla="*/ 43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CDE076A0-07D9-70D8-60A4-231E04860A9D}"/>
              </a:ext>
            </a:extLst>
          </p:cNvPr>
          <p:cNvSpPr>
            <a:spLocks noGrp="1"/>
          </p:cNvSpPr>
          <p:nvPr>
            <p:ph type="title"/>
          </p:nvPr>
        </p:nvSpPr>
        <p:spPr>
          <a:xfrm>
            <a:off x="838201" y="643467"/>
            <a:ext cx="3888526" cy="1800526"/>
          </a:xfrm>
        </p:spPr>
        <p:txBody>
          <a:bodyPr>
            <a:normAutofit/>
          </a:bodyPr>
          <a:lstStyle/>
          <a:p>
            <a:r>
              <a:rPr lang="en-US" sz="3700" b="1" i="0">
                <a:effectLst/>
                <a:latin typeface="Söhne"/>
              </a:rPr>
              <a:t>Create a TypeScript Configuration File</a:t>
            </a:r>
            <a:endParaRPr lang="en-IL" sz="3700"/>
          </a:p>
        </p:txBody>
      </p:sp>
      <p:sp>
        <p:nvSpPr>
          <p:cNvPr id="3" name="Content Placeholder 2">
            <a:extLst>
              <a:ext uri="{FF2B5EF4-FFF2-40B4-BE49-F238E27FC236}">
                <a16:creationId xmlns:a16="http://schemas.microsoft.com/office/drawing/2014/main" id="{4571DC12-23B1-E177-385C-ECFEAE1FC19A}"/>
              </a:ext>
            </a:extLst>
          </p:cNvPr>
          <p:cNvSpPr>
            <a:spLocks noGrp="1"/>
          </p:cNvSpPr>
          <p:nvPr>
            <p:ph idx="1"/>
          </p:nvPr>
        </p:nvSpPr>
        <p:spPr>
          <a:xfrm>
            <a:off x="838201" y="2623381"/>
            <a:ext cx="3888528" cy="3553581"/>
          </a:xfrm>
        </p:spPr>
        <p:txBody>
          <a:bodyPr>
            <a:normAutofit/>
          </a:bodyPr>
          <a:lstStyle/>
          <a:p>
            <a:r>
              <a:rPr lang="en-US" sz="2000" b="0" i="0" dirty="0">
                <a:effectLst/>
                <a:latin typeface="Söhne"/>
              </a:rPr>
              <a:t>Create a </a:t>
            </a:r>
            <a:r>
              <a:rPr lang="en-US" sz="2000" b="0" i="0" dirty="0" err="1">
                <a:effectLst/>
                <a:latin typeface="Söhne"/>
              </a:rPr>
              <a:t>tsconfig.json</a:t>
            </a:r>
            <a:r>
              <a:rPr lang="en-US" sz="2000" b="0" i="0" dirty="0">
                <a:effectLst/>
                <a:latin typeface="Söhne"/>
              </a:rPr>
              <a:t> file to configure TypeScript compilation options:</a:t>
            </a:r>
          </a:p>
          <a:p>
            <a:r>
              <a:rPr lang="en-US" dirty="0" err="1">
                <a:solidFill>
                  <a:srgbClr val="000000"/>
                </a:solidFill>
                <a:effectLst/>
              </a:rPr>
              <a:t>npx</a:t>
            </a:r>
            <a:r>
              <a:rPr lang="en-US" dirty="0">
                <a:solidFill>
                  <a:srgbClr val="000000"/>
                </a:solidFill>
                <a:effectLst/>
              </a:rPr>
              <a:t> </a:t>
            </a:r>
            <a:r>
              <a:rPr lang="en-US" dirty="0" err="1">
                <a:solidFill>
                  <a:srgbClr val="000000"/>
                </a:solidFill>
                <a:effectLst/>
              </a:rPr>
              <a:t>tsc</a:t>
            </a:r>
            <a:r>
              <a:rPr lang="en-US" dirty="0">
                <a:solidFill>
                  <a:srgbClr val="000000"/>
                </a:solidFill>
                <a:effectLst/>
              </a:rPr>
              <a:t> </a:t>
            </a:r>
            <a:r>
              <a:rPr lang="en-US" dirty="0">
                <a:solidFill>
                  <a:srgbClr val="666600"/>
                </a:solidFill>
                <a:effectLst/>
              </a:rPr>
              <a:t>--</a:t>
            </a:r>
            <a:r>
              <a:rPr lang="en-US" dirty="0" err="1">
                <a:solidFill>
                  <a:srgbClr val="000000"/>
                </a:solidFill>
                <a:effectLst/>
              </a:rPr>
              <a:t>init</a:t>
            </a:r>
            <a:br>
              <a:rPr lang="en-US" dirty="0"/>
            </a:br>
            <a:br>
              <a:rPr lang="en-US" sz="4000" dirty="0">
                <a:effectLst/>
                <a:latin typeface="Söhne"/>
              </a:rPr>
            </a:br>
            <a:endParaRPr lang="en-US" sz="4000" dirty="0">
              <a:effectLst/>
              <a:latin typeface="Söhne"/>
            </a:endParaRPr>
          </a:p>
          <a:p>
            <a:pPr marL="228600" indent="-228600" defTabSz="914400" rtl="1" eaLnBrk="1" latinLnBrk="0" hangingPunct="1">
              <a:spcBef>
                <a:spcPts val="1000"/>
              </a:spcBef>
              <a:buFont typeface="Arial" panose="020B0604020202020204" pitchFamily="34" charset="0"/>
              <a:buChar char="•"/>
            </a:pPr>
            <a:endParaRPr lang="en-IL" sz="2000" dirty="0"/>
          </a:p>
        </p:txBody>
      </p:sp>
      <p:pic>
        <p:nvPicPr>
          <p:cNvPr id="5" name="Picture 4" descr="A screen shot of a computer code&#10;&#10;Description automatically generated">
            <a:extLst>
              <a:ext uri="{FF2B5EF4-FFF2-40B4-BE49-F238E27FC236}">
                <a16:creationId xmlns:a16="http://schemas.microsoft.com/office/drawing/2014/main" id="{D2CCF551-6D6E-2774-52AA-FEBB2479BDD4}"/>
              </a:ext>
            </a:extLst>
          </p:cNvPr>
          <p:cNvPicPr>
            <a:picLocks noChangeAspect="1"/>
          </p:cNvPicPr>
          <p:nvPr/>
        </p:nvPicPr>
        <p:blipFill>
          <a:blip r:embed="rId2"/>
          <a:stretch>
            <a:fillRect/>
          </a:stretch>
        </p:blipFill>
        <p:spPr>
          <a:xfrm>
            <a:off x="6800986" y="957545"/>
            <a:ext cx="4747547" cy="4971253"/>
          </a:xfrm>
          <a:prstGeom prst="rect">
            <a:avLst/>
          </a:prstGeom>
        </p:spPr>
      </p:pic>
    </p:spTree>
    <p:extLst>
      <p:ext uri="{BB962C8B-B14F-4D97-AF65-F5344CB8AC3E}">
        <p14:creationId xmlns:p14="http://schemas.microsoft.com/office/powerpoint/2010/main" val="927461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DE076A0-07D9-70D8-60A4-231E04860A9D}"/>
              </a:ext>
            </a:extLst>
          </p:cNvPr>
          <p:cNvSpPr>
            <a:spLocks noGrp="1"/>
          </p:cNvSpPr>
          <p:nvPr>
            <p:ph type="title"/>
          </p:nvPr>
        </p:nvSpPr>
        <p:spPr>
          <a:xfrm>
            <a:off x="466722" y="586855"/>
            <a:ext cx="3201366" cy="3387497"/>
          </a:xfrm>
        </p:spPr>
        <p:txBody>
          <a:bodyPr anchor="b">
            <a:normAutofit/>
          </a:bodyPr>
          <a:lstStyle/>
          <a:p>
            <a:pPr algn="r"/>
            <a:r>
              <a:rPr lang="en-US" sz="4000" b="1" i="0">
                <a:solidFill>
                  <a:srgbClr val="FFFFFF"/>
                </a:solidFill>
                <a:effectLst/>
                <a:latin typeface="Söhne"/>
              </a:rPr>
              <a:t>Create a Source Directory</a:t>
            </a:r>
            <a:endParaRPr lang="en-IL" sz="4000">
              <a:solidFill>
                <a:srgbClr val="FFFFFF"/>
              </a:solidFill>
            </a:endParaRPr>
          </a:p>
        </p:txBody>
      </p:sp>
      <p:sp>
        <p:nvSpPr>
          <p:cNvPr id="3" name="Content Placeholder 2">
            <a:extLst>
              <a:ext uri="{FF2B5EF4-FFF2-40B4-BE49-F238E27FC236}">
                <a16:creationId xmlns:a16="http://schemas.microsoft.com/office/drawing/2014/main" id="{4571DC12-23B1-E177-385C-ECFEAE1FC19A}"/>
              </a:ext>
            </a:extLst>
          </p:cNvPr>
          <p:cNvSpPr>
            <a:spLocks noGrp="1"/>
          </p:cNvSpPr>
          <p:nvPr>
            <p:ph idx="1"/>
          </p:nvPr>
        </p:nvSpPr>
        <p:spPr>
          <a:xfrm>
            <a:off x="4810259" y="649480"/>
            <a:ext cx="6555347" cy="5546047"/>
          </a:xfrm>
        </p:spPr>
        <p:txBody>
          <a:bodyPr anchor="ctr">
            <a:normAutofit/>
          </a:bodyPr>
          <a:lstStyle/>
          <a:p>
            <a:r>
              <a:rPr lang="en-US" sz="2000" b="1" i="0">
                <a:effectLst/>
                <a:latin typeface="Söhne"/>
              </a:rPr>
              <a:t>Create a Server File (server.ts)</a:t>
            </a:r>
          </a:p>
          <a:p>
            <a:pPr marL="228600" indent="-228600" defTabSz="914400" rtl="0" eaLnBrk="1" latinLnBrk="0" hangingPunct="1">
              <a:spcBef>
                <a:spcPts val="1000"/>
              </a:spcBef>
              <a:buFont typeface="Arial" panose="020B0604020202020204" pitchFamily="34" charset="0"/>
              <a:buChar char="•"/>
            </a:pPr>
            <a:endParaRPr lang="en-IL" sz="2000"/>
          </a:p>
        </p:txBody>
      </p:sp>
    </p:spTree>
    <p:extLst>
      <p:ext uri="{BB962C8B-B14F-4D97-AF65-F5344CB8AC3E}">
        <p14:creationId xmlns:p14="http://schemas.microsoft.com/office/powerpoint/2010/main" val="229439196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DE076A0-07D9-70D8-60A4-231E04860A9D}"/>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b="1" i="0" kern="1200">
                <a:solidFill>
                  <a:schemeClr val="bg1"/>
                </a:solidFill>
                <a:effectLst/>
                <a:latin typeface="+mj-lt"/>
                <a:ea typeface="+mj-ea"/>
                <a:cs typeface="+mj-cs"/>
              </a:rPr>
              <a:t>Write the Server Code</a:t>
            </a:r>
            <a:endParaRPr lang="en-US" sz="3200" kern="1200">
              <a:solidFill>
                <a:schemeClr val="bg1"/>
              </a:solidFill>
              <a:latin typeface="+mj-lt"/>
              <a:ea typeface="+mj-ea"/>
              <a:cs typeface="+mj-cs"/>
            </a:endParaRPr>
          </a:p>
        </p:txBody>
      </p:sp>
      <p:pic>
        <p:nvPicPr>
          <p:cNvPr id="5" name="Content Placeholder 4" descr="A computer screen with text and symbols&#10;&#10;Description automatically generated">
            <a:extLst>
              <a:ext uri="{FF2B5EF4-FFF2-40B4-BE49-F238E27FC236}">
                <a16:creationId xmlns:a16="http://schemas.microsoft.com/office/drawing/2014/main" id="{42590E46-AA80-D3AD-032F-0323D4E352CC}"/>
              </a:ext>
            </a:extLst>
          </p:cNvPr>
          <p:cNvPicPr>
            <a:picLocks noGrp="1" noChangeAspect="1"/>
          </p:cNvPicPr>
          <p:nvPr>
            <p:ph idx="1"/>
          </p:nvPr>
        </p:nvPicPr>
        <p:blipFill>
          <a:blip r:embed="rId2"/>
          <a:stretch>
            <a:fillRect/>
          </a:stretch>
        </p:blipFill>
        <p:spPr>
          <a:xfrm>
            <a:off x="1518710" y="1683936"/>
            <a:ext cx="9154580" cy="4394199"/>
          </a:xfrm>
          <a:prstGeom prst="rect">
            <a:avLst/>
          </a:prstGeom>
        </p:spPr>
      </p:pic>
    </p:spTree>
    <p:extLst>
      <p:ext uri="{BB962C8B-B14F-4D97-AF65-F5344CB8AC3E}">
        <p14:creationId xmlns:p14="http://schemas.microsoft.com/office/powerpoint/2010/main" val="40208152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DE076A0-07D9-70D8-60A4-231E04860A9D}"/>
              </a:ext>
            </a:extLst>
          </p:cNvPr>
          <p:cNvSpPr>
            <a:spLocks noGrp="1"/>
          </p:cNvSpPr>
          <p:nvPr>
            <p:ph type="title"/>
          </p:nvPr>
        </p:nvSpPr>
        <p:spPr>
          <a:xfrm>
            <a:off x="630936" y="502920"/>
            <a:ext cx="3419856" cy="1463040"/>
          </a:xfrm>
        </p:spPr>
        <p:txBody>
          <a:bodyPr anchor="ctr">
            <a:normAutofit/>
          </a:bodyPr>
          <a:lstStyle/>
          <a:p>
            <a:r>
              <a:rPr lang="en-US" sz="4800" b="1" i="0">
                <a:effectLst/>
                <a:latin typeface="Söhne"/>
              </a:rPr>
              <a:t>Add Start Scripts</a:t>
            </a:r>
            <a:endParaRPr lang="en-IL" sz="4800"/>
          </a:p>
        </p:txBody>
      </p:sp>
      <p:sp>
        <p:nvSpPr>
          <p:cNvPr id="25" name="sketch line">
            <a:extLst>
              <a:ext uri="{FF2B5EF4-FFF2-40B4-BE49-F238E27FC236}">
                <a16:creationId xmlns:a16="http://schemas.microsoft.com/office/drawing/2014/main" id="{2E92FA66-67D7-4CB4-94D3-E643A9AD4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225296"/>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571DC12-23B1-E177-385C-ECFEAE1FC19A}"/>
              </a:ext>
            </a:extLst>
          </p:cNvPr>
          <p:cNvSpPr>
            <a:spLocks noGrp="1"/>
          </p:cNvSpPr>
          <p:nvPr>
            <p:ph idx="1"/>
          </p:nvPr>
        </p:nvSpPr>
        <p:spPr>
          <a:xfrm>
            <a:off x="4654295" y="502920"/>
            <a:ext cx="6894576" cy="1463040"/>
          </a:xfrm>
        </p:spPr>
        <p:txBody>
          <a:bodyPr anchor="ctr">
            <a:normAutofit/>
          </a:bodyPr>
          <a:lstStyle/>
          <a:p>
            <a:endParaRPr lang="he-IL" sz="2200" dirty="0">
              <a:latin typeface="Söhne Mono"/>
            </a:endParaRPr>
          </a:p>
          <a:p>
            <a:endParaRPr lang="en-IL" sz="2200" dirty="0"/>
          </a:p>
        </p:txBody>
      </p:sp>
      <p:pic>
        <p:nvPicPr>
          <p:cNvPr id="5" name="Picture 4" descr="A computer code with green text&#10;&#10;Description automatically generated">
            <a:extLst>
              <a:ext uri="{FF2B5EF4-FFF2-40B4-BE49-F238E27FC236}">
                <a16:creationId xmlns:a16="http://schemas.microsoft.com/office/drawing/2014/main" id="{79EA78CE-5E4D-04F8-D281-E017F1E385D4}"/>
              </a:ext>
            </a:extLst>
          </p:cNvPr>
          <p:cNvPicPr>
            <a:picLocks noChangeAspect="1"/>
          </p:cNvPicPr>
          <p:nvPr/>
        </p:nvPicPr>
        <p:blipFill>
          <a:blip r:embed="rId2"/>
          <a:stretch>
            <a:fillRect/>
          </a:stretch>
        </p:blipFill>
        <p:spPr>
          <a:xfrm>
            <a:off x="1486005" y="2290936"/>
            <a:ext cx="9207798" cy="3959352"/>
          </a:xfrm>
          <a:prstGeom prst="rect">
            <a:avLst/>
          </a:prstGeom>
        </p:spPr>
      </p:pic>
    </p:spTree>
    <p:extLst>
      <p:ext uri="{BB962C8B-B14F-4D97-AF65-F5344CB8AC3E}">
        <p14:creationId xmlns:p14="http://schemas.microsoft.com/office/powerpoint/2010/main" val="35490662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DA718D0-4865-4629-8134-44F68D41D5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65167ED7-6315-43AB-B1B6-C326D5FD8F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2340441" y="2666183"/>
            <a:ext cx="5860051" cy="527712"/>
            <a:chOff x="6081624" y="1998368"/>
            <a:chExt cx="5613457" cy="782175"/>
          </a:xfrm>
          <a:solidFill>
            <a:schemeClr val="accent4"/>
          </a:solidFill>
        </p:grpSpPr>
        <p:sp>
          <p:nvSpPr>
            <p:cNvPr id="11" name="Rectangle 10">
              <a:extLst>
                <a:ext uri="{FF2B5EF4-FFF2-40B4-BE49-F238E27FC236}">
                  <a16:creationId xmlns:a16="http://schemas.microsoft.com/office/drawing/2014/main" id="{EF4D8839-FB03-487D-ACC8-8BFEDD4FEB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EF75023-9A3B-42FC-B704-61A8F7BEF4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6081624" y="1998844"/>
              <a:ext cx="5372968" cy="781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CBC4F608-B4B8-48C3-9572-C0F061B1C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922919"/>
            <a:ext cx="11111729" cy="546125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21BC81A-5D2B-5497-5A0A-2B44670C66E7}"/>
              </a:ext>
            </a:extLst>
          </p:cNvPr>
          <p:cNvSpPr>
            <a:spLocks noGrp="1"/>
          </p:cNvSpPr>
          <p:nvPr>
            <p:ph type="title"/>
          </p:nvPr>
        </p:nvSpPr>
        <p:spPr>
          <a:xfrm>
            <a:off x="1282963" y="1238080"/>
            <a:ext cx="9849751" cy="1349671"/>
          </a:xfrm>
        </p:spPr>
        <p:txBody>
          <a:bodyPr anchor="b">
            <a:normAutofit/>
          </a:bodyPr>
          <a:lstStyle/>
          <a:p>
            <a:r>
              <a:rPr lang="en-US" sz="5400" b="1">
                <a:latin typeface="Söhne"/>
              </a:rPr>
              <a:t>Run the server</a:t>
            </a:r>
            <a:endParaRPr lang="en-IL" sz="5400"/>
          </a:p>
        </p:txBody>
      </p:sp>
      <p:sp>
        <p:nvSpPr>
          <p:cNvPr id="3" name="Content Placeholder 2">
            <a:extLst>
              <a:ext uri="{FF2B5EF4-FFF2-40B4-BE49-F238E27FC236}">
                <a16:creationId xmlns:a16="http://schemas.microsoft.com/office/drawing/2014/main" id="{5511AF50-DAFD-3152-7629-DC9220F93832}"/>
              </a:ext>
            </a:extLst>
          </p:cNvPr>
          <p:cNvSpPr>
            <a:spLocks noGrp="1"/>
          </p:cNvSpPr>
          <p:nvPr>
            <p:ph idx="1"/>
          </p:nvPr>
        </p:nvSpPr>
        <p:spPr>
          <a:xfrm>
            <a:off x="1289304" y="2902913"/>
            <a:ext cx="9849751" cy="3032168"/>
          </a:xfrm>
        </p:spPr>
        <p:txBody>
          <a:bodyPr anchor="ctr">
            <a:normAutofit/>
          </a:bodyPr>
          <a:lstStyle/>
          <a:p>
            <a:r>
              <a:rPr lang="en-US" sz="2000"/>
              <a:t>N</a:t>
            </a:r>
            <a:r>
              <a:rPr lang="en-IL" sz="2000"/>
              <a:t>pm run start</a:t>
            </a:r>
          </a:p>
        </p:txBody>
      </p:sp>
    </p:spTree>
    <p:extLst>
      <p:ext uri="{BB962C8B-B14F-4D97-AF65-F5344CB8AC3E}">
        <p14:creationId xmlns:p14="http://schemas.microsoft.com/office/powerpoint/2010/main" val="380067235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87F4F1C-8D3D-4EC1-B72D-A0470A5A0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D1E3DD61-64DB-46AD-B249-E273CD86B05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296011"/>
            <a:ext cx="12192000" cy="3561989"/>
            <a:chOff x="0" y="3296011"/>
            <a:chExt cx="12192000" cy="3561989"/>
          </a:xfrm>
          <a:effectLst>
            <a:outerShdw blurRad="254000" dist="152400" dir="16200000" rotWithShape="0">
              <a:prstClr val="black">
                <a:alpha val="10000"/>
              </a:prstClr>
            </a:outerShdw>
          </a:effectLst>
        </p:grpSpPr>
        <p:grpSp>
          <p:nvGrpSpPr>
            <p:cNvPr id="11" name="Group 10">
              <a:extLst>
                <a:ext uri="{FF2B5EF4-FFF2-40B4-BE49-F238E27FC236}">
                  <a16:creationId xmlns:a16="http://schemas.microsoft.com/office/drawing/2014/main" id="{0D7053D3-590A-4E94-B092-C96EAF744C3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0" y="3681702"/>
              <a:ext cx="12192000" cy="3176298"/>
              <a:chOff x="0" y="3681702"/>
              <a:chExt cx="12192000" cy="3176298"/>
            </a:xfrm>
          </p:grpSpPr>
          <p:sp>
            <p:nvSpPr>
              <p:cNvPr id="15" name="Freeform: Shape 14">
                <a:extLst>
                  <a:ext uri="{FF2B5EF4-FFF2-40B4-BE49-F238E27FC236}">
                    <a16:creationId xmlns:a16="http://schemas.microsoft.com/office/drawing/2014/main" id="{2EB67199-6FF0-4DED-89D1-BAEA95F9F5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681702"/>
                <a:ext cx="12192000" cy="3176298"/>
              </a:xfrm>
              <a:custGeom>
                <a:avLst/>
                <a:gdLst>
                  <a:gd name="connsiteX0" fmla="*/ 12192000 w 12192000"/>
                  <a:gd name="connsiteY0" fmla="*/ 0 h 3176298"/>
                  <a:gd name="connsiteX1" fmla="*/ 12192000 w 12192000"/>
                  <a:gd name="connsiteY1" fmla="*/ 3176298 h 3176298"/>
                  <a:gd name="connsiteX2" fmla="*/ 0 w 12192000"/>
                  <a:gd name="connsiteY2" fmla="*/ 3176298 h 3176298"/>
                  <a:gd name="connsiteX3" fmla="*/ 0 w 12192000"/>
                  <a:gd name="connsiteY3" fmla="*/ 2264980 h 3176298"/>
                  <a:gd name="connsiteX4" fmla="*/ 544 w 12192000"/>
                  <a:gd name="connsiteY4" fmla="*/ 2264980 h 3176298"/>
                  <a:gd name="connsiteX5" fmla="*/ 544 w 12192000"/>
                  <a:gd name="connsiteY5" fmla="*/ 2392219 h 3176298"/>
                  <a:gd name="connsiteX6" fmla="*/ 61197 w 12192000"/>
                  <a:gd name="connsiteY6" fmla="*/ 2387448 h 3176298"/>
                  <a:gd name="connsiteX7" fmla="*/ 119613 w 12192000"/>
                  <a:gd name="connsiteY7" fmla="*/ 2369945 h 3176298"/>
                  <a:gd name="connsiteX8" fmla="*/ 172384 w 12192000"/>
                  <a:gd name="connsiteY8" fmla="*/ 2347084 h 3176298"/>
                  <a:gd name="connsiteX9" fmla="*/ 274873 w 12192000"/>
                  <a:gd name="connsiteY9" fmla="*/ 2336988 h 3176298"/>
                  <a:gd name="connsiteX10" fmla="*/ 307259 w 12192000"/>
                  <a:gd name="connsiteY10" fmla="*/ 2331461 h 3176298"/>
                  <a:gd name="connsiteX11" fmla="*/ 394511 w 12192000"/>
                  <a:gd name="connsiteY11" fmla="*/ 2308601 h 3176298"/>
                  <a:gd name="connsiteX12" fmla="*/ 494337 w 12192000"/>
                  <a:gd name="connsiteY12" fmla="*/ 2268213 h 3176298"/>
                  <a:gd name="connsiteX13" fmla="*/ 546917 w 12192000"/>
                  <a:gd name="connsiteY13" fmla="*/ 2283264 h 3176298"/>
                  <a:gd name="connsiteX14" fmla="*/ 730754 w 12192000"/>
                  <a:gd name="connsiteY14" fmla="*/ 2240780 h 3176298"/>
                  <a:gd name="connsiteX15" fmla="*/ 785432 w 12192000"/>
                  <a:gd name="connsiteY15" fmla="*/ 2218682 h 3176298"/>
                  <a:gd name="connsiteX16" fmla="*/ 801053 w 12192000"/>
                  <a:gd name="connsiteY16" fmla="*/ 2204013 h 3176298"/>
                  <a:gd name="connsiteX17" fmla="*/ 858205 w 12192000"/>
                  <a:gd name="connsiteY17" fmla="*/ 2169532 h 3176298"/>
                  <a:gd name="connsiteX18" fmla="*/ 949646 w 12192000"/>
                  <a:gd name="connsiteY18" fmla="*/ 2157340 h 3176298"/>
                  <a:gd name="connsiteX19" fmla="*/ 960887 w 12192000"/>
                  <a:gd name="connsiteY19" fmla="*/ 2150099 h 3176298"/>
                  <a:gd name="connsiteX20" fmla="*/ 977653 w 12192000"/>
                  <a:gd name="connsiteY20" fmla="*/ 2138480 h 3176298"/>
                  <a:gd name="connsiteX21" fmla="*/ 1071762 w 12192000"/>
                  <a:gd name="connsiteY21" fmla="*/ 2117905 h 3176298"/>
                  <a:gd name="connsiteX22" fmla="*/ 1092527 w 12192000"/>
                  <a:gd name="connsiteY22" fmla="*/ 2111428 h 3176298"/>
                  <a:gd name="connsiteX23" fmla="*/ 1109865 w 12192000"/>
                  <a:gd name="connsiteY23" fmla="*/ 2100568 h 3176298"/>
                  <a:gd name="connsiteX24" fmla="*/ 1162823 w 12192000"/>
                  <a:gd name="connsiteY24" fmla="*/ 2075613 h 3176298"/>
                  <a:gd name="connsiteX25" fmla="*/ 1206641 w 12192000"/>
                  <a:gd name="connsiteY25" fmla="*/ 2074851 h 3176298"/>
                  <a:gd name="connsiteX26" fmla="*/ 1267411 w 12192000"/>
                  <a:gd name="connsiteY26" fmla="*/ 2060753 h 3176298"/>
                  <a:gd name="connsiteX27" fmla="*/ 1380762 w 12192000"/>
                  <a:gd name="connsiteY27" fmla="*/ 2046847 h 3176298"/>
                  <a:gd name="connsiteX28" fmla="*/ 1404006 w 12192000"/>
                  <a:gd name="connsiteY28" fmla="*/ 2038844 h 3176298"/>
                  <a:gd name="connsiteX29" fmla="*/ 1544598 w 12192000"/>
                  <a:gd name="connsiteY29" fmla="*/ 2000932 h 3176298"/>
                  <a:gd name="connsiteX30" fmla="*/ 1657188 w 12192000"/>
                  <a:gd name="connsiteY30" fmla="*/ 2001697 h 3176298"/>
                  <a:gd name="connsiteX31" fmla="*/ 1665950 w 12192000"/>
                  <a:gd name="connsiteY31" fmla="*/ 2003411 h 3176298"/>
                  <a:gd name="connsiteX32" fmla="*/ 1709006 w 12192000"/>
                  <a:gd name="connsiteY32" fmla="*/ 2015983 h 3176298"/>
                  <a:gd name="connsiteX33" fmla="*/ 1775684 w 12192000"/>
                  <a:gd name="connsiteY33" fmla="*/ 2012555 h 3176298"/>
                  <a:gd name="connsiteX34" fmla="*/ 1821596 w 12192000"/>
                  <a:gd name="connsiteY34" fmla="*/ 1995218 h 3176298"/>
                  <a:gd name="connsiteX35" fmla="*/ 1878748 w 12192000"/>
                  <a:gd name="connsiteY35" fmla="*/ 1994457 h 3176298"/>
                  <a:gd name="connsiteX36" fmla="*/ 1944092 w 12192000"/>
                  <a:gd name="connsiteY36" fmla="*/ 2005315 h 3176298"/>
                  <a:gd name="connsiteX37" fmla="*/ 1973429 w 12192000"/>
                  <a:gd name="connsiteY37" fmla="*/ 2007601 h 3176298"/>
                  <a:gd name="connsiteX38" fmla="*/ 2054013 w 12192000"/>
                  <a:gd name="connsiteY38" fmla="*/ 2030082 h 3176298"/>
                  <a:gd name="connsiteX39" fmla="*/ 2102021 w 12192000"/>
                  <a:gd name="connsiteY39" fmla="*/ 2024557 h 3176298"/>
                  <a:gd name="connsiteX40" fmla="*/ 2149267 w 12192000"/>
                  <a:gd name="connsiteY40" fmla="*/ 2009697 h 3176298"/>
                  <a:gd name="connsiteX41" fmla="*/ 2179556 w 12192000"/>
                  <a:gd name="connsiteY41" fmla="*/ 1995409 h 3176298"/>
                  <a:gd name="connsiteX42" fmla="*/ 2240710 w 12192000"/>
                  <a:gd name="connsiteY42" fmla="*/ 1985312 h 3176298"/>
                  <a:gd name="connsiteX43" fmla="*/ 2251948 w 12192000"/>
                  <a:gd name="connsiteY43" fmla="*/ 1986836 h 3176298"/>
                  <a:gd name="connsiteX44" fmla="*/ 2434456 w 12192000"/>
                  <a:gd name="connsiteY44" fmla="*/ 1999410 h 3176298"/>
                  <a:gd name="connsiteX45" fmla="*/ 2506847 w 12192000"/>
                  <a:gd name="connsiteY45" fmla="*/ 2019603 h 3176298"/>
                  <a:gd name="connsiteX46" fmla="*/ 2522279 w 12192000"/>
                  <a:gd name="connsiteY46" fmla="*/ 2022080 h 3176298"/>
                  <a:gd name="connsiteX47" fmla="*/ 2676398 w 12192000"/>
                  <a:gd name="connsiteY47" fmla="*/ 2044751 h 3176298"/>
                  <a:gd name="connsiteX48" fmla="*/ 2693543 w 12192000"/>
                  <a:gd name="connsiteY48" fmla="*/ 2045703 h 3176298"/>
                  <a:gd name="connsiteX49" fmla="*/ 2741360 w 12192000"/>
                  <a:gd name="connsiteY49" fmla="*/ 2041701 h 3176298"/>
                  <a:gd name="connsiteX50" fmla="*/ 2854140 w 12192000"/>
                  <a:gd name="connsiteY50" fmla="*/ 2082851 h 3176298"/>
                  <a:gd name="connsiteX51" fmla="*/ 2967110 w 12192000"/>
                  <a:gd name="connsiteY51" fmla="*/ 2096949 h 3176298"/>
                  <a:gd name="connsiteX52" fmla="*/ 3029216 w 12192000"/>
                  <a:gd name="connsiteY52" fmla="*/ 2096757 h 3176298"/>
                  <a:gd name="connsiteX53" fmla="*/ 3073604 w 12192000"/>
                  <a:gd name="connsiteY53" fmla="*/ 2106856 h 3176298"/>
                  <a:gd name="connsiteX54" fmla="*/ 3182763 w 12192000"/>
                  <a:gd name="connsiteY54" fmla="*/ 2137527 h 3176298"/>
                  <a:gd name="connsiteX55" fmla="*/ 3234202 w 12192000"/>
                  <a:gd name="connsiteY55" fmla="*/ 2142289 h 3176298"/>
                  <a:gd name="connsiteX56" fmla="*/ 3288877 w 12192000"/>
                  <a:gd name="connsiteY56" fmla="*/ 2152578 h 3176298"/>
                  <a:gd name="connsiteX57" fmla="*/ 3424135 w 12192000"/>
                  <a:gd name="connsiteY57" fmla="*/ 2198680 h 3176298"/>
                  <a:gd name="connsiteX58" fmla="*/ 3534629 w 12192000"/>
                  <a:gd name="connsiteY58" fmla="*/ 2196013 h 3176298"/>
                  <a:gd name="connsiteX59" fmla="*/ 3605116 w 12192000"/>
                  <a:gd name="connsiteY59" fmla="*/ 2196583 h 3176298"/>
                  <a:gd name="connsiteX60" fmla="*/ 3689131 w 12192000"/>
                  <a:gd name="connsiteY60" fmla="*/ 2211824 h 3176298"/>
                  <a:gd name="connsiteX61" fmla="*/ 3757902 w 12192000"/>
                  <a:gd name="connsiteY61" fmla="*/ 2234114 h 3176298"/>
                  <a:gd name="connsiteX62" fmla="*/ 3852966 w 12192000"/>
                  <a:gd name="connsiteY62" fmla="*/ 2251831 h 3176298"/>
                  <a:gd name="connsiteX63" fmla="*/ 3947648 w 12192000"/>
                  <a:gd name="connsiteY63" fmla="*/ 2285932 h 3176298"/>
                  <a:gd name="connsiteX64" fmla="*/ 4013753 w 12192000"/>
                  <a:gd name="connsiteY64" fmla="*/ 2312031 h 3176298"/>
                  <a:gd name="connsiteX65" fmla="*/ 4105766 w 12192000"/>
                  <a:gd name="connsiteY65" fmla="*/ 2335082 h 3176298"/>
                  <a:gd name="connsiteX66" fmla="*/ 4246551 w 12192000"/>
                  <a:gd name="connsiteY66" fmla="*/ 2351274 h 3176298"/>
                  <a:gd name="connsiteX67" fmla="*/ 4311323 w 12192000"/>
                  <a:gd name="connsiteY67" fmla="*/ 2352991 h 3176298"/>
                  <a:gd name="connsiteX68" fmla="*/ 4413817 w 12192000"/>
                  <a:gd name="connsiteY68" fmla="*/ 2390899 h 3176298"/>
                  <a:gd name="connsiteX69" fmla="*/ 4457632 w 12192000"/>
                  <a:gd name="connsiteY69" fmla="*/ 2409188 h 3176298"/>
                  <a:gd name="connsiteX70" fmla="*/ 4497068 w 12192000"/>
                  <a:gd name="connsiteY70" fmla="*/ 2393947 h 3176298"/>
                  <a:gd name="connsiteX71" fmla="*/ 4522596 w 12192000"/>
                  <a:gd name="connsiteY71" fmla="*/ 2376421 h 3176298"/>
                  <a:gd name="connsiteX72" fmla="*/ 4603368 w 12192000"/>
                  <a:gd name="connsiteY72" fmla="*/ 2391282 h 3176298"/>
                  <a:gd name="connsiteX73" fmla="*/ 4689098 w 12192000"/>
                  <a:gd name="connsiteY73" fmla="*/ 2406903 h 3176298"/>
                  <a:gd name="connsiteX74" fmla="*/ 4719697 w 12192000"/>
                  <a:gd name="connsiteY74" fmla="*/ 2413428 h 3176298"/>
                  <a:gd name="connsiteX75" fmla="*/ 4726469 w 12192000"/>
                  <a:gd name="connsiteY75" fmla="*/ 2414298 h 3176298"/>
                  <a:gd name="connsiteX76" fmla="*/ 4785776 w 12192000"/>
                  <a:gd name="connsiteY76" fmla="*/ 2414298 h 3176298"/>
                  <a:gd name="connsiteX77" fmla="*/ 4788661 w 12192000"/>
                  <a:gd name="connsiteY77" fmla="*/ 2414047 h 3176298"/>
                  <a:gd name="connsiteX78" fmla="*/ 4827024 w 12192000"/>
                  <a:gd name="connsiteY78" fmla="*/ 2408999 h 3176298"/>
                  <a:gd name="connsiteX79" fmla="*/ 4887415 w 12192000"/>
                  <a:gd name="connsiteY79" fmla="*/ 2405570 h 3176298"/>
                  <a:gd name="connsiteX80" fmla="*/ 4936184 w 12192000"/>
                  <a:gd name="connsiteY80" fmla="*/ 2395853 h 3176298"/>
                  <a:gd name="connsiteX81" fmla="*/ 4953328 w 12192000"/>
                  <a:gd name="connsiteY81" fmla="*/ 2390138 h 3176298"/>
                  <a:gd name="connsiteX82" fmla="*/ 5089162 w 12192000"/>
                  <a:gd name="connsiteY82" fmla="*/ 2345560 h 3176298"/>
                  <a:gd name="connsiteX83" fmla="*/ 5234326 w 12192000"/>
                  <a:gd name="connsiteY83" fmla="*/ 2309935 h 3176298"/>
                  <a:gd name="connsiteX84" fmla="*/ 5328438 w 12192000"/>
                  <a:gd name="connsiteY84" fmla="*/ 2332416 h 3176298"/>
                  <a:gd name="connsiteX85" fmla="*/ 5363491 w 12192000"/>
                  <a:gd name="connsiteY85" fmla="*/ 2332034 h 3176298"/>
                  <a:gd name="connsiteX86" fmla="*/ 5524660 w 12192000"/>
                  <a:gd name="connsiteY86" fmla="*/ 2337178 h 3176298"/>
                  <a:gd name="connsiteX87" fmla="*/ 5553045 w 12192000"/>
                  <a:gd name="connsiteY87" fmla="*/ 2342701 h 3176298"/>
                  <a:gd name="connsiteX88" fmla="*/ 5706401 w 12192000"/>
                  <a:gd name="connsiteY88" fmla="*/ 2320032 h 3176298"/>
                  <a:gd name="connsiteX89" fmla="*/ 5762029 w 12192000"/>
                  <a:gd name="connsiteY89" fmla="*/ 2316221 h 3176298"/>
                  <a:gd name="connsiteX90" fmla="*/ 5813276 w 12192000"/>
                  <a:gd name="connsiteY90" fmla="*/ 2309935 h 3176298"/>
                  <a:gd name="connsiteX91" fmla="*/ 5884906 w 12192000"/>
                  <a:gd name="connsiteY91" fmla="*/ 2308411 h 3176298"/>
                  <a:gd name="connsiteX92" fmla="*/ 5959204 w 12192000"/>
                  <a:gd name="connsiteY92" fmla="*/ 2311269 h 3176298"/>
                  <a:gd name="connsiteX93" fmla="*/ 6042072 w 12192000"/>
                  <a:gd name="connsiteY93" fmla="*/ 2310697 h 3176298"/>
                  <a:gd name="connsiteX94" fmla="*/ 6074842 w 12192000"/>
                  <a:gd name="connsiteY94" fmla="*/ 2305745 h 3176298"/>
                  <a:gd name="connsiteX95" fmla="*/ 6163425 w 12192000"/>
                  <a:gd name="connsiteY95" fmla="*/ 2309172 h 3176298"/>
                  <a:gd name="connsiteX96" fmla="*/ 6209909 w 12192000"/>
                  <a:gd name="connsiteY96" fmla="*/ 2303459 h 3176298"/>
                  <a:gd name="connsiteX97" fmla="*/ 6286493 w 12192000"/>
                  <a:gd name="connsiteY97" fmla="*/ 2302315 h 3176298"/>
                  <a:gd name="connsiteX98" fmla="*/ 6311449 w 12192000"/>
                  <a:gd name="connsiteY98" fmla="*/ 2300980 h 3176298"/>
                  <a:gd name="connsiteX99" fmla="*/ 6333739 w 12192000"/>
                  <a:gd name="connsiteY99" fmla="*/ 2300218 h 3176298"/>
                  <a:gd name="connsiteX100" fmla="*/ 6410131 w 12192000"/>
                  <a:gd name="connsiteY100" fmla="*/ 2315841 h 3176298"/>
                  <a:gd name="connsiteX101" fmla="*/ 6477951 w 12192000"/>
                  <a:gd name="connsiteY101" fmla="*/ 2316793 h 3176298"/>
                  <a:gd name="connsiteX102" fmla="*/ 6596828 w 12192000"/>
                  <a:gd name="connsiteY102" fmla="*/ 2329368 h 3176298"/>
                  <a:gd name="connsiteX103" fmla="*/ 6623118 w 12192000"/>
                  <a:gd name="connsiteY103" fmla="*/ 2324985 h 3176298"/>
                  <a:gd name="connsiteX104" fmla="*/ 6705417 w 12192000"/>
                  <a:gd name="connsiteY104" fmla="*/ 2323272 h 3176298"/>
                  <a:gd name="connsiteX105" fmla="*/ 6752283 w 12192000"/>
                  <a:gd name="connsiteY105" fmla="*/ 2321937 h 3176298"/>
                  <a:gd name="connsiteX106" fmla="*/ 6810195 w 12192000"/>
                  <a:gd name="connsiteY106" fmla="*/ 2331082 h 3176298"/>
                  <a:gd name="connsiteX107" fmla="*/ 6910782 w 12192000"/>
                  <a:gd name="connsiteY107" fmla="*/ 2350512 h 3176298"/>
                  <a:gd name="connsiteX108" fmla="*/ 6937263 w 12192000"/>
                  <a:gd name="connsiteY108" fmla="*/ 2353561 h 3176298"/>
                  <a:gd name="connsiteX109" fmla="*/ 6985653 w 12192000"/>
                  <a:gd name="connsiteY109" fmla="*/ 2362897 h 3176298"/>
                  <a:gd name="connsiteX110" fmla="*/ 6994415 w 12192000"/>
                  <a:gd name="connsiteY110" fmla="*/ 2364611 h 3176298"/>
                  <a:gd name="connsiteX111" fmla="*/ 7068141 w 12192000"/>
                  <a:gd name="connsiteY111" fmla="*/ 2388234 h 3176298"/>
                  <a:gd name="connsiteX112" fmla="*/ 7106432 w 12192000"/>
                  <a:gd name="connsiteY112" fmla="*/ 2390138 h 3176298"/>
                  <a:gd name="connsiteX113" fmla="*/ 7216547 w 12192000"/>
                  <a:gd name="connsiteY113" fmla="*/ 2390330 h 3176298"/>
                  <a:gd name="connsiteX114" fmla="*/ 7263220 w 12192000"/>
                  <a:gd name="connsiteY114" fmla="*/ 2386709 h 3176298"/>
                  <a:gd name="connsiteX115" fmla="*/ 7375428 w 12192000"/>
                  <a:gd name="connsiteY115" fmla="*/ 2372803 h 3176298"/>
                  <a:gd name="connsiteX116" fmla="*/ 7445916 w 12192000"/>
                  <a:gd name="connsiteY116" fmla="*/ 2365945 h 3176298"/>
                  <a:gd name="connsiteX117" fmla="*/ 7526880 w 12192000"/>
                  <a:gd name="connsiteY117" fmla="*/ 2355084 h 3176298"/>
                  <a:gd name="connsiteX118" fmla="*/ 7619655 w 12192000"/>
                  <a:gd name="connsiteY118" fmla="*/ 2348226 h 3176298"/>
                  <a:gd name="connsiteX119" fmla="*/ 7788636 w 12192000"/>
                  <a:gd name="connsiteY119" fmla="*/ 2327461 h 3176298"/>
                  <a:gd name="connsiteX120" fmla="*/ 7952280 w 12192000"/>
                  <a:gd name="connsiteY120" fmla="*/ 2305935 h 3176298"/>
                  <a:gd name="connsiteX121" fmla="*/ 8019339 w 12192000"/>
                  <a:gd name="connsiteY121" fmla="*/ 2286884 h 3176298"/>
                  <a:gd name="connsiteX122" fmla="*/ 8137835 w 12192000"/>
                  <a:gd name="connsiteY122" fmla="*/ 2259832 h 3176298"/>
                  <a:gd name="connsiteX123" fmla="*/ 8189651 w 12192000"/>
                  <a:gd name="connsiteY123" fmla="*/ 2243639 h 3176298"/>
                  <a:gd name="connsiteX124" fmla="*/ 8313671 w 12192000"/>
                  <a:gd name="connsiteY124" fmla="*/ 2209920 h 3176298"/>
                  <a:gd name="connsiteX125" fmla="*/ 8459979 w 12192000"/>
                  <a:gd name="connsiteY125" fmla="*/ 2158864 h 3176298"/>
                  <a:gd name="connsiteX126" fmla="*/ 8516369 w 12192000"/>
                  <a:gd name="connsiteY126" fmla="*/ 2144003 h 3176298"/>
                  <a:gd name="connsiteX127" fmla="*/ 8657726 w 12192000"/>
                  <a:gd name="connsiteY127" fmla="*/ 2106284 h 3176298"/>
                  <a:gd name="connsiteX128" fmla="*/ 8711448 w 12192000"/>
                  <a:gd name="connsiteY128" fmla="*/ 2098664 h 3176298"/>
                  <a:gd name="connsiteX129" fmla="*/ 8772219 w 12192000"/>
                  <a:gd name="connsiteY129" fmla="*/ 2082280 h 3176298"/>
                  <a:gd name="connsiteX130" fmla="*/ 8845565 w 12192000"/>
                  <a:gd name="connsiteY130" fmla="*/ 2053705 h 3176298"/>
                  <a:gd name="connsiteX131" fmla="*/ 8967871 w 12192000"/>
                  <a:gd name="connsiteY131" fmla="*/ 2011221 h 3176298"/>
                  <a:gd name="connsiteX132" fmla="*/ 9015878 w 12192000"/>
                  <a:gd name="connsiteY132" fmla="*/ 2001124 h 3176298"/>
                  <a:gd name="connsiteX133" fmla="*/ 9234579 w 12192000"/>
                  <a:gd name="connsiteY133" fmla="*/ 1935209 h 3176298"/>
                  <a:gd name="connsiteX134" fmla="*/ 9346597 w 12192000"/>
                  <a:gd name="connsiteY134" fmla="*/ 1896917 h 3176298"/>
                  <a:gd name="connsiteX135" fmla="*/ 9416321 w 12192000"/>
                  <a:gd name="connsiteY135" fmla="*/ 1880724 h 3176298"/>
                  <a:gd name="connsiteX136" fmla="*/ 9477283 w 12192000"/>
                  <a:gd name="connsiteY136" fmla="*/ 1856149 h 3176298"/>
                  <a:gd name="connsiteX137" fmla="*/ 9666265 w 12192000"/>
                  <a:gd name="connsiteY137" fmla="*/ 1787186 h 3176298"/>
                  <a:gd name="connsiteX138" fmla="*/ 9754088 w 12192000"/>
                  <a:gd name="connsiteY138" fmla="*/ 1741464 h 3176298"/>
                  <a:gd name="connsiteX139" fmla="*/ 9899446 w 12192000"/>
                  <a:gd name="connsiteY139" fmla="*/ 1656880 h 3176298"/>
                  <a:gd name="connsiteX140" fmla="*/ 9993175 w 12192000"/>
                  <a:gd name="connsiteY140" fmla="*/ 1576487 h 3176298"/>
                  <a:gd name="connsiteX141" fmla="*/ 10044230 w 12192000"/>
                  <a:gd name="connsiteY141" fmla="*/ 1540480 h 3176298"/>
                  <a:gd name="connsiteX142" fmla="*/ 10131863 w 12192000"/>
                  <a:gd name="connsiteY142" fmla="*/ 1485613 h 3176298"/>
                  <a:gd name="connsiteX143" fmla="*/ 10242357 w 12192000"/>
                  <a:gd name="connsiteY143" fmla="*/ 1410555 h 3176298"/>
                  <a:gd name="connsiteX144" fmla="*/ 10363709 w 12192000"/>
                  <a:gd name="connsiteY144" fmla="*/ 1359499 h 3176298"/>
                  <a:gd name="connsiteX145" fmla="*/ 10428291 w 12192000"/>
                  <a:gd name="connsiteY145" fmla="*/ 1314920 h 3176298"/>
                  <a:gd name="connsiteX146" fmla="*/ 10490969 w 12192000"/>
                  <a:gd name="connsiteY146" fmla="*/ 1267104 h 3176298"/>
                  <a:gd name="connsiteX147" fmla="*/ 10523354 w 12192000"/>
                  <a:gd name="connsiteY147" fmla="*/ 1238337 h 3176298"/>
                  <a:gd name="connsiteX148" fmla="*/ 10590031 w 12192000"/>
                  <a:gd name="connsiteY148" fmla="*/ 1191664 h 3176298"/>
                  <a:gd name="connsiteX149" fmla="*/ 10656519 w 12192000"/>
                  <a:gd name="connsiteY149" fmla="*/ 1156038 h 3176298"/>
                  <a:gd name="connsiteX150" fmla="*/ 10703573 w 12192000"/>
                  <a:gd name="connsiteY150" fmla="*/ 1120603 h 3176298"/>
                  <a:gd name="connsiteX151" fmla="*/ 10764534 w 12192000"/>
                  <a:gd name="connsiteY151" fmla="*/ 1067643 h 3176298"/>
                  <a:gd name="connsiteX152" fmla="*/ 10850453 w 12192000"/>
                  <a:gd name="connsiteY152" fmla="*/ 1014301 h 3176298"/>
                  <a:gd name="connsiteX153" fmla="*/ 10929704 w 12192000"/>
                  <a:gd name="connsiteY153" fmla="*/ 980201 h 3176298"/>
                  <a:gd name="connsiteX154" fmla="*/ 10967423 w 12192000"/>
                  <a:gd name="connsiteY154" fmla="*/ 930289 h 3176298"/>
                  <a:gd name="connsiteX155" fmla="*/ 11058869 w 12192000"/>
                  <a:gd name="connsiteY155" fmla="*/ 838084 h 3176298"/>
                  <a:gd name="connsiteX156" fmla="*/ 11172600 w 12192000"/>
                  <a:gd name="connsiteY156" fmla="*/ 762834 h 3176298"/>
                  <a:gd name="connsiteX157" fmla="*/ 11275283 w 12192000"/>
                  <a:gd name="connsiteY157" fmla="*/ 673676 h 3176298"/>
                  <a:gd name="connsiteX158" fmla="*/ 11320623 w 12192000"/>
                  <a:gd name="connsiteY158" fmla="*/ 639195 h 3176298"/>
                  <a:gd name="connsiteX159" fmla="*/ 11374346 w 12192000"/>
                  <a:gd name="connsiteY159" fmla="*/ 601664 h 3176298"/>
                  <a:gd name="connsiteX160" fmla="*/ 11448453 w 12192000"/>
                  <a:gd name="connsiteY160" fmla="*/ 567755 h 3176298"/>
                  <a:gd name="connsiteX161" fmla="*/ 11532275 w 12192000"/>
                  <a:gd name="connsiteY161" fmla="*/ 522605 h 3176298"/>
                  <a:gd name="connsiteX162" fmla="*/ 11562947 w 12192000"/>
                  <a:gd name="connsiteY162" fmla="*/ 486598 h 3176298"/>
                  <a:gd name="connsiteX163" fmla="*/ 11672489 w 12192000"/>
                  <a:gd name="connsiteY163" fmla="*/ 335337 h 3176298"/>
                  <a:gd name="connsiteX164" fmla="*/ 11821656 w 12192000"/>
                  <a:gd name="connsiteY164" fmla="*/ 207889 h 3176298"/>
                  <a:gd name="connsiteX165" fmla="*/ 11986443 w 12192000"/>
                  <a:gd name="connsiteY165" fmla="*/ 104824 h 3176298"/>
                  <a:gd name="connsiteX166" fmla="*/ 12026448 w 12192000"/>
                  <a:gd name="connsiteY166" fmla="*/ 88821 h 3176298"/>
                  <a:gd name="connsiteX167" fmla="*/ 12160947 w 12192000"/>
                  <a:gd name="connsiteY167" fmla="*/ 28621 h 3176298"/>
                  <a:gd name="connsiteX168" fmla="*/ 12192000 w 12192000"/>
                  <a:gd name="connsiteY168" fmla="*/ 0 h 3176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Lst>
                <a:rect l="l" t="t" r="r" b="b"/>
                <a:pathLst>
                  <a:path w="12192000" h="3176298">
                    <a:moveTo>
                      <a:pt x="12192000" y="0"/>
                    </a:moveTo>
                    <a:lnTo>
                      <a:pt x="12192000" y="3176298"/>
                    </a:lnTo>
                    <a:lnTo>
                      <a:pt x="0" y="3176298"/>
                    </a:lnTo>
                    <a:lnTo>
                      <a:pt x="0" y="2264980"/>
                    </a:lnTo>
                    <a:lnTo>
                      <a:pt x="544" y="2264980"/>
                    </a:lnTo>
                    <a:lnTo>
                      <a:pt x="544" y="2392219"/>
                    </a:lnTo>
                    <a:lnTo>
                      <a:pt x="61197" y="2387448"/>
                    </a:lnTo>
                    <a:cubicBezTo>
                      <a:pt x="80794" y="2382137"/>
                      <a:pt x="99990" y="2374707"/>
                      <a:pt x="119613" y="2369945"/>
                    </a:cubicBezTo>
                    <a:cubicBezTo>
                      <a:pt x="137898" y="2365563"/>
                      <a:pt x="155046" y="2355466"/>
                      <a:pt x="172384" y="2347084"/>
                    </a:cubicBezTo>
                    <a:cubicBezTo>
                      <a:pt x="205529" y="2331082"/>
                      <a:pt x="240965" y="2341178"/>
                      <a:pt x="274873" y="2336988"/>
                    </a:cubicBezTo>
                    <a:cubicBezTo>
                      <a:pt x="285732" y="2335653"/>
                      <a:pt x="296590" y="2334130"/>
                      <a:pt x="307259" y="2331461"/>
                    </a:cubicBezTo>
                    <a:cubicBezTo>
                      <a:pt x="336408" y="2324413"/>
                      <a:pt x="366127" y="2318317"/>
                      <a:pt x="394511" y="2308601"/>
                    </a:cubicBezTo>
                    <a:cubicBezTo>
                      <a:pt x="426709" y="2297743"/>
                      <a:pt x="457572" y="2283264"/>
                      <a:pt x="494337" y="2268213"/>
                    </a:cubicBezTo>
                    <a:cubicBezTo>
                      <a:pt x="507102" y="2272024"/>
                      <a:pt x="526724" y="2282312"/>
                      <a:pt x="546917" y="2283264"/>
                    </a:cubicBezTo>
                    <a:cubicBezTo>
                      <a:pt x="611880" y="2286503"/>
                      <a:pt x="672650" y="2268786"/>
                      <a:pt x="730754" y="2240780"/>
                    </a:cubicBezTo>
                    <a:cubicBezTo>
                      <a:pt x="748471" y="2232399"/>
                      <a:pt x="767524" y="2226874"/>
                      <a:pt x="785432" y="2218682"/>
                    </a:cubicBezTo>
                    <a:cubicBezTo>
                      <a:pt x="791717" y="2215826"/>
                      <a:pt x="799909" y="2209730"/>
                      <a:pt x="801053" y="2204013"/>
                    </a:cubicBezTo>
                    <a:cubicBezTo>
                      <a:pt x="807719" y="2170866"/>
                      <a:pt x="832486" y="2171436"/>
                      <a:pt x="858205" y="2169532"/>
                    </a:cubicBezTo>
                    <a:cubicBezTo>
                      <a:pt x="888877" y="2167247"/>
                      <a:pt x="919165" y="2161912"/>
                      <a:pt x="949646" y="2157340"/>
                    </a:cubicBezTo>
                    <a:cubicBezTo>
                      <a:pt x="953648" y="2156768"/>
                      <a:pt x="957266" y="2152768"/>
                      <a:pt x="960887" y="2150099"/>
                    </a:cubicBezTo>
                    <a:cubicBezTo>
                      <a:pt x="966411" y="2146099"/>
                      <a:pt x="971554" y="2140003"/>
                      <a:pt x="977653" y="2138480"/>
                    </a:cubicBezTo>
                    <a:cubicBezTo>
                      <a:pt x="1008894" y="2131049"/>
                      <a:pt x="1040327" y="2124763"/>
                      <a:pt x="1071762" y="2117905"/>
                    </a:cubicBezTo>
                    <a:cubicBezTo>
                      <a:pt x="1078810" y="2116380"/>
                      <a:pt x="1086048" y="2114476"/>
                      <a:pt x="1092527" y="2111428"/>
                    </a:cubicBezTo>
                    <a:cubicBezTo>
                      <a:pt x="1098623" y="2108570"/>
                      <a:pt x="1103767" y="2103616"/>
                      <a:pt x="1109865" y="2100568"/>
                    </a:cubicBezTo>
                    <a:cubicBezTo>
                      <a:pt x="1126437" y="2092378"/>
                      <a:pt x="1143394" y="2084757"/>
                      <a:pt x="1162823" y="2075613"/>
                    </a:cubicBezTo>
                    <a:cubicBezTo>
                      <a:pt x="1173681" y="2092757"/>
                      <a:pt x="1188354" y="2083041"/>
                      <a:pt x="1206641" y="2074851"/>
                    </a:cubicBezTo>
                    <a:cubicBezTo>
                      <a:pt x="1225310" y="2066468"/>
                      <a:pt x="1246837" y="2063801"/>
                      <a:pt x="1267411" y="2060753"/>
                    </a:cubicBezTo>
                    <a:cubicBezTo>
                      <a:pt x="1305132" y="2055228"/>
                      <a:pt x="1343044" y="2051799"/>
                      <a:pt x="1380762" y="2046847"/>
                    </a:cubicBezTo>
                    <a:cubicBezTo>
                      <a:pt x="1388765" y="2045703"/>
                      <a:pt x="1397909" y="2043608"/>
                      <a:pt x="1404006" y="2038844"/>
                    </a:cubicBezTo>
                    <a:cubicBezTo>
                      <a:pt x="1445725" y="2006839"/>
                      <a:pt x="1496403" y="1997887"/>
                      <a:pt x="1544598" y="2000932"/>
                    </a:cubicBezTo>
                    <a:cubicBezTo>
                      <a:pt x="1582510" y="2003220"/>
                      <a:pt x="1619658" y="2004935"/>
                      <a:pt x="1657188" y="2001697"/>
                    </a:cubicBezTo>
                    <a:cubicBezTo>
                      <a:pt x="1660046" y="2001505"/>
                      <a:pt x="1663856" y="2001887"/>
                      <a:pt x="1665950" y="2003411"/>
                    </a:cubicBezTo>
                    <a:cubicBezTo>
                      <a:pt x="1678904" y="2013507"/>
                      <a:pt x="1692431" y="2014269"/>
                      <a:pt x="1709006" y="2015983"/>
                    </a:cubicBezTo>
                    <a:cubicBezTo>
                      <a:pt x="1732439" y="2018461"/>
                      <a:pt x="1753965" y="2016745"/>
                      <a:pt x="1775684" y="2012555"/>
                    </a:cubicBezTo>
                    <a:cubicBezTo>
                      <a:pt x="1791496" y="2009507"/>
                      <a:pt x="1807497" y="2003220"/>
                      <a:pt x="1821596" y="1995218"/>
                    </a:cubicBezTo>
                    <a:cubicBezTo>
                      <a:pt x="1841216" y="1983978"/>
                      <a:pt x="1860079" y="1979597"/>
                      <a:pt x="1878748" y="1994457"/>
                    </a:cubicBezTo>
                    <a:cubicBezTo>
                      <a:pt x="1898940" y="2010269"/>
                      <a:pt x="1921800" y="2004745"/>
                      <a:pt x="1944092" y="2005315"/>
                    </a:cubicBezTo>
                    <a:cubicBezTo>
                      <a:pt x="1953806" y="2005507"/>
                      <a:pt x="1964094" y="2005124"/>
                      <a:pt x="1973429" y="2007601"/>
                    </a:cubicBezTo>
                    <a:cubicBezTo>
                      <a:pt x="2000479" y="2014651"/>
                      <a:pt x="2026581" y="2025320"/>
                      <a:pt x="2054013" y="2030082"/>
                    </a:cubicBezTo>
                    <a:cubicBezTo>
                      <a:pt x="2069254" y="2032747"/>
                      <a:pt x="2086208" y="2027986"/>
                      <a:pt x="2102021" y="2024557"/>
                    </a:cubicBezTo>
                    <a:cubicBezTo>
                      <a:pt x="2118023" y="2020937"/>
                      <a:pt x="2133834" y="2015413"/>
                      <a:pt x="2149267" y="2009697"/>
                    </a:cubicBezTo>
                    <a:cubicBezTo>
                      <a:pt x="2159743" y="2005887"/>
                      <a:pt x="2171173" y="2002267"/>
                      <a:pt x="2179556" y="1995409"/>
                    </a:cubicBezTo>
                    <a:cubicBezTo>
                      <a:pt x="2198608" y="1979788"/>
                      <a:pt x="2218229" y="1977120"/>
                      <a:pt x="2240710" y="1985312"/>
                    </a:cubicBezTo>
                    <a:cubicBezTo>
                      <a:pt x="2244137" y="1986647"/>
                      <a:pt x="2248138" y="1986647"/>
                      <a:pt x="2251948" y="1986836"/>
                    </a:cubicBezTo>
                    <a:cubicBezTo>
                      <a:pt x="2312915" y="1990836"/>
                      <a:pt x="2373874" y="1993314"/>
                      <a:pt x="2434456" y="1999410"/>
                    </a:cubicBezTo>
                    <a:cubicBezTo>
                      <a:pt x="2459029" y="2001887"/>
                      <a:pt x="2482652" y="2012745"/>
                      <a:pt x="2506847" y="2019603"/>
                    </a:cubicBezTo>
                    <a:cubicBezTo>
                      <a:pt x="2511800" y="2020937"/>
                      <a:pt x="2517327" y="2023033"/>
                      <a:pt x="2522279" y="2022080"/>
                    </a:cubicBezTo>
                    <a:cubicBezTo>
                      <a:pt x="2576191" y="2012555"/>
                      <a:pt x="2626677" y="2026461"/>
                      <a:pt x="2676398" y="2044751"/>
                    </a:cubicBezTo>
                    <a:cubicBezTo>
                      <a:pt x="2681540" y="2046656"/>
                      <a:pt x="2687827" y="2046084"/>
                      <a:pt x="2693543" y="2045703"/>
                    </a:cubicBezTo>
                    <a:cubicBezTo>
                      <a:pt x="2709548" y="2044370"/>
                      <a:pt x="2726882" y="2037701"/>
                      <a:pt x="2741360" y="2041701"/>
                    </a:cubicBezTo>
                    <a:cubicBezTo>
                      <a:pt x="2779842" y="2052753"/>
                      <a:pt x="2817943" y="2066087"/>
                      <a:pt x="2854140" y="2082851"/>
                    </a:cubicBezTo>
                    <a:cubicBezTo>
                      <a:pt x="2890910" y="2099805"/>
                      <a:pt x="2925008" y="2114095"/>
                      <a:pt x="2967110" y="2096949"/>
                    </a:cubicBezTo>
                    <a:cubicBezTo>
                      <a:pt x="2985016" y="2089709"/>
                      <a:pt x="3008639" y="2094853"/>
                      <a:pt x="3029216" y="2096757"/>
                    </a:cubicBezTo>
                    <a:cubicBezTo>
                      <a:pt x="3044264" y="2098282"/>
                      <a:pt x="3058743" y="2106856"/>
                      <a:pt x="3073604" y="2106856"/>
                    </a:cubicBezTo>
                    <a:cubicBezTo>
                      <a:pt x="3113231" y="2106856"/>
                      <a:pt x="3148472" y="2116953"/>
                      <a:pt x="3182763" y="2137527"/>
                    </a:cubicBezTo>
                    <a:cubicBezTo>
                      <a:pt x="3196102" y="2145528"/>
                      <a:pt x="3216867" y="2140193"/>
                      <a:pt x="3234202" y="2142289"/>
                    </a:cubicBezTo>
                    <a:cubicBezTo>
                      <a:pt x="3252492" y="2144765"/>
                      <a:pt x="3271348" y="2147051"/>
                      <a:pt x="3288877" y="2152578"/>
                    </a:cubicBezTo>
                    <a:cubicBezTo>
                      <a:pt x="3334216" y="2167056"/>
                      <a:pt x="3378986" y="2183439"/>
                      <a:pt x="3424135" y="2198680"/>
                    </a:cubicBezTo>
                    <a:cubicBezTo>
                      <a:pt x="3461282" y="2211253"/>
                      <a:pt x="3497862" y="2201347"/>
                      <a:pt x="3534629" y="2196013"/>
                    </a:cubicBezTo>
                    <a:cubicBezTo>
                      <a:pt x="3557682" y="2192583"/>
                      <a:pt x="3579206" y="2184391"/>
                      <a:pt x="3605116" y="2196583"/>
                    </a:cubicBezTo>
                    <a:cubicBezTo>
                      <a:pt x="3629882" y="2208205"/>
                      <a:pt x="3661315" y="2205537"/>
                      <a:pt x="3689131" y="2211824"/>
                    </a:cubicBezTo>
                    <a:cubicBezTo>
                      <a:pt x="3712565" y="2217157"/>
                      <a:pt x="3735231" y="2225732"/>
                      <a:pt x="3757902" y="2234114"/>
                    </a:cubicBezTo>
                    <a:cubicBezTo>
                      <a:pt x="3788766" y="2245545"/>
                      <a:pt x="3819245" y="2257545"/>
                      <a:pt x="3852966" y="2251831"/>
                    </a:cubicBezTo>
                    <a:cubicBezTo>
                      <a:pt x="3891259" y="2245353"/>
                      <a:pt x="3917546" y="2269738"/>
                      <a:pt x="3947648" y="2285932"/>
                    </a:cubicBezTo>
                    <a:cubicBezTo>
                      <a:pt x="3968414" y="2296980"/>
                      <a:pt x="3991083" y="2305172"/>
                      <a:pt x="4013753" y="2312031"/>
                    </a:cubicBezTo>
                    <a:cubicBezTo>
                      <a:pt x="4044043" y="2320985"/>
                      <a:pt x="4075285" y="2326320"/>
                      <a:pt x="4105766" y="2335082"/>
                    </a:cubicBezTo>
                    <a:cubicBezTo>
                      <a:pt x="4151870" y="2348226"/>
                      <a:pt x="4198546" y="2358514"/>
                      <a:pt x="4246551" y="2351274"/>
                    </a:cubicBezTo>
                    <a:cubicBezTo>
                      <a:pt x="4268649" y="2348036"/>
                      <a:pt x="4289227" y="2348226"/>
                      <a:pt x="4311323" y="2352991"/>
                    </a:cubicBezTo>
                    <a:cubicBezTo>
                      <a:pt x="4347518" y="2360801"/>
                      <a:pt x="4384668" y="2361753"/>
                      <a:pt x="4413817" y="2390899"/>
                    </a:cubicBezTo>
                    <a:cubicBezTo>
                      <a:pt x="4424104" y="2401188"/>
                      <a:pt x="4442581" y="2403853"/>
                      <a:pt x="4457632" y="2409188"/>
                    </a:cubicBezTo>
                    <a:cubicBezTo>
                      <a:pt x="4474969" y="2415476"/>
                      <a:pt x="4487731" y="2412236"/>
                      <a:pt x="4497068" y="2393947"/>
                    </a:cubicBezTo>
                    <a:cubicBezTo>
                      <a:pt x="4501257" y="2385757"/>
                      <a:pt x="4513260" y="2377755"/>
                      <a:pt x="4522596" y="2376421"/>
                    </a:cubicBezTo>
                    <a:cubicBezTo>
                      <a:pt x="4550599" y="2372421"/>
                      <a:pt x="4576318" y="2378327"/>
                      <a:pt x="4603368" y="2391282"/>
                    </a:cubicBezTo>
                    <a:cubicBezTo>
                      <a:pt x="4628705" y="2403474"/>
                      <a:pt x="4660331" y="2402140"/>
                      <a:pt x="4689098" y="2406903"/>
                    </a:cubicBezTo>
                    <a:cubicBezTo>
                      <a:pt x="4699289" y="2408618"/>
                      <a:pt x="4709482" y="2411237"/>
                      <a:pt x="4719697" y="2413428"/>
                    </a:cubicBezTo>
                    <a:lnTo>
                      <a:pt x="4726469" y="2414298"/>
                    </a:lnTo>
                    <a:lnTo>
                      <a:pt x="4785776" y="2414298"/>
                    </a:lnTo>
                    <a:lnTo>
                      <a:pt x="4788661" y="2414047"/>
                    </a:lnTo>
                    <a:cubicBezTo>
                      <a:pt x="4801401" y="2412237"/>
                      <a:pt x="4814166" y="2410142"/>
                      <a:pt x="4827024" y="2408999"/>
                    </a:cubicBezTo>
                    <a:cubicBezTo>
                      <a:pt x="4847027" y="2407095"/>
                      <a:pt x="4867412" y="2407856"/>
                      <a:pt x="4887415" y="2405570"/>
                    </a:cubicBezTo>
                    <a:cubicBezTo>
                      <a:pt x="4903799" y="2403853"/>
                      <a:pt x="4919991" y="2399474"/>
                      <a:pt x="4936184" y="2395853"/>
                    </a:cubicBezTo>
                    <a:cubicBezTo>
                      <a:pt x="4942089" y="2394520"/>
                      <a:pt x="4947996" y="2389376"/>
                      <a:pt x="4953328" y="2390138"/>
                    </a:cubicBezTo>
                    <a:cubicBezTo>
                      <a:pt x="5006292" y="2398330"/>
                      <a:pt x="5044391" y="2361753"/>
                      <a:pt x="5089162" y="2345560"/>
                    </a:cubicBezTo>
                    <a:cubicBezTo>
                      <a:pt x="5136216" y="2328413"/>
                      <a:pt x="5181748" y="2302124"/>
                      <a:pt x="5234326" y="2309935"/>
                    </a:cubicBezTo>
                    <a:cubicBezTo>
                      <a:pt x="5266141" y="2314697"/>
                      <a:pt x="5296812" y="2325747"/>
                      <a:pt x="5328438" y="2332416"/>
                    </a:cubicBezTo>
                    <a:cubicBezTo>
                      <a:pt x="5339677" y="2334701"/>
                      <a:pt x="5352250" y="2334320"/>
                      <a:pt x="5363491" y="2332034"/>
                    </a:cubicBezTo>
                    <a:cubicBezTo>
                      <a:pt x="5417784" y="2321555"/>
                      <a:pt x="5471316" y="2320032"/>
                      <a:pt x="5524660" y="2337178"/>
                    </a:cubicBezTo>
                    <a:cubicBezTo>
                      <a:pt x="5533802" y="2340036"/>
                      <a:pt x="5543518" y="2342701"/>
                      <a:pt x="5553045" y="2342701"/>
                    </a:cubicBezTo>
                    <a:cubicBezTo>
                      <a:pt x="5605244" y="2342701"/>
                      <a:pt x="5656488" y="2338701"/>
                      <a:pt x="5706401" y="2320032"/>
                    </a:cubicBezTo>
                    <a:cubicBezTo>
                      <a:pt x="5723166" y="2313745"/>
                      <a:pt x="5743551" y="2317745"/>
                      <a:pt x="5762029" y="2316221"/>
                    </a:cubicBezTo>
                    <a:cubicBezTo>
                      <a:pt x="5779174" y="2314889"/>
                      <a:pt x="5796702" y="2314317"/>
                      <a:pt x="5813276" y="2309935"/>
                    </a:cubicBezTo>
                    <a:cubicBezTo>
                      <a:pt x="5837472" y="2303459"/>
                      <a:pt x="5859949" y="2302697"/>
                      <a:pt x="5884906" y="2308411"/>
                    </a:cubicBezTo>
                    <a:cubicBezTo>
                      <a:pt x="5908719" y="2313745"/>
                      <a:pt x="5934438" y="2311079"/>
                      <a:pt x="5959204" y="2311269"/>
                    </a:cubicBezTo>
                    <a:cubicBezTo>
                      <a:pt x="5986828" y="2311459"/>
                      <a:pt x="6014449" y="2311649"/>
                      <a:pt x="6042072" y="2310697"/>
                    </a:cubicBezTo>
                    <a:cubicBezTo>
                      <a:pt x="6053124" y="2310317"/>
                      <a:pt x="6065695" y="2302697"/>
                      <a:pt x="6074842" y="2305745"/>
                    </a:cubicBezTo>
                    <a:cubicBezTo>
                      <a:pt x="6104368" y="2316031"/>
                      <a:pt x="6133897" y="2303649"/>
                      <a:pt x="6163425" y="2309172"/>
                    </a:cubicBezTo>
                    <a:cubicBezTo>
                      <a:pt x="6177905" y="2312031"/>
                      <a:pt x="6194288" y="2304220"/>
                      <a:pt x="6209909" y="2303459"/>
                    </a:cubicBezTo>
                    <a:cubicBezTo>
                      <a:pt x="6235437" y="2302124"/>
                      <a:pt x="6260964" y="2302697"/>
                      <a:pt x="6286493" y="2302315"/>
                    </a:cubicBezTo>
                    <a:cubicBezTo>
                      <a:pt x="6294876" y="2302124"/>
                      <a:pt x="6303068" y="2301362"/>
                      <a:pt x="6311449" y="2300980"/>
                    </a:cubicBezTo>
                    <a:cubicBezTo>
                      <a:pt x="6318880" y="2300601"/>
                      <a:pt x="6326691" y="2298887"/>
                      <a:pt x="6333739" y="2300218"/>
                    </a:cubicBezTo>
                    <a:cubicBezTo>
                      <a:pt x="6359268" y="2304983"/>
                      <a:pt x="6384414" y="2312793"/>
                      <a:pt x="6410131" y="2315841"/>
                    </a:cubicBezTo>
                    <a:cubicBezTo>
                      <a:pt x="6432420" y="2318507"/>
                      <a:pt x="6455472" y="2314889"/>
                      <a:pt x="6477951" y="2316793"/>
                    </a:cubicBezTo>
                    <a:cubicBezTo>
                      <a:pt x="6517576" y="2320032"/>
                      <a:pt x="6557201" y="2325747"/>
                      <a:pt x="6596828" y="2329368"/>
                    </a:cubicBezTo>
                    <a:cubicBezTo>
                      <a:pt x="6605401" y="2330130"/>
                      <a:pt x="6614353" y="2325365"/>
                      <a:pt x="6623118" y="2324985"/>
                    </a:cubicBezTo>
                    <a:cubicBezTo>
                      <a:pt x="6650551" y="2324033"/>
                      <a:pt x="6677984" y="2323841"/>
                      <a:pt x="6705417" y="2323272"/>
                    </a:cubicBezTo>
                    <a:cubicBezTo>
                      <a:pt x="6721038" y="2323080"/>
                      <a:pt x="6736851" y="2323651"/>
                      <a:pt x="6752283" y="2321937"/>
                    </a:cubicBezTo>
                    <a:cubicBezTo>
                      <a:pt x="6772665" y="2319651"/>
                      <a:pt x="6791144" y="2316221"/>
                      <a:pt x="6810195" y="2331082"/>
                    </a:cubicBezTo>
                    <a:cubicBezTo>
                      <a:pt x="6839534" y="2354132"/>
                      <a:pt x="6876872" y="2345178"/>
                      <a:pt x="6910782" y="2350512"/>
                    </a:cubicBezTo>
                    <a:cubicBezTo>
                      <a:pt x="6919547" y="2351847"/>
                      <a:pt x="6928501" y="2352036"/>
                      <a:pt x="6937263" y="2353561"/>
                    </a:cubicBezTo>
                    <a:cubicBezTo>
                      <a:pt x="6953457" y="2356418"/>
                      <a:pt x="6969457" y="2359657"/>
                      <a:pt x="6985653" y="2362897"/>
                    </a:cubicBezTo>
                    <a:cubicBezTo>
                      <a:pt x="6988509" y="2363467"/>
                      <a:pt x="6991747" y="2363659"/>
                      <a:pt x="6994415" y="2364611"/>
                    </a:cubicBezTo>
                    <a:cubicBezTo>
                      <a:pt x="7018991" y="2372611"/>
                      <a:pt x="7043184" y="2381755"/>
                      <a:pt x="7068141" y="2388234"/>
                    </a:cubicBezTo>
                    <a:cubicBezTo>
                      <a:pt x="7080334" y="2391472"/>
                      <a:pt x="7093860" y="2391853"/>
                      <a:pt x="7106432" y="2390138"/>
                    </a:cubicBezTo>
                    <a:cubicBezTo>
                      <a:pt x="7143199" y="2385185"/>
                      <a:pt x="7179587" y="2383089"/>
                      <a:pt x="7216547" y="2390330"/>
                    </a:cubicBezTo>
                    <a:cubicBezTo>
                      <a:pt x="7231214" y="2393186"/>
                      <a:pt x="7247599" y="2388424"/>
                      <a:pt x="7263220" y="2386709"/>
                    </a:cubicBezTo>
                    <a:cubicBezTo>
                      <a:pt x="7300559" y="2382137"/>
                      <a:pt x="7337899" y="2377183"/>
                      <a:pt x="7375428" y="2372803"/>
                    </a:cubicBezTo>
                    <a:cubicBezTo>
                      <a:pt x="7398860" y="2370135"/>
                      <a:pt x="7422483" y="2368611"/>
                      <a:pt x="7445916" y="2365945"/>
                    </a:cubicBezTo>
                    <a:cubicBezTo>
                      <a:pt x="7472967" y="2362705"/>
                      <a:pt x="7499828" y="2357753"/>
                      <a:pt x="7526880" y="2355084"/>
                    </a:cubicBezTo>
                    <a:cubicBezTo>
                      <a:pt x="7557742" y="2352036"/>
                      <a:pt x="7588795" y="2351466"/>
                      <a:pt x="7619655" y="2348226"/>
                    </a:cubicBezTo>
                    <a:cubicBezTo>
                      <a:pt x="7676047" y="2341940"/>
                      <a:pt x="7732247" y="2334509"/>
                      <a:pt x="7788636" y="2327461"/>
                    </a:cubicBezTo>
                    <a:cubicBezTo>
                      <a:pt x="7843311" y="2320603"/>
                      <a:pt x="7897987" y="2314507"/>
                      <a:pt x="7952280" y="2305935"/>
                    </a:cubicBezTo>
                    <a:cubicBezTo>
                      <a:pt x="7975142" y="2302315"/>
                      <a:pt x="7996859" y="2292408"/>
                      <a:pt x="8019339" y="2286884"/>
                    </a:cubicBezTo>
                    <a:cubicBezTo>
                      <a:pt x="8058774" y="2277357"/>
                      <a:pt x="8098590" y="2269357"/>
                      <a:pt x="8137835" y="2259832"/>
                    </a:cubicBezTo>
                    <a:cubicBezTo>
                      <a:pt x="8155359" y="2255641"/>
                      <a:pt x="8172124" y="2248593"/>
                      <a:pt x="8189651" y="2243639"/>
                    </a:cubicBezTo>
                    <a:cubicBezTo>
                      <a:pt x="8230992" y="2232208"/>
                      <a:pt x="8272903" y="2222874"/>
                      <a:pt x="8313671" y="2209920"/>
                    </a:cubicBezTo>
                    <a:cubicBezTo>
                      <a:pt x="8362822" y="2194297"/>
                      <a:pt x="8411019" y="2175439"/>
                      <a:pt x="8459979" y="2158864"/>
                    </a:cubicBezTo>
                    <a:cubicBezTo>
                      <a:pt x="8478269" y="2152578"/>
                      <a:pt x="8497511" y="2148957"/>
                      <a:pt x="8516369" y="2144003"/>
                    </a:cubicBezTo>
                    <a:cubicBezTo>
                      <a:pt x="8563425" y="2131431"/>
                      <a:pt x="8610288" y="2118095"/>
                      <a:pt x="8657726" y="2106284"/>
                    </a:cubicBezTo>
                    <a:cubicBezTo>
                      <a:pt x="8675253" y="2101901"/>
                      <a:pt x="8693731" y="2102284"/>
                      <a:pt x="8711448" y="2098664"/>
                    </a:cubicBezTo>
                    <a:cubicBezTo>
                      <a:pt x="8732023" y="2094472"/>
                      <a:pt x="8752407" y="2089138"/>
                      <a:pt x="8772219" y="2082280"/>
                    </a:cubicBezTo>
                    <a:cubicBezTo>
                      <a:pt x="8796985" y="2073707"/>
                      <a:pt x="8820990" y="2062659"/>
                      <a:pt x="8845565" y="2053705"/>
                    </a:cubicBezTo>
                    <a:cubicBezTo>
                      <a:pt x="8886142" y="2039034"/>
                      <a:pt x="8926911" y="2024557"/>
                      <a:pt x="8967871" y="2011221"/>
                    </a:cubicBezTo>
                    <a:cubicBezTo>
                      <a:pt x="8983301" y="2006268"/>
                      <a:pt x="9000257" y="2005697"/>
                      <a:pt x="9015878" y="2001124"/>
                    </a:cubicBezTo>
                    <a:cubicBezTo>
                      <a:pt x="9088840" y="1979597"/>
                      <a:pt x="9161805" y="1957880"/>
                      <a:pt x="9234579" y="1935209"/>
                    </a:cubicBezTo>
                    <a:cubicBezTo>
                      <a:pt x="9272298" y="1923399"/>
                      <a:pt x="9308875" y="1908538"/>
                      <a:pt x="9346597" y="1896917"/>
                    </a:cubicBezTo>
                    <a:cubicBezTo>
                      <a:pt x="9369267" y="1889869"/>
                      <a:pt x="9393650" y="1887773"/>
                      <a:pt x="9416321" y="1880724"/>
                    </a:cubicBezTo>
                    <a:cubicBezTo>
                      <a:pt x="9437278" y="1874247"/>
                      <a:pt x="9456709" y="1863578"/>
                      <a:pt x="9477283" y="1856149"/>
                    </a:cubicBezTo>
                    <a:cubicBezTo>
                      <a:pt x="9540152" y="1833097"/>
                      <a:pt x="9603971" y="1811953"/>
                      <a:pt x="9666265" y="1787186"/>
                    </a:cubicBezTo>
                    <a:cubicBezTo>
                      <a:pt x="9696749" y="1775183"/>
                      <a:pt x="9725323" y="1757849"/>
                      <a:pt x="9754088" y="1741464"/>
                    </a:cubicBezTo>
                    <a:cubicBezTo>
                      <a:pt x="9802858" y="1713841"/>
                      <a:pt x="9850865" y="1685074"/>
                      <a:pt x="9899446" y="1656880"/>
                    </a:cubicBezTo>
                    <a:cubicBezTo>
                      <a:pt x="9935832" y="1635924"/>
                      <a:pt x="9968027" y="1611347"/>
                      <a:pt x="9993175" y="1576487"/>
                    </a:cubicBezTo>
                    <a:cubicBezTo>
                      <a:pt x="10004797" y="1560484"/>
                      <a:pt x="10024990" y="1546768"/>
                      <a:pt x="10044230" y="1540480"/>
                    </a:cubicBezTo>
                    <a:cubicBezTo>
                      <a:pt x="10078713" y="1529241"/>
                      <a:pt x="10104430" y="1507522"/>
                      <a:pt x="10131863" y="1485613"/>
                    </a:cubicBezTo>
                    <a:cubicBezTo>
                      <a:pt x="10166536" y="1457801"/>
                      <a:pt x="10203304" y="1431509"/>
                      <a:pt x="10242357" y="1410555"/>
                    </a:cubicBezTo>
                    <a:cubicBezTo>
                      <a:pt x="10280840" y="1389980"/>
                      <a:pt x="10324086" y="1378549"/>
                      <a:pt x="10363709" y="1359499"/>
                    </a:cubicBezTo>
                    <a:cubicBezTo>
                      <a:pt x="10386952" y="1348259"/>
                      <a:pt x="10407146" y="1330353"/>
                      <a:pt x="10428291" y="1314920"/>
                    </a:cubicBezTo>
                    <a:cubicBezTo>
                      <a:pt x="10449438" y="1299489"/>
                      <a:pt x="10470394" y="1283486"/>
                      <a:pt x="10490969" y="1267104"/>
                    </a:cubicBezTo>
                    <a:cubicBezTo>
                      <a:pt x="10502208" y="1258149"/>
                      <a:pt x="10511734" y="1246909"/>
                      <a:pt x="10523354" y="1238337"/>
                    </a:cubicBezTo>
                    <a:cubicBezTo>
                      <a:pt x="10545263" y="1222334"/>
                      <a:pt x="10569075" y="1208808"/>
                      <a:pt x="10590031" y="1191664"/>
                    </a:cubicBezTo>
                    <a:cubicBezTo>
                      <a:pt x="10610225" y="1175089"/>
                      <a:pt x="10633467" y="1166707"/>
                      <a:pt x="10656519" y="1156038"/>
                    </a:cubicBezTo>
                    <a:cubicBezTo>
                      <a:pt x="10674046" y="1148036"/>
                      <a:pt x="10686617" y="1130320"/>
                      <a:pt x="10703573" y="1120603"/>
                    </a:cubicBezTo>
                    <a:cubicBezTo>
                      <a:pt x="10727767" y="1106697"/>
                      <a:pt x="10746246" y="1089553"/>
                      <a:pt x="10764534" y="1067643"/>
                    </a:cubicBezTo>
                    <a:cubicBezTo>
                      <a:pt x="10785111" y="1043068"/>
                      <a:pt x="10820162" y="1029732"/>
                      <a:pt x="10850453" y="1014301"/>
                    </a:cubicBezTo>
                    <a:cubicBezTo>
                      <a:pt x="10876171" y="1001157"/>
                      <a:pt x="10906081" y="995632"/>
                      <a:pt x="10929704" y="980201"/>
                    </a:cubicBezTo>
                    <a:cubicBezTo>
                      <a:pt x="10946279" y="969342"/>
                      <a:pt x="10958661" y="948957"/>
                      <a:pt x="10967423" y="930289"/>
                    </a:cubicBezTo>
                    <a:cubicBezTo>
                      <a:pt x="10987046" y="887995"/>
                      <a:pt x="11021146" y="861897"/>
                      <a:pt x="11058869" y="838084"/>
                    </a:cubicBezTo>
                    <a:cubicBezTo>
                      <a:pt x="11097350" y="813699"/>
                      <a:pt x="11133927" y="786836"/>
                      <a:pt x="11172600" y="762834"/>
                    </a:cubicBezTo>
                    <a:cubicBezTo>
                      <a:pt x="11211843" y="738638"/>
                      <a:pt x="11243658" y="706443"/>
                      <a:pt x="11275283" y="673676"/>
                    </a:cubicBezTo>
                    <a:cubicBezTo>
                      <a:pt x="11288238" y="660150"/>
                      <a:pt x="11305192" y="650434"/>
                      <a:pt x="11320623" y="639195"/>
                    </a:cubicBezTo>
                    <a:cubicBezTo>
                      <a:pt x="11338339" y="626241"/>
                      <a:pt x="11355296" y="611953"/>
                      <a:pt x="11374346" y="601664"/>
                    </a:cubicBezTo>
                    <a:cubicBezTo>
                      <a:pt x="11398160" y="588709"/>
                      <a:pt x="11424069" y="579757"/>
                      <a:pt x="11448453" y="567755"/>
                    </a:cubicBezTo>
                    <a:cubicBezTo>
                      <a:pt x="11476838" y="553657"/>
                      <a:pt x="11505795" y="539750"/>
                      <a:pt x="11532275" y="522605"/>
                    </a:cubicBezTo>
                    <a:cubicBezTo>
                      <a:pt x="11545039" y="514413"/>
                      <a:pt x="11553613" y="499363"/>
                      <a:pt x="11562947" y="486598"/>
                    </a:cubicBezTo>
                    <a:cubicBezTo>
                      <a:pt x="11599714" y="436305"/>
                      <a:pt x="11635529" y="385441"/>
                      <a:pt x="11672489" y="335337"/>
                    </a:cubicBezTo>
                    <a:cubicBezTo>
                      <a:pt x="11712304" y="281424"/>
                      <a:pt x="11763931" y="241608"/>
                      <a:pt x="11821656" y="207889"/>
                    </a:cubicBezTo>
                    <a:cubicBezTo>
                      <a:pt x="11877664" y="175312"/>
                      <a:pt x="11931195" y="138734"/>
                      <a:pt x="11986443" y="104824"/>
                    </a:cubicBezTo>
                    <a:cubicBezTo>
                      <a:pt x="11998443" y="97395"/>
                      <a:pt x="12013114" y="94347"/>
                      <a:pt x="12026448" y="88821"/>
                    </a:cubicBezTo>
                    <a:cubicBezTo>
                      <a:pt x="12072360" y="69580"/>
                      <a:pt x="12118083" y="50147"/>
                      <a:pt x="12160947" y="28621"/>
                    </a:cubicBezTo>
                    <a:lnTo>
                      <a:pt x="12192000" y="0"/>
                    </a:lnTo>
                    <a:close/>
                  </a:path>
                </a:pathLst>
              </a:cu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D1A0BEEB-C008-4150-A935-C6AAF537DA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681702"/>
                <a:ext cx="12192000" cy="3176298"/>
              </a:xfrm>
              <a:custGeom>
                <a:avLst/>
                <a:gdLst>
                  <a:gd name="connsiteX0" fmla="*/ 12192000 w 12192000"/>
                  <a:gd name="connsiteY0" fmla="*/ 0 h 3176298"/>
                  <a:gd name="connsiteX1" fmla="*/ 12192000 w 12192000"/>
                  <a:gd name="connsiteY1" fmla="*/ 3176298 h 3176298"/>
                  <a:gd name="connsiteX2" fmla="*/ 0 w 12192000"/>
                  <a:gd name="connsiteY2" fmla="*/ 3176298 h 3176298"/>
                  <a:gd name="connsiteX3" fmla="*/ 0 w 12192000"/>
                  <a:gd name="connsiteY3" fmla="*/ 2264980 h 3176298"/>
                  <a:gd name="connsiteX4" fmla="*/ 544 w 12192000"/>
                  <a:gd name="connsiteY4" fmla="*/ 2264980 h 3176298"/>
                  <a:gd name="connsiteX5" fmla="*/ 544 w 12192000"/>
                  <a:gd name="connsiteY5" fmla="*/ 2392219 h 3176298"/>
                  <a:gd name="connsiteX6" fmla="*/ 61197 w 12192000"/>
                  <a:gd name="connsiteY6" fmla="*/ 2387448 h 3176298"/>
                  <a:gd name="connsiteX7" fmla="*/ 119613 w 12192000"/>
                  <a:gd name="connsiteY7" fmla="*/ 2369945 h 3176298"/>
                  <a:gd name="connsiteX8" fmla="*/ 172384 w 12192000"/>
                  <a:gd name="connsiteY8" fmla="*/ 2347084 h 3176298"/>
                  <a:gd name="connsiteX9" fmla="*/ 274873 w 12192000"/>
                  <a:gd name="connsiteY9" fmla="*/ 2336988 h 3176298"/>
                  <a:gd name="connsiteX10" fmla="*/ 307259 w 12192000"/>
                  <a:gd name="connsiteY10" fmla="*/ 2331461 h 3176298"/>
                  <a:gd name="connsiteX11" fmla="*/ 394511 w 12192000"/>
                  <a:gd name="connsiteY11" fmla="*/ 2308601 h 3176298"/>
                  <a:gd name="connsiteX12" fmla="*/ 494337 w 12192000"/>
                  <a:gd name="connsiteY12" fmla="*/ 2268213 h 3176298"/>
                  <a:gd name="connsiteX13" fmla="*/ 546917 w 12192000"/>
                  <a:gd name="connsiteY13" fmla="*/ 2283264 h 3176298"/>
                  <a:gd name="connsiteX14" fmla="*/ 730754 w 12192000"/>
                  <a:gd name="connsiteY14" fmla="*/ 2240780 h 3176298"/>
                  <a:gd name="connsiteX15" fmla="*/ 785432 w 12192000"/>
                  <a:gd name="connsiteY15" fmla="*/ 2218682 h 3176298"/>
                  <a:gd name="connsiteX16" fmla="*/ 801053 w 12192000"/>
                  <a:gd name="connsiteY16" fmla="*/ 2204013 h 3176298"/>
                  <a:gd name="connsiteX17" fmla="*/ 858205 w 12192000"/>
                  <a:gd name="connsiteY17" fmla="*/ 2169532 h 3176298"/>
                  <a:gd name="connsiteX18" fmla="*/ 949646 w 12192000"/>
                  <a:gd name="connsiteY18" fmla="*/ 2157340 h 3176298"/>
                  <a:gd name="connsiteX19" fmla="*/ 960887 w 12192000"/>
                  <a:gd name="connsiteY19" fmla="*/ 2150099 h 3176298"/>
                  <a:gd name="connsiteX20" fmla="*/ 977653 w 12192000"/>
                  <a:gd name="connsiteY20" fmla="*/ 2138480 h 3176298"/>
                  <a:gd name="connsiteX21" fmla="*/ 1071762 w 12192000"/>
                  <a:gd name="connsiteY21" fmla="*/ 2117905 h 3176298"/>
                  <a:gd name="connsiteX22" fmla="*/ 1092527 w 12192000"/>
                  <a:gd name="connsiteY22" fmla="*/ 2111428 h 3176298"/>
                  <a:gd name="connsiteX23" fmla="*/ 1109865 w 12192000"/>
                  <a:gd name="connsiteY23" fmla="*/ 2100568 h 3176298"/>
                  <a:gd name="connsiteX24" fmla="*/ 1162823 w 12192000"/>
                  <a:gd name="connsiteY24" fmla="*/ 2075613 h 3176298"/>
                  <a:gd name="connsiteX25" fmla="*/ 1206641 w 12192000"/>
                  <a:gd name="connsiteY25" fmla="*/ 2074851 h 3176298"/>
                  <a:gd name="connsiteX26" fmla="*/ 1267411 w 12192000"/>
                  <a:gd name="connsiteY26" fmla="*/ 2060753 h 3176298"/>
                  <a:gd name="connsiteX27" fmla="*/ 1380762 w 12192000"/>
                  <a:gd name="connsiteY27" fmla="*/ 2046847 h 3176298"/>
                  <a:gd name="connsiteX28" fmla="*/ 1404006 w 12192000"/>
                  <a:gd name="connsiteY28" fmla="*/ 2038844 h 3176298"/>
                  <a:gd name="connsiteX29" fmla="*/ 1544598 w 12192000"/>
                  <a:gd name="connsiteY29" fmla="*/ 2000932 h 3176298"/>
                  <a:gd name="connsiteX30" fmla="*/ 1657188 w 12192000"/>
                  <a:gd name="connsiteY30" fmla="*/ 2001697 h 3176298"/>
                  <a:gd name="connsiteX31" fmla="*/ 1665950 w 12192000"/>
                  <a:gd name="connsiteY31" fmla="*/ 2003411 h 3176298"/>
                  <a:gd name="connsiteX32" fmla="*/ 1709006 w 12192000"/>
                  <a:gd name="connsiteY32" fmla="*/ 2015983 h 3176298"/>
                  <a:gd name="connsiteX33" fmla="*/ 1775684 w 12192000"/>
                  <a:gd name="connsiteY33" fmla="*/ 2012555 h 3176298"/>
                  <a:gd name="connsiteX34" fmla="*/ 1821596 w 12192000"/>
                  <a:gd name="connsiteY34" fmla="*/ 1995218 h 3176298"/>
                  <a:gd name="connsiteX35" fmla="*/ 1878748 w 12192000"/>
                  <a:gd name="connsiteY35" fmla="*/ 1994457 h 3176298"/>
                  <a:gd name="connsiteX36" fmla="*/ 1944092 w 12192000"/>
                  <a:gd name="connsiteY36" fmla="*/ 2005315 h 3176298"/>
                  <a:gd name="connsiteX37" fmla="*/ 1973429 w 12192000"/>
                  <a:gd name="connsiteY37" fmla="*/ 2007601 h 3176298"/>
                  <a:gd name="connsiteX38" fmla="*/ 2054013 w 12192000"/>
                  <a:gd name="connsiteY38" fmla="*/ 2030082 h 3176298"/>
                  <a:gd name="connsiteX39" fmla="*/ 2102021 w 12192000"/>
                  <a:gd name="connsiteY39" fmla="*/ 2024557 h 3176298"/>
                  <a:gd name="connsiteX40" fmla="*/ 2149267 w 12192000"/>
                  <a:gd name="connsiteY40" fmla="*/ 2009697 h 3176298"/>
                  <a:gd name="connsiteX41" fmla="*/ 2179556 w 12192000"/>
                  <a:gd name="connsiteY41" fmla="*/ 1995409 h 3176298"/>
                  <a:gd name="connsiteX42" fmla="*/ 2240710 w 12192000"/>
                  <a:gd name="connsiteY42" fmla="*/ 1985312 h 3176298"/>
                  <a:gd name="connsiteX43" fmla="*/ 2251948 w 12192000"/>
                  <a:gd name="connsiteY43" fmla="*/ 1986836 h 3176298"/>
                  <a:gd name="connsiteX44" fmla="*/ 2434456 w 12192000"/>
                  <a:gd name="connsiteY44" fmla="*/ 1999410 h 3176298"/>
                  <a:gd name="connsiteX45" fmla="*/ 2506847 w 12192000"/>
                  <a:gd name="connsiteY45" fmla="*/ 2019603 h 3176298"/>
                  <a:gd name="connsiteX46" fmla="*/ 2522279 w 12192000"/>
                  <a:gd name="connsiteY46" fmla="*/ 2022080 h 3176298"/>
                  <a:gd name="connsiteX47" fmla="*/ 2676398 w 12192000"/>
                  <a:gd name="connsiteY47" fmla="*/ 2044751 h 3176298"/>
                  <a:gd name="connsiteX48" fmla="*/ 2693543 w 12192000"/>
                  <a:gd name="connsiteY48" fmla="*/ 2045703 h 3176298"/>
                  <a:gd name="connsiteX49" fmla="*/ 2741360 w 12192000"/>
                  <a:gd name="connsiteY49" fmla="*/ 2041701 h 3176298"/>
                  <a:gd name="connsiteX50" fmla="*/ 2854140 w 12192000"/>
                  <a:gd name="connsiteY50" fmla="*/ 2082851 h 3176298"/>
                  <a:gd name="connsiteX51" fmla="*/ 2967110 w 12192000"/>
                  <a:gd name="connsiteY51" fmla="*/ 2096949 h 3176298"/>
                  <a:gd name="connsiteX52" fmla="*/ 3029216 w 12192000"/>
                  <a:gd name="connsiteY52" fmla="*/ 2096757 h 3176298"/>
                  <a:gd name="connsiteX53" fmla="*/ 3073604 w 12192000"/>
                  <a:gd name="connsiteY53" fmla="*/ 2106856 h 3176298"/>
                  <a:gd name="connsiteX54" fmla="*/ 3182763 w 12192000"/>
                  <a:gd name="connsiteY54" fmla="*/ 2137527 h 3176298"/>
                  <a:gd name="connsiteX55" fmla="*/ 3234202 w 12192000"/>
                  <a:gd name="connsiteY55" fmla="*/ 2142289 h 3176298"/>
                  <a:gd name="connsiteX56" fmla="*/ 3288877 w 12192000"/>
                  <a:gd name="connsiteY56" fmla="*/ 2152578 h 3176298"/>
                  <a:gd name="connsiteX57" fmla="*/ 3424135 w 12192000"/>
                  <a:gd name="connsiteY57" fmla="*/ 2198680 h 3176298"/>
                  <a:gd name="connsiteX58" fmla="*/ 3534629 w 12192000"/>
                  <a:gd name="connsiteY58" fmla="*/ 2196013 h 3176298"/>
                  <a:gd name="connsiteX59" fmla="*/ 3605116 w 12192000"/>
                  <a:gd name="connsiteY59" fmla="*/ 2196583 h 3176298"/>
                  <a:gd name="connsiteX60" fmla="*/ 3689131 w 12192000"/>
                  <a:gd name="connsiteY60" fmla="*/ 2211824 h 3176298"/>
                  <a:gd name="connsiteX61" fmla="*/ 3757902 w 12192000"/>
                  <a:gd name="connsiteY61" fmla="*/ 2234114 h 3176298"/>
                  <a:gd name="connsiteX62" fmla="*/ 3852966 w 12192000"/>
                  <a:gd name="connsiteY62" fmla="*/ 2251831 h 3176298"/>
                  <a:gd name="connsiteX63" fmla="*/ 3947648 w 12192000"/>
                  <a:gd name="connsiteY63" fmla="*/ 2285932 h 3176298"/>
                  <a:gd name="connsiteX64" fmla="*/ 4013753 w 12192000"/>
                  <a:gd name="connsiteY64" fmla="*/ 2312031 h 3176298"/>
                  <a:gd name="connsiteX65" fmla="*/ 4105766 w 12192000"/>
                  <a:gd name="connsiteY65" fmla="*/ 2335082 h 3176298"/>
                  <a:gd name="connsiteX66" fmla="*/ 4246551 w 12192000"/>
                  <a:gd name="connsiteY66" fmla="*/ 2351274 h 3176298"/>
                  <a:gd name="connsiteX67" fmla="*/ 4311323 w 12192000"/>
                  <a:gd name="connsiteY67" fmla="*/ 2352991 h 3176298"/>
                  <a:gd name="connsiteX68" fmla="*/ 4413817 w 12192000"/>
                  <a:gd name="connsiteY68" fmla="*/ 2390899 h 3176298"/>
                  <a:gd name="connsiteX69" fmla="*/ 4457632 w 12192000"/>
                  <a:gd name="connsiteY69" fmla="*/ 2409188 h 3176298"/>
                  <a:gd name="connsiteX70" fmla="*/ 4497068 w 12192000"/>
                  <a:gd name="connsiteY70" fmla="*/ 2393947 h 3176298"/>
                  <a:gd name="connsiteX71" fmla="*/ 4522596 w 12192000"/>
                  <a:gd name="connsiteY71" fmla="*/ 2376421 h 3176298"/>
                  <a:gd name="connsiteX72" fmla="*/ 4603368 w 12192000"/>
                  <a:gd name="connsiteY72" fmla="*/ 2391282 h 3176298"/>
                  <a:gd name="connsiteX73" fmla="*/ 4689098 w 12192000"/>
                  <a:gd name="connsiteY73" fmla="*/ 2406903 h 3176298"/>
                  <a:gd name="connsiteX74" fmla="*/ 4719697 w 12192000"/>
                  <a:gd name="connsiteY74" fmla="*/ 2413428 h 3176298"/>
                  <a:gd name="connsiteX75" fmla="*/ 4726469 w 12192000"/>
                  <a:gd name="connsiteY75" fmla="*/ 2414298 h 3176298"/>
                  <a:gd name="connsiteX76" fmla="*/ 4785776 w 12192000"/>
                  <a:gd name="connsiteY76" fmla="*/ 2414298 h 3176298"/>
                  <a:gd name="connsiteX77" fmla="*/ 4788661 w 12192000"/>
                  <a:gd name="connsiteY77" fmla="*/ 2414047 h 3176298"/>
                  <a:gd name="connsiteX78" fmla="*/ 4827024 w 12192000"/>
                  <a:gd name="connsiteY78" fmla="*/ 2408999 h 3176298"/>
                  <a:gd name="connsiteX79" fmla="*/ 4887415 w 12192000"/>
                  <a:gd name="connsiteY79" fmla="*/ 2405570 h 3176298"/>
                  <a:gd name="connsiteX80" fmla="*/ 4936184 w 12192000"/>
                  <a:gd name="connsiteY80" fmla="*/ 2395853 h 3176298"/>
                  <a:gd name="connsiteX81" fmla="*/ 4953328 w 12192000"/>
                  <a:gd name="connsiteY81" fmla="*/ 2390138 h 3176298"/>
                  <a:gd name="connsiteX82" fmla="*/ 5089162 w 12192000"/>
                  <a:gd name="connsiteY82" fmla="*/ 2345560 h 3176298"/>
                  <a:gd name="connsiteX83" fmla="*/ 5234326 w 12192000"/>
                  <a:gd name="connsiteY83" fmla="*/ 2309935 h 3176298"/>
                  <a:gd name="connsiteX84" fmla="*/ 5328438 w 12192000"/>
                  <a:gd name="connsiteY84" fmla="*/ 2332416 h 3176298"/>
                  <a:gd name="connsiteX85" fmla="*/ 5363491 w 12192000"/>
                  <a:gd name="connsiteY85" fmla="*/ 2332034 h 3176298"/>
                  <a:gd name="connsiteX86" fmla="*/ 5524660 w 12192000"/>
                  <a:gd name="connsiteY86" fmla="*/ 2337178 h 3176298"/>
                  <a:gd name="connsiteX87" fmla="*/ 5553045 w 12192000"/>
                  <a:gd name="connsiteY87" fmla="*/ 2342701 h 3176298"/>
                  <a:gd name="connsiteX88" fmla="*/ 5706401 w 12192000"/>
                  <a:gd name="connsiteY88" fmla="*/ 2320032 h 3176298"/>
                  <a:gd name="connsiteX89" fmla="*/ 5762029 w 12192000"/>
                  <a:gd name="connsiteY89" fmla="*/ 2316221 h 3176298"/>
                  <a:gd name="connsiteX90" fmla="*/ 5813276 w 12192000"/>
                  <a:gd name="connsiteY90" fmla="*/ 2309935 h 3176298"/>
                  <a:gd name="connsiteX91" fmla="*/ 5884906 w 12192000"/>
                  <a:gd name="connsiteY91" fmla="*/ 2308411 h 3176298"/>
                  <a:gd name="connsiteX92" fmla="*/ 5959204 w 12192000"/>
                  <a:gd name="connsiteY92" fmla="*/ 2311269 h 3176298"/>
                  <a:gd name="connsiteX93" fmla="*/ 6042072 w 12192000"/>
                  <a:gd name="connsiteY93" fmla="*/ 2310697 h 3176298"/>
                  <a:gd name="connsiteX94" fmla="*/ 6074842 w 12192000"/>
                  <a:gd name="connsiteY94" fmla="*/ 2305745 h 3176298"/>
                  <a:gd name="connsiteX95" fmla="*/ 6163425 w 12192000"/>
                  <a:gd name="connsiteY95" fmla="*/ 2309172 h 3176298"/>
                  <a:gd name="connsiteX96" fmla="*/ 6209909 w 12192000"/>
                  <a:gd name="connsiteY96" fmla="*/ 2303459 h 3176298"/>
                  <a:gd name="connsiteX97" fmla="*/ 6286493 w 12192000"/>
                  <a:gd name="connsiteY97" fmla="*/ 2302315 h 3176298"/>
                  <a:gd name="connsiteX98" fmla="*/ 6311449 w 12192000"/>
                  <a:gd name="connsiteY98" fmla="*/ 2300980 h 3176298"/>
                  <a:gd name="connsiteX99" fmla="*/ 6333739 w 12192000"/>
                  <a:gd name="connsiteY99" fmla="*/ 2300218 h 3176298"/>
                  <a:gd name="connsiteX100" fmla="*/ 6410131 w 12192000"/>
                  <a:gd name="connsiteY100" fmla="*/ 2315841 h 3176298"/>
                  <a:gd name="connsiteX101" fmla="*/ 6477951 w 12192000"/>
                  <a:gd name="connsiteY101" fmla="*/ 2316793 h 3176298"/>
                  <a:gd name="connsiteX102" fmla="*/ 6596828 w 12192000"/>
                  <a:gd name="connsiteY102" fmla="*/ 2329368 h 3176298"/>
                  <a:gd name="connsiteX103" fmla="*/ 6623118 w 12192000"/>
                  <a:gd name="connsiteY103" fmla="*/ 2324985 h 3176298"/>
                  <a:gd name="connsiteX104" fmla="*/ 6705417 w 12192000"/>
                  <a:gd name="connsiteY104" fmla="*/ 2323272 h 3176298"/>
                  <a:gd name="connsiteX105" fmla="*/ 6752283 w 12192000"/>
                  <a:gd name="connsiteY105" fmla="*/ 2321937 h 3176298"/>
                  <a:gd name="connsiteX106" fmla="*/ 6810195 w 12192000"/>
                  <a:gd name="connsiteY106" fmla="*/ 2331082 h 3176298"/>
                  <a:gd name="connsiteX107" fmla="*/ 6910782 w 12192000"/>
                  <a:gd name="connsiteY107" fmla="*/ 2350512 h 3176298"/>
                  <a:gd name="connsiteX108" fmla="*/ 6937263 w 12192000"/>
                  <a:gd name="connsiteY108" fmla="*/ 2353561 h 3176298"/>
                  <a:gd name="connsiteX109" fmla="*/ 6985653 w 12192000"/>
                  <a:gd name="connsiteY109" fmla="*/ 2362897 h 3176298"/>
                  <a:gd name="connsiteX110" fmla="*/ 6994415 w 12192000"/>
                  <a:gd name="connsiteY110" fmla="*/ 2364611 h 3176298"/>
                  <a:gd name="connsiteX111" fmla="*/ 7068141 w 12192000"/>
                  <a:gd name="connsiteY111" fmla="*/ 2388234 h 3176298"/>
                  <a:gd name="connsiteX112" fmla="*/ 7106432 w 12192000"/>
                  <a:gd name="connsiteY112" fmla="*/ 2390138 h 3176298"/>
                  <a:gd name="connsiteX113" fmla="*/ 7216547 w 12192000"/>
                  <a:gd name="connsiteY113" fmla="*/ 2390330 h 3176298"/>
                  <a:gd name="connsiteX114" fmla="*/ 7263220 w 12192000"/>
                  <a:gd name="connsiteY114" fmla="*/ 2386709 h 3176298"/>
                  <a:gd name="connsiteX115" fmla="*/ 7375428 w 12192000"/>
                  <a:gd name="connsiteY115" fmla="*/ 2372803 h 3176298"/>
                  <a:gd name="connsiteX116" fmla="*/ 7445916 w 12192000"/>
                  <a:gd name="connsiteY116" fmla="*/ 2365945 h 3176298"/>
                  <a:gd name="connsiteX117" fmla="*/ 7526880 w 12192000"/>
                  <a:gd name="connsiteY117" fmla="*/ 2355084 h 3176298"/>
                  <a:gd name="connsiteX118" fmla="*/ 7619655 w 12192000"/>
                  <a:gd name="connsiteY118" fmla="*/ 2348226 h 3176298"/>
                  <a:gd name="connsiteX119" fmla="*/ 7788636 w 12192000"/>
                  <a:gd name="connsiteY119" fmla="*/ 2327461 h 3176298"/>
                  <a:gd name="connsiteX120" fmla="*/ 7952280 w 12192000"/>
                  <a:gd name="connsiteY120" fmla="*/ 2305935 h 3176298"/>
                  <a:gd name="connsiteX121" fmla="*/ 8019339 w 12192000"/>
                  <a:gd name="connsiteY121" fmla="*/ 2286884 h 3176298"/>
                  <a:gd name="connsiteX122" fmla="*/ 8137835 w 12192000"/>
                  <a:gd name="connsiteY122" fmla="*/ 2259832 h 3176298"/>
                  <a:gd name="connsiteX123" fmla="*/ 8189651 w 12192000"/>
                  <a:gd name="connsiteY123" fmla="*/ 2243639 h 3176298"/>
                  <a:gd name="connsiteX124" fmla="*/ 8313671 w 12192000"/>
                  <a:gd name="connsiteY124" fmla="*/ 2209920 h 3176298"/>
                  <a:gd name="connsiteX125" fmla="*/ 8459979 w 12192000"/>
                  <a:gd name="connsiteY125" fmla="*/ 2158864 h 3176298"/>
                  <a:gd name="connsiteX126" fmla="*/ 8516369 w 12192000"/>
                  <a:gd name="connsiteY126" fmla="*/ 2144003 h 3176298"/>
                  <a:gd name="connsiteX127" fmla="*/ 8657726 w 12192000"/>
                  <a:gd name="connsiteY127" fmla="*/ 2106284 h 3176298"/>
                  <a:gd name="connsiteX128" fmla="*/ 8711448 w 12192000"/>
                  <a:gd name="connsiteY128" fmla="*/ 2098664 h 3176298"/>
                  <a:gd name="connsiteX129" fmla="*/ 8772219 w 12192000"/>
                  <a:gd name="connsiteY129" fmla="*/ 2082280 h 3176298"/>
                  <a:gd name="connsiteX130" fmla="*/ 8845565 w 12192000"/>
                  <a:gd name="connsiteY130" fmla="*/ 2053705 h 3176298"/>
                  <a:gd name="connsiteX131" fmla="*/ 8967871 w 12192000"/>
                  <a:gd name="connsiteY131" fmla="*/ 2011221 h 3176298"/>
                  <a:gd name="connsiteX132" fmla="*/ 9015878 w 12192000"/>
                  <a:gd name="connsiteY132" fmla="*/ 2001124 h 3176298"/>
                  <a:gd name="connsiteX133" fmla="*/ 9234579 w 12192000"/>
                  <a:gd name="connsiteY133" fmla="*/ 1935209 h 3176298"/>
                  <a:gd name="connsiteX134" fmla="*/ 9346597 w 12192000"/>
                  <a:gd name="connsiteY134" fmla="*/ 1896917 h 3176298"/>
                  <a:gd name="connsiteX135" fmla="*/ 9416321 w 12192000"/>
                  <a:gd name="connsiteY135" fmla="*/ 1880724 h 3176298"/>
                  <a:gd name="connsiteX136" fmla="*/ 9477283 w 12192000"/>
                  <a:gd name="connsiteY136" fmla="*/ 1856149 h 3176298"/>
                  <a:gd name="connsiteX137" fmla="*/ 9666265 w 12192000"/>
                  <a:gd name="connsiteY137" fmla="*/ 1787186 h 3176298"/>
                  <a:gd name="connsiteX138" fmla="*/ 9754088 w 12192000"/>
                  <a:gd name="connsiteY138" fmla="*/ 1741464 h 3176298"/>
                  <a:gd name="connsiteX139" fmla="*/ 9899446 w 12192000"/>
                  <a:gd name="connsiteY139" fmla="*/ 1656880 h 3176298"/>
                  <a:gd name="connsiteX140" fmla="*/ 9993175 w 12192000"/>
                  <a:gd name="connsiteY140" fmla="*/ 1576487 h 3176298"/>
                  <a:gd name="connsiteX141" fmla="*/ 10044230 w 12192000"/>
                  <a:gd name="connsiteY141" fmla="*/ 1540480 h 3176298"/>
                  <a:gd name="connsiteX142" fmla="*/ 10131863 w 12192000"/>
                  <a:gd name="connsiteY142" fmla="*/ 1485613 h 3176298"/>
                  <a:gd name="connsiteX143" fmla="*/ 10242357 w 12192000"/>
                  <a:gd name="connsiteY143" fmla="*/ 1410555 h 3176298"/>
                  <a:gd name="connsiteX144" fmla="*/ 10363709 w 12192000"/>
                  <a:gd name="connsiteY144" fmla="*/ 1359499 h 3176298"/>
                  <a:gd name="connsiteX145" fmla="*/ 10428291 w 12192000"/>
                  <a:gd name="connsiteY145" fmla="*/ 1314920 h 3176298"/>
                  <a:gd name="connsiteX146" fmla="*/ 10490969 w 12192000"/>
                  <a:gd name="connsiteY146" fmla="*/ 1267104 h 3176298"/>
                  <a:gd name="connsiteX147" fmla="*/ 10523354 w 12192000"/>
                  <a:gd name="connsiteY147" fmla="*/ 1238337 h 3176298"/>
                  <a:gd name="connsiteX148" fmla="*/ 10590031 w 12192000"/>
                  <a:gd name="connsiteY148" fmla="*/ 1191664 h 3176298"/>
                  <a:gd name="connsiteX149" fmla="*/ 10656519 w 12192000"/>
                  <a:gd name="connsiteY149" fmla="*/ 1156038 h 3176298"/>
                  <a:gd name="connsiteX150" fmla="*/ 10703573 w 12192000"/>
                  <a:gd name="connsiteY150" fmla="*/ 1120603 h 3176298"/>
                  <a:gd name="connsiteX151" fmla="*/ 10764534 w 12192000"/>
                  <a:gd name="connsiteY151" fmla="*/ 1067643 h 3176298"/>
                  <a:gd name="connsiteX152" fmla="*/ 10850453 w 12192000"/>
                  <a:gd name="connsiteY152" fmla="*/ 1014301 h 3176298"/>
                  <a:gd name="connsiteX153" fmla="*/ 10929704 w 12192000"/>
                  <a:gd name="connsiteY153" fmla="*/ 980201 h 3176298"/>
                  <a:gd name="connsiteX154" fmla="*/ 10967423 w 12192000"/>
                  <a:gd name="connsiteY154" fmla="*/ 930289 h 3176298"/>
                  <a:gd name="connsiteX155" fmla="*/ 11058869 w 12192000"/>
                  <a:gd name="connsiteY155" fmla="*/ 838084 h 3176298"/>
                  <a:gd name="connsiteX156" fmla="*/ 11172600 w 12192000"/>
                  <a:gd name="connsiteY156" fmla="*/ 762834 h 3176298"/>
                  <a:gd name="connsiteX157" fmla="*/ 11275283 w 12192000"/>
                  <a:gd name="connsiteY157" fmla="*/ 673676 h 3176298"/>
                  <a:gd name="connsiteX158" fmla="*/ 11320623 w 12192000"/>
                  <a:gd name="connsiteY158" fmla="*/ 639195 h 3176298"/>
                  <a:gd name="connsiteX159" fmla="*/ 11374346 w 12192000"/>
                  <a:gd name="connsiteY159" fmla="*/ 601664 h 3176298"/>
                  <a:gd name="connsiteX160" fmla="*/ 11448453 w 12192000"/>
                  <a:gd name="connsiteY160" fmla="*/ 567755 h 3176298"/>
                  <a:gd name="connsiteX161" fmla="*/ 11532275 w 12192000"/>
                  <a:gd name="connsiteY161" fmla="*/ 522605 h 3176298"/>
                  <a:gd name="connsiteX162" fmla="*/ 11562947 w 12192000"/>
                  <a:gd name="connsiteY162" fmla="*/ 486598 h 3176298"/>
                  <a:gd name="connsiteX163" fmla="*/ 11672489 w 12192000"/>
                  <a:gd name="connsiteY163" fmla="*/ 335337 h 3176298"/>
                  <a:gd name="connsiteX164" fmla="*/ 11821656 w 12192000"/>
                  <a:gd name="connsiteY164" fmla="*/ 207889 h 3176298"/>
                  <a:gd name="connsiteX165" fmla="*/ 11986443 w 12192000"/>
                  <a:gd name="connsiteY165" fmla="*/ 104824 h 3176298"/>
                  <a:gd name="connsiteX166" fmla="*/ 12026448 w 12192000"/>
                  <a:gd name="connsiteY166" fmla="*/ 88821 h 3176298"/>
                  <a:gd name="connsiteX167" fmla="*/ 12160947 w 12192000"/>
                  <a:gd name="connsiteY167" fmla="*/ 28621 h 3176298"/>
                  <a:gd name="connsiteX168" fmla="*/ 12192000 w 12192000"/>
                  <a:gd name="connsiteY168" fmla="*/ 0 h 3176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Lst>
                <a:rect l="l" t="t" r="r" b="b"/>
                <a:pathLst>
                  <a:path w="12192000" h="3176298">
                    <a:moveTo>
                      <a:pt x="12192000" y="0"/>
                    </a:moveTo>
                    <a:lnTo>
                      <a:pt x="12192000" y="3176298"/>
                    </a:lnTo>
                    <a:lnTo>
                      <a:pt x="0" y="3176298"/>
                    </a:lnTo>
                    <a:lnTo>
                      <a:pt x="0" y="2264980"/>
                    </a:lnTo>
                    <a:lnTo>
                      <a:pt x="544" y="2264980"/>
                    </a:lnTo>
                    <a:lnTo>
                      <a:pt x="544" y="2392219"/>
                    </a:lnTo>
                    <a:lnTo>
                      <a:pt x="61197" y="2387448"/>
                    </a:lnTo>
                    <a:cubicBezTo>
                      <a:pt x="80794" y="2382137"/>
                      <a:pt x="99990" y="2374707"/>
                      <a:pt x="119613" y="2369945"/>
                    </a:cubicBezTo>
                    <a:cubicBezTo>
                      <a:pt x="137898" y="2365563"/>
                      <a:pt x="155046" y="2355466"/>
                      <a:pt x="172384" y="2347084"/>
                    </a:cubicBezTo>
                    <a:cubicBezTo>
                      <a:pt x="205529" y="2331082"/>
                      <a:pt x="240965" y="2341178"/>
                      <a:pt x="274873" y="2336988"/>
                    </a:cubicBezTo>
                    <a:cubicBezTo>
                      <a:pt x="285732" y="2335653"/>
                      <a:pt x="296590" y="2334130"/>
                      <a:pt x="307259" y="2331461"/>
                    </a:cubicBezTo>
                    <a:cubicBezTo>
                      <a:pt x="336408" y="2324413"/>
                      <a:pt x="366127" y="2318317"/>
                      <a:pt x="394511" y="2308601"/>
                    </a:cubicBezTo>
                    <a:cubicBezTo>
                      <a:pt x="426709" y="2297743"/>
                      <a:pt x="457572" y="2283264"/>
                      <a:pt x="494337" y="2268213"/>
                    </a:cubicBezTo>
                    <a:cubicBezTo>
                      <a:pt x="507102" y="2272024"/>
                      <a:pt x="526724" y="2282312"/>
                      <a:pt x="546917" y="2283264"/>
                    </a:cubicBezTo>
                    <a:cubicBezTo>
                      <a:pt x="611880" y="2286503"/>
                      <a:pt x="672650" y="2268786"/>
                      <a:pt x="730754" y="2240780"/>
                    </a:cubicBezTo>
                    <a:cubicBezTo>
                      <a:pt x="748471" y="2232399"/>
                      <a:pt x="767524" y="2226874"/>
                      <a:pt x="785432" y="2218682"/>
                    </a:cubicBezTo>
                    <a:cubicBezTo>
                      <a:pt x="791717" y="2215826"/>
                      <a:pt x="799909" y="2209730"/>
                      <a:pt x="801053" y="2204013"/>
                    </a:cubicBezTo>
                    <a:cubicBezTo>
                      <a:pt x="807719" y="2170866"/>
                      <a:pt x="832486" y="2171436"/>
                      <a:pt x="858205" y="2169532"/>
                    </a:cubicBezTo>
                    <a:cubicBezTo>
                      <a:pt x="888877" y="2167247"/>
                      <a:pt x="919165" y="2161912"/>
                      <a:pt x="949646" y="2157340"/>
                    </a:cubicBezTo>
                    <a:cubicBezTo>
                      <a:pt x="953648" y="2156768"/>
                      <a:pt x="957266" y="2152768"/>
                      <a:pt x="960887" y="2150099"/>
                    </a:cubicBezTo>
                    <a:cubicBezTo>
                      <a:pt x="966411" y="2146099"/>
                      <a:pt x="971554" y="2140003"/>
                      <a:pt x="977653" y="2138480"/>
                    </a:cubicBezTo>
                    <a:cubicBezTo>
                      <a:pt x="1008894" y="2131049"/>
                      <a:pt x="1040327" y="2124763"/>
                      <a:pt x="1071762" y="2117905"/>
                    </a:cubicBezTo>
                    <a:cubicBezTo>
                      <a:pt x="1078810" y="2116380"/>
                      <a:pt x="1086048" y="2114476"/>
                      <a:pt x="1092527" y="2111428"/>
                    </a:cubicBezTo>
                    <a:cubicBezTo>
                      <a:pt x="1098623" y="2108570"/>
                      <a:pt x="1103767" y="2103616"/>
                      <a:pt x="1109865" y="2100568"/>
                    </a:cubicBezTo>
                    <a:cubicBezTo>
                      <a:pt x="1126437" y="2092378"/>
                      <a:pt x="1143394" y="2084757"/>
                      <a:pt x="1162823" y="2075613"/>
                    </a:cubicBezTo>
                    <a:cubicBezTo>
                      <a:pt x="1173681" y="2092757"/>
                      <a:pt x="1188354" y="2083041"/>
                      <a:pt x="1206641" y="2074851"/>
                    </a:cubicBezTo>
                    <a:cubicBezTo>
                      <a:pt x="1225310" y="2066468"/>
                      <a:pt x="1246837" y="2063801"/>
                      <a:pt x="1267411" y="2060753"/>
                    </a:cubicBezTo>
                    <a:cubicBezTo>
                      <a:pt x="1305132" y="2055228"/>
                      <a:pt x="1343044" y="2051799"/>
                      <a:pt x="1380762" y="2046847"/>
                    </a:cubicBezTo>
                    <a:cubicBezTo>
                      <a:pt x="1388765" y="2045703"/>
                      <a:pt x="1397909" y="2043608"/>
                      <a:pt x="1404006" y="2038844"/>
                    </a:cubicBezTo>
                    <a:cubicBezTo>
                      <a:pt x="1445725" y="2006839"/>
                      <a:pt x="1496403" y="1997887"/>
                      <a:pt x="1544598" y="2000932"/>
                    </a:cubicBezTo>
                    <a:cubicBezTo>
                      <a:pt x="1582510" y="2003220"/>
                      <a:pt x="1619658" y="2004935"/>
                      <a:pt x="1657188" y="2001697"/>
                    </a:cubicBezTo>
                    <a:cubicBezTo>
                      <a:pt x="1660046" y="2001505"/>
                      <a:pt x="1663856" y="2001887"/>
                      <a:pt x="1665950" y="2003411"/>
                    </a:cubicBezTo>
                    <a:cubicBezTo>
                      <a:pt x="1678904" y="2013507"/>
                      <a:pt x="1692431" y="2014269"/>
                      <a:pt x="1709006" y="2015983"/>
                    </a:cubicBezTo>
                    <a:cubicBezTo>
                      <a:pt x="1732439" y="2018461"/>
                      <a:pt x="1753965" y="2016745"/>
                      <a:pt x="1775684" y="2012555"/>
                    </a:cubicBezTo>
                    <a:cubicBezTo>
                      <a:pt x="1791496" y="2009507"/>
                      <a:pt x="1807497" y="2003220"/>
                      <a:pt x="1821596" y="1995218"/>
                    </a:cubicBezTo>
                    <a:cubicBezTo>
                      <a:pt x="1841216" y="1983978"/>
                      <a:pt x="1860079" y="1979597"/>
                      <a:pt x="1878748" y="1994457"/>
                    </a:cubicBezTo>
                    <a:cubicBezTo>
                      <a:pt x="1898940" y="2010269"/>
                      <a:pt x="1921800" y="2004745"/>
                      <a:pt x="1944092" y="2005315"/>
                    </a:cubicBezTo>
                    <a:cubicBezTo>
                      <a:pt x="1953806" y="2005507"/>
                      <a:pt x="1964094" y="2005124"/>
                      <a:pt x="1973429" y="2007601"/>
                    </a:cubicBezTo>
                    <a:cubicBezTo>
                      <a:pt x="2000479" y="2014651"/>
                      <a:pt x="2026581" y="2025320"/>
                      <a:pt x="2054013" y="2030082"/>
                    </a:cubicBezTo>
                    <a:cubicBezTo>
                      <a:pt x="2069254" y="2032747"/>
                      <a:pt x="2086208" y="2027986"/>
                      <a:pt x="2102021" y="2024557"/>
                    </a:cubicBezTo>
                    <a:cubicBezTo>
                      <a:pt x="2118023" y="2020937"/>
                      <a:pt x="2133834" y="2015413"/>
                      <a:pt x="2149267" y="2009697"/>
                    </a:cubicBezTo>
                    <a:cubicBezTo>
                      <a:pt x="2159743" y="2005887"/>
                      <a:pt x="2171173" y="2002267"/>
                      <a:pt x="2179556" y="1995409"/>
                    </a:cubicBezTo>
                    <a:cubicBezTo>
                      <a:pt x="2198608" y="1979788"/>
                      <a:pt x="2218229" y="1977120"/>
                      <a:pt x="2240710" y="1985312"/>
                    </a:cubicBezTo>
                    <a:cubicBezTo>
                      <a:pt x="2244137" y="1986647"/>
                      <a:pt x="2248138" y="1986647"/>
                      <a:pt x="2251948" y="1986836"/>
                    </a:cubicBezTo>
                    <a:cubicBezTo>
                      <a:pt x="2312915" y="1990836"/>
                      <a:pt x="2373874" y="1993314"/>
                      <a:pt x="2434456" y="1999410"/>
                    </a:cubicBezTo>
                    <a:cubicBezTo>
                      <a:pt x="2459029" y="2001887"/>
                      <a:pt x="2482652" y="2012745"/>
                      <a:pt x="2506847" y="2019603"/>
                    </a:cubicBezTo>
                    <a:cubicBezTo>
                      <a:pt x="2511800" y="2020937"/>
                      <a:pt x="2517327" y="2023033"/>
                      <a:pt x="2522279" y="2022080"/>
                    </a:cubicBezTo>
                    <a:cubicBezTo>
                      <a:pt x="2576191" y="2012555"/>
                      <a:pt x="2626677" y="2026461"/>
                      <a:pt x="2676398" y="2044751"/>
                    </a:cubicBezTo>
                    <a:cubicBezTo>
                      <a:pt x="2681540" y="2046656"/>
                      <a:pt x="2687827" y="2046084"/>
                      <a:pt x="2693543" y="2045703"/>
                    </a:cubicBezTo>
                    <a:cubicBezTo>
                      <a:pt x="2709548" y="2044370"/>
                      <a:pt x="2726882" y="2037701"/>
                      <a:pt x="2741360" y="2041701"/>
                    </a:cubicBezTo>
                    <a:cubicBezTo>
                      <a:pt x="2779842" y="2052753"/>
                      <a:pt x="2817943" y="2066087"/>
                      <a:pt x="2854140" y="2082851"/>
                    </a:cubicBezTo>
                    <a:cubicBezTo>
                      <a:pt x="2890910" y="2099805"/>
                      <a:pt x="2925008" y="2114095"/>
                      <a:pt x="2967110" y="2096949"/>
                    </a:cubicBezTo>
                    <a:cubicBezTo>
                      <a:pt x="2985016" y="2089709"/>
                      <a:pt x="3008639" y="2094853"/>
                      <a:pt x="3029216" y="2096757"/>
                    </a:cubicBezTo>
                    <a:cubicBezTo>
                      <a:pt x="3044264" y="2098282"/>
                      <a:pt x="3058743" y="2106856"/>
                      <a:pt x="3073604" y="2106856"/>
                    </a:cubicBezTo>
                    <a:cubicBezTo>
                      <a:pt x="3113231" y="2106856"/>
                      <a:pt x="3148472" y="2116953"/>
                      <a:pt x="3182763" y="2137527"/>
                    </a:cubicBezTo>
                    <a:cubicBezTo>
                      <a:pt x="3196102" y="2145528"/>
                      <a:pt x="3216867" y="2140193"/>
                      <a:pt x="3234202" y="2142289"/>
                    </a:cubicBezTo>
                    <a:cubicBezTo>
                      <a:pt x="3252492" y="2144765"/>
                      <a:pt x="3271348" y="2147051"/>
                      <a:pt x="3288877" y="2152578"/>
                    </a:cubicBezTo>
                    <a:cubicBezTo>
                      <a:pt x="3334216" y="2167056"/>
                      <a:pt x="3378986" y="2183439"/>
                      <a:pt x="3424135" y="2198680"/>
                    </a:cubicBezTo>
                    <a:cubicBezTo>
                      <a:pt x="3461282" y="2211253"/>
                      <a:pt x="3497862" y="2201347"/>
                      <a:pt x="3534629" y="2196013"/>
                    </a:cubicBezTo>
                    <a:cubicBezTo>
                      <a:pt x="3557682" y="2192583"/>
                      <a:pt x="3579206" y="2184391"/>
                      <a:pt x="3605116" y="2196583"/>
                    </a:cubicBezTo>
                    <a:cubicBezTo>
                      <a:pt x="3629882" y="2208205"/>
                      <a:pt x="3661315" y="2205537"/>
                      <a:pt x="3689131" y="2211824"/>
                    </a:cubicBezTo>
                    <a:cubicBezTo>
                      <a:pt x="3712565" y="2217157"/>
                      <a:pt x="3735231" y="2225732"/>
                      <a:pt x="3757902" y="2234114"/>
                    </a:cubicBezTo>
                    <a:cubicBezTo>
                      <a:pt x="3788766" y="2245545"/>
                      <a:pt x="3819245" y="2257545"/>
                      <a:pt x="3852966" y="2251831"/>
                    </a:cubicBezTo>
                    <a:cubicBezTo>
                      <a:pt x="3891259" y="2245353"/>
                      <a:pt x="3917546" y="2269738"/>
                      <a:pt x="3947648" y="2285932"/>
                    </a:cubicBezTo>
                    <a:cubicBezTo>
                      <a:pt x="3968414" y="2296980"/>
                      <a:pt x="3991083" y="2305172"/>
                      <a:pt x="4013753" y="2312031"/>
                    </a:cubicBezTo>
                    <a:cubicBezTo>
                      <a:pt x="4044043" y="2320985"/>
                      <a:pt x="4075285" y="2326320"/>
                      <a:pt x="4105766" y="2335082"/>
                    </a:cubicBezTo>
                    <a:cubicBezTo>
                      <a:pt x="4151870" y="2348226"/>
                      <a:pt x="4198546" y="2358514"/>
                      <a:pt x="4246551" y="2351274"/>
                    </a:cubicBezTo>
                    <a:cubicBezTo>
                      <a:pt x="4268649" y="2348036"/>
                      <a:pt x="4289227" y="2348226"/>
                      <a:pt x="4311323" y="2352991"/>
                    </a:cubicBezTo>
                    <a:cubicBezTo>
                      <a:pt x="4347518" y="2360801"/>
                      <a:pt x="4384668" y="2361753"/>
                      <a:pt x="4413817" y="2390899"/>
                    </a:cubicBezTo>
                    <a:cubicBezTo>
                      <a:pt x="4424104" y="2401188"/>
                      <a:pt x="4442581" y="2403853"/>
                      <a:pt x="4457632" y="2409188"/>
                    </a:cubicBezTo>
                    <a:cubicBezTo>
                      <a:pt x="4474969" y="2415476"/>
                      <a:pt x="4487731" y="2412236"/>
                      <a:pt x="4497068" y="2393947"/>
                    </a:cubicBezTo>
                    <a:cubicBezTo>
                      <a:pt x="4501257" y="2385757"/>
                      <a:pt x="4513260" y="2377755"/>
                      <a:pt x="4522596" y="2376421"/>
                    </a:cubicBezTo>
                    <a:cubicBezTo>
                      <a:pt x="4550599" y="2372421"/>
                      <a:pt x="4576318" y="2378327"/>
                      <a:pt x="4603368" y="2391282"/>
                    </a:cubicBezTo>
                    <a:cubicBezTo>
                      <a:pt x="4628705" y="2403474"/>
                      <a:pt x="4660331" y="2402140"/>
                      <a:pt x="4689098" y="2406903"/>
                    </a:cubicBezTo>
                    <a:cubicBezTo>
                      <a:pt x="4699289" y="2408618"/>
                      <a:pt x="4709482" y="2411237"/>
                      <a:pt x="4719697" y="2413428"/>
                    </a:cubicBezTo>
                    <a:lnTo>
                      <a:pt x="4726469" y="2414298"/>
                    </a:lnTo>
                    <a:lnTo>
                      <a:pt x="4785776" y="2414298"/>
                    </a:lnTo>
                    <a:lnTo>
                      <a:pt x="4788661" y="2414047"/>
                    </a:lnTo>
                    <a:cubicBezTo>
                      <a:pt x="4801401" y="2412237"/>
                      <a:pt x="4814166" y="2410142"/>
                      <a:pt x="4827024" y="2408999"/>
                    </a:cubicBezTo>
                    <a:cubicBezTo>
                      <a:pt x="4847027" y="2407095"/>
                      <a:pt x="4867412" y="2407856"/>
                      <a:pt x="4887415" y="2405570"/>
                    </a:cubicBezTo>
                    <a:cubicBezTo>
                      <a:pt x="4903799" y="2403853"/>
                      <a:pt x="4919991" y="2399474"/>
                      <a:pt x="4936184" y="2395853"/>
                    </a:cubicBezTo>
                    <a:cubicBezTo>
                      <a:pt x="4942089" y="2394520"/>
                      <a:pt x="4947996" y="2389376"/>
                      <a:pt x="4953328" y="2390138"/>
                    </a:cubicBezTo>
                    <a:cubicBezTo>
                      <a:pt x="5006292" y="2398330"/>
                      <a:pt x="5044391" y="2361753"/>
                      <a:pt x="5089162" y="2345560"/>
                    </a:cubicBezTo>
                    <a:cubicBezTo>
                      <a:pt x="5136216" y="2328413"/>
                      <a:pt x="5181748" y="2302124"/>
                      <a:pt x="5234326" y="2309935"/>
                    </a:cubicBezTo>
                    <a:cubicBezTo>
                      <a:pt x="5266141" y="2314697"/>
                      <a:pt x="5296812" y="2325747"/>
                      <a:pt x="5328438" y="2332416"/>
                    </a:cubicBezTo>
                    <a:cubicBezTo>
                      <a:pt x="5339677" y="2334701"/>
                      <a:pt x="5352250" y="2334320"/>
                      <a:pt x="5363491" y="2332034"/>
                    </a:cubicBezTo>
                    <a:cubicBezTo>
                      <a:pt x="5417784" y="2321555"/>
                      <a:pt x="5471316" y="2320032"/>
                      <a:pt x="5524660" y="2337178"/>
                    </a:cubicBezTo>
                    <a:cubicBezTo>
                      <a:pt x="5533802" y="2340036"/>
                      <a:pt x="5543518" y="2342701"/>
                      <a:pt x="5553045" y="2342701"/>
                    </a:cubicBezTo>
                    <a:cubicBezTo>
                      <a:pt x="5605244" y="2342701"/>
                      <a:pt x="5656488" y="2338701"/>
                      <a:pt x="5706401" y="2320032"/>
                    </a:cubicBezTo>
                    <a:cubicBezTo>
                      <a:pt x="5723166" y="2313745"/>
                      <a:pt x="5743551" y="2317745"/>
                      <a:pt x="5762029" y="2316221"/>
                    </a:cubicBezTo>
                    <a:cubicBezTo>
                      <a:pt x="5779174" y="2314889"/>
                      <a:pt x="5796702" y="2314317"/>
                      <a:pt x="5813276" y="2309935"/>
                    </a:cubicBezTo>
                    <a:cubicBezTo>
                      <a:pt x="5837472" y="2303459"/>
                      <a:pt x="5859949" y="2302697"/>
                      <a:pt x="5884906" y="2308411"/>
                    </a:cubicBezTo>
                    <a:cubicBezTo>
                      <a:pt x="5908719" y="2313745"/>
                      <a:pt x="5934438" y="2311079"/>
                      <a:pt x="5959204" y="2311269"/>
                    </a:cubicBezTo>
                    <a:cubicBezTo>
                      <a:pt x="5986828" y="2311459"/>
                      <a:pt x="6014449" y="2311649"/>
                      <a:pt x="6042072" y="2310697"/>
                    </a:cubicBezTo>
                    <a:cubicBezTo>
                      <a:pt x="6053124" y="2310317"/>
                      <a:pt x="6065695" y="2302697"/>
                      <a:pt x="6074842" y="2305745"/>
                    </a:cubicBezTo>
                    <a:cubicBezTo>
                      <a:pt x="6104368" y="2316031"/>
                      <a:pt x="6133897" y="2303649"/>
                      <a:pt x="6163425" y="2309172"/>
                    </a:cubicBezTo>
                    <a:cubicBezTo>
                      <a:pt x="6177905" y="2312031"/>
                      <a:pt x="6194288" y="2304220"/>
                      <a:pt x="6209909" y="2303459"/>
                    </a:cubicBezTo>
                    <a:cubicBezTo>
                      <a:pt x="6235437" y="2302124"/>
                      <a:pt x="6260964" y="2302697"/>
                      <a:pt x="6286493" y="2302315"/>
                    </a:cubicBezTo>
                    <a:cubicBezTo>
                      <a:pt x="6294876" y="2302124"/>
                      <a:pt x="6303068" y="2301362"/>
                      <a:pt x="6311449" y="2300980"/>
                    </a:cubicBezTo>
                    <a:cubicBezTo>
                      <a:pt x="6318880" y="2300601"/>
                      <a:pt x="6326691" y="2298887"/>
                      <a:pt x="6333739" y="2300218"/>
                    </a:cubicBezTo>
                    <a:cubicBezTo>
                      <a:pt x="6359268" y="2304983"/>
                      <a:pt x="6384414" y="2312793"/>
                      <a:pt x="6410131" y="2315841"/>
                    </a:cubicBezTo>
                    <a:cubicBezTo>
                      <a:pt x="6432420" y="2318507"/>
                      <a:pt x="6455472" y="2314889"/>
                      <a:pt x="6477951" y="2316793"/>
                    </a:cubicBezTo>
                    <a:cubicBezTo>
                      <a:pt x="6517576" y="2320032"/>
                      <a:pt x="6557201" y="2325747"/>
                      <a:pt x="6596828" y="2329368"/>
                    </a:cubicBezTo>
                    <a:cubicBezTo>
                      <a:pt x="6605401" y="2330130"/>
                      <a:pt x="6614353" y="2325365"/>
                      <a:pt x="6623118" y="2324985"/>
                    </a:cubicBezTo>
                    <a:cubicBezTo>
                      <a:pt x="6650551" y="2324033"/>
                      <a:pt x="6677984" y="2323841"/>
                      <a:pt x="6705417" y="2323272"/>
                    </a:cubicBezTo>
                    <a:cubicBezTo>
                      <a:pt x="6721038" y="2323080"/>
                      <a:pt x="6736851" y="2323651"/>
                      <a:pt x="6752283" y="2321937"/>
                    </a:cubicBezTo>
                    <a:cubicBezTo>
                      <a:pt x="6772665" y="2319651"/>
                      <a:pt x="6791144" y="2316221"/>
                      <a:pt x="6810195" y="2331082"/>
                    </a:cubicBezTo>
                    <a:cubicBezTo>
                      <a:pt x="6839534" y="2354132"/>
                      <a:pt x="6876872" y="2345178"/>
                      <a:pt x="6910782" y="2350512"/>
                    </a:cubicBezTo>
                    <a:cubicBezTo>
                      <a:pt x="6919547" y="2351847"/>
                      <a:pt x="6928501" y="2352036"/>
                      <a:pt x="6937263" y="2353561"/>
                    </a:cubicBezTo>
                    <a:cubicBezTo>
                      <a:pt x="6953457" y="2356418"/>
                      <a:pt x="6969457" y="2359657"/>
                      <a:pt x="6985653" y="2362897"/>
                    </a:cubicBezTo>
                    <a:cubicBezTo>
                      <a:pt x="6988509" y="2363467"/>
                      <a:pt x="6991747" y="2363659"/>
                      <a:pt x="6994415" y="2364611"/>
                    </a:cubicBezTo>
                    <a:cubicBezTo>
                      <a:pt x="7018991" y="2372611"/>
                      <a:pt x="7043184" y="2381755"/>
                      <a:pt x="7068141" y="2388234"/>
                    </a:cubicBezTo>
                    <a:cubicBezTo>
                      <a:pt x="7080334" y="2391472"/>
                      <a:pt x="7093860" y="2391853"/>
                      <a:pt x="7106432" y="2390138"/>
                    </a:cubicBezTo>
                    <a:cubicBezTo>
                      <a:pt x="7143199" y="2385185"/>
                      <a:pt x="7179587" y="2383089"/>
                      <a:pt x="7216547" y="2390330"/>
                    </a:cubicBezTo>
                    <a:cubicBezTo>
                      <a:pt x="7231214" y="2393186"/>
                      <a:pt x="7247599" y="2388424"/>
                      <a:pt x="7263220" y="2386709"/>
                    </a:cubicBezTo>
                    <a:cubicBezTo>
                      <a:pt x="7300559" y="2382137"/>
                      <a:pt x="7337899" y="2377183"/>
                      <a:pt x="7375428" y="2372803"/>
                    </a:cubicBezTo>
                    <a:cubicBezTo>
                      <a:pt x="7398860" y="2370135"/>
                      <a:pt x="7422483" y="2368611"/>
                      <a:pt x="7445916" y="2365945"/>
                    </a:cubicBezTo>
                    <a:cubicBezTo>
                      <a:pt x="7472967" y="2362705"/>
                      <a:pt x="7499828" y="2357753"/>
                      <a:pt x="7526880" y="2355084"/>
                    </a:cubicBezTo>
                    <a:cubicBezTo>
                      <a:pt x="7557742" y="2352036"/>
                      <a:pt x="7588795" y="2351466"/>
                      <a:pt x="7619655" y="2348226"/>
                    </a:cubicBezTo>
                    <a:cubicBezTo>
                      <a:pt x="7676047" y="2341940"/>
                      <a:pt x="7732247" y="2334509"/>
                      <a:pt x="7788636" y="2327461"/>
                    </a:cubicBezTo>
                    <a:cubicBezTo>
                      <a:pt x="7843311" y="2320603"/>
                      <a:pt x="7897987" y="2314507"/>
                      <a:pt x="7952280" y="2305935"/>
                    </a:cubicBezTo>
                    <a:cubicBezTo>
                      <a:pt x="7975142" y="2302315"/>
                      <a:pt x="7996859" y="2292408"/>
                      <a:pt x="8019339" y="2286884"/>
                    </a:cubicBezTo>
                    <a:cubicBezTo>
                      <a:pt x="8058774" y="2277357"/>
                      <a:pt x="8098590" y="2269357"/>
                      <a:pt x="8137835" y="2259832"/>
                    </a:cubicBezTo>
                    <a:cubicBezTo>
                      <a:pt x="8155359" y="2255641"/>
                      <a:pt x="8172124" y="2248593"/>
                      <a:pt x="8189651" y="2243639"/>
                    </a:cubicBezTo>
                    <a:cubicBezTo>
                      <a:pt x="8230992" y="2232208"/>
                      <a:pt x="8272903" y="2222874"/>
                      <a:pt x="8313671" y="2209920"/>
                    </a:cubicBezTo>
                    <a:cubicBezTo>
                      <a:pt x="8362822" y="2194297"/>
                      <a:pt x="8411019" y="2175439"/>
                      <a:pt x="8459979" y="2158864"/>
                    </a:cubicBezTo>
                    <a:cubicBezTo>
                      <a:pt x="8478269" y="2152578"/>
                      <a:pt x="8497511" y="2148957"/>
                      <a:pt x="8516369" y="2144003"/>
                    </a:cubicBezTo>
                    <a:cubicBezTo>
                      <a:pt x="8563425" y="2131431"/>
                      <a:pt x="8610288" y="2118095"/>
                      <a:pt x="8657726" y="2106284"/>
                    </a:cubicBezTo>
                    <a:cubicBezTo>
                      <a:pt x="8675253" y="2101901"/>
                      <a:pt x="8693731" y="2102284"/>
                      <a:pt x="8711448" y="2098664"/>
                    </a:cubicBezTo>
                    <a:cubicBezTo>
                      <a:pt x="8732023" y="2094472"/>
                      <a:pt x="8752407" y="2089138"/>
                      <a:pt x="8772219" y="2082280"/>
                    </a:cubicBezTo>
                    <a:cubicBezTo>
                      <a:pt x="8796985" y="2073707"/>
                      <a:pt x="8820990" y="2062659"/>
                      <a:pt x="8845565" y="2053705"/>
                    </a:cubicBezTo>
                    <a:cubicBezTo>
                      <a:pt x="8886142" y="2039034"/>
                      <a:pt x="8926911" y="2024557"/>
                      <a:pt x="8967871" y="2011221"/>
                    </a:cubicBezTo>
                    <a:cubicBezTo>
                      <a:pt x="8983301" y="2006268"/>
                      <a:pt x="9000257" y="2005697"/>
                      <a:pt x="9015878" y="2001124"/>
                    </a:cubicBezTo>
                    <a:cubicBezTo>
                      <a:pt x="9088840" y="1979597"/>
                      <a:pt x="9161805" y="1957880"/>
                      <a:pt x="9234579" y="1935209"/>
                    </a:cubicBezTo>
                    <a:cubicBezTo>
                      <a:pt x="9272298" y="1923399"/>
                      <a:pt x="9308875" y="1908538"/>
                      <a:pt x="9346597" y="1896917"/>
                    </a:cubicBezTo>
                    <a:cubicBezTo>
                      <a:pt x="9369267" y="1889869"/>
                      <a:pt x="9393650" y="1887773"/>
                      <a:pt x="9416321" y="1880724"/>
                    </a:cubicBezTo>
                    <a:cubicBezTo>
                      <a:pt x="9437278" y="1874247"/>
                      <a:pt x="9456709" y="1863578"/>
                      <a:pt x="9477283" y="1856149"/>
                    </a:cubicBezTo>
                    <a:cubicBezTo>
                      <a:pt x="9540152" y="1833097"/>
                      <a:pt x="9603971" y="1811953"/>
                      <a:pt x="9666265" y="1787186"/>
                    </a:cubicBezTo>
                    <a:cubicBezTo>
                      <a:pt x="9696749" y="1775183"/>
                      <a:pt x="9725323" y="1757849"/>
                      <a:pt x="9754088" y="1741464"/>
                    </a:cubicBezTo>
                    <a:cubicBezTo>
                      <a:pt x="9802858" y="1713841"/>
                      <a:pt x="9850865" y="1685074"/>
                      <a:pt x="9899446" y="1656880"/>
                    </a:cubicBezTo>
                    <a:cubicBezTo>
                      <a:pt x="9935832" y="1635924"/>
                      <a:pt x="9968027" y="1611347"/>
                      <a:pt x="9993175" y="1576487"/>
                    </a:cubicBezTo>
                    <a:cubicBezTo>
                      <a:pt x="10004797" y="1560484"/>
                      <a:pt x="10024990" y="1546768"/>
                      <a:pt x="10044230" y="1540480"/>
                    </a:cubicBezTo>
                    <a:cubicBezTo>
                      <a:pt x="10078713" y="1529241"/>
                      <a:pt x="10104430" y="1507522"/>
                      <a:pt x="10131863" y="1485613"/>
                    </a:cubicBezTo>
                    <a:cubicBezTo>
                      <a:pt x="10166536" y="1457801"/>
                      <a:pt x="10203304" y="1431509"/>
                      <a:pt x="10242357" y="1410555"/>
                    </a:cubicBezTo>
                    <a:cubicBezTo>
                      <a:pt x="10280840" y="1389980"/>
                      <a:pt x="10324086" y="1378549"/>
                      <a:pt x="10363709" y="1359499"/>
                    </a:cubicBezTo>
                    <a:cubicBezTo>
                      <a:pt x="10386952" y="1348259"/>
                      <a:pt x="10407146" y="1330353"/>
                      <a:pt x="10428291" y="1314920"/>
                    </a:cubicBezTo>
                    <a:cubicBezTo>
                      <a:pt x="10449438" y="1299489"/>
                      <a:pt x="10470394" y="1283486"/>
                      <a:pt x="10490969" y="1267104"/>
                    </a:cubicBezTo>
                    <a:cubicBezTo>
                      <a:pt x="10502208" y="1258149"/>
                      <a:pt x="10511734" y="1246909"/>
                      <a:pt x="10523354" y="1238337"/>
                    </a:cubicBezTo>
                    <a:cubicBezTo>
                      <a:pt x="10545263" y="1222334"/>
                      <a:pt x="10569075" y="1208808"/>
                      <a:pt x="10590031" y="1191664"/>
                    </a:cubicBezTo>
                    <a:cubicBezTo>
                      <a:pt x="10610225" y="1175089"/>
                      <a:pt x="10633467" y="1166707"/>
                      <a:pt x="10656519" y="1156038"/>
                    </a:cubicBezTo>
                    <a:cubicBezTo>
                      <a:pt x="10674046" y="1148036"/>
                      <a:pt x="10686617" y="1130320"/>
                      <a:pt x="10703573" y="1120603"/>
                    </a:cubicBezTo>
                    <a:cubicBezTo>
                      <a:pt x="10727767" y="1106697"/>
                      <a:pt x="10746246" y="1089553"/>
                      <a:pt x="10764534" y="1067643"/>
                    </a:cubicBezTo>
                    <a:cubicBezTo>
                      <a:pt x="10785111" y="1043068"/>
                      <a:pt x="10820162" y="1029732"/>
                      <a:pt x="10850453" y="1014301"/>
                    </a:cubicBezTo>
                    <a:cubicBezTo>
                      <a:pt x="10876171" y="1001157"/>
                      <a:pt x="10906081" y="995632"/>
                      <a:pt x="10929704" y="980201"/>
                    </a:cubicBezTo>
                    <a:cubicBezTo>
                      <a:pt x="10946279" y="969342"/>
                      <a:pt x="10958661" y="948957"/>
                      <a:pt x="10967423" y="930289"/>
                    </a:cubicBezTo>
                    <a:cubicBezTo>
                      <a:pt x="10987046" y="887995"/>
                      <a:pt x="11021146" y="861897"/>
                      <a:pt x="11058869" y="838084"/>
                    </a:cubicBezTo>
                    <a:cubicBezTo>
                      <a:pt x="11097350" y="813699"/>
                      <a:pt x="11133927" y="786836"/>
                      <a:pt x="11172600" y="762834"/>
                    </a:cubicBezTo>
                    <a:cubicBezTo>
                      <a:pt x="11211843" y="738638"/>
                      <a:pt x="11243658" y="706443"/>
                      <a:pt x="11275283" y="673676"/>
                    </a:cubicBezTo>
                    <a:cubicBezTo>
                      <a:pt x="11288238" y="660150"/>
                      <a:pt x="11305192" y="650434"/>
                      <a:pt x="11320623" y="639195"/>
                    </a:cubicBezTo>
                    <a:cubicBezTo>
                      <a:pt x="11338339" y="626241"/>
                      <a:pt x="11355296" y="611953"/>
                      <a:pt x="11374346" y="601664"/>
                    </a:cubicBezTo>
                    <a:cubicBezTo>
                      <a:pt x="11398160" y="588709"/>
                      <a:pt x="11424069" y="579757"/>
                      <a:pt x="11448453" y="567755"/>
                    </a:cubicBezTo>
                    <a:cubicBezTo>
                      <a:pt x="11476838" y="553657"/>
                      <a:pt x="11505795" y="539750"/>
                      <a:pt x="11532275" y="522605"/>
                    </a:cubicBezTo>
                    <a:cubicBezTo>
                      <a:pt x="11545039" y="514413"/>
                      <a:pt x="11553613" y="499363"/>
                      <a:pt x="11562947" y="486598"/>
                    </a:cubicBezTo>
                    <a:cubicBezTo>
                      <a:pt x="11599714" y="436305"/>
                      <a:pt x="11635529" y="385441"/>
                      <a:pt x="11672489" y="335337"/>
                    </a:cubicBezTo>
                    <a:cubicBezTo>
                      <a:pt x="11712304" y="281424"/>
                      <a:pt x="11763931" y="241608"/>
                      <a:pt x="11821656" y="207889"/>
                    </a:cubicBezTo>
                    <a:cubicBezTo>
                      <a:pt x="11877664" y="175312"/>
                      <a:pt x="11931195" y="138734"/>
                      <a:pt x="11986443" y="104824"/>
                    </a:cubicBezTo>
                    <a:cubicBezTo>
                      <a:pt x="11998443" y="97395"/>
                      <a:pt x="12013114" y="94347"/>
                      <a:pt x="12026448" y="88821"/>
                    </a:cubicBezTo>
                    <a:cubicBezTo>
                      <a:pt x="12072360" y="69580"/>
                      <a:pt x="12118083" y="50147"/>
                      <a:pt x="12160947" y="28621"/>
                    </a:cubicBezTo>
                    <a:lnTo>
                      <a:pt x="12192000" y="0"/>
                    </a:lnTo>
                    <a:close/>
                  </a:path>
                </a:pathLst>
              </a:custGeom>
              <a:solidFill>
                <a:schemeClr val="bg1">
                  <a:alpha val="14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nvGrpSpPr>
            <p:cNvPr id="12" name="Group 11">
              <a:extLst>
                <a:ext uri="{FF2B5EF4-FFF2-40B4-BE49-F238E27FC236}">
                  <a16:creationId xmlns:a16="http://schemas.microsoft.com/office/drawing/2014/main" id="{05148B0F-801C-45A1-80C1-EEC25A22A7C6}"/>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44" y="3296011"/>
              <a:ext cx="12191456" cy="2849975"/>
              <a:chOff x="544" y="3296011"/>
              <a:chExt cx="12191456" cy="2849975"/>
            </a:xfrm>
          </p:grpSpPr>
          <p:sp>
            <p:nvSpPr>
              <p:cNvPr id="13" name="Freeform: Shape 12">
                <a:extLst>
                  <a:ext uri="{FF2B5EF4-FFF2-40B4-BE49-F238E27FC236}">
                    <a16:creationId xmlns:a16="http://schemas.microsoft.com/office/drawing/2014/main" id="{E7715ED9-C8CE-4651-82AA-1C4B5F14A0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4" y="3296011"/>
                <a:ext cx="12191456" cy="2849975"/>
              </a:xfrm>
              <a:custGeom>
                <a:avLst/>
                <a:gdLst>
                  <a:gd name="connsiteX0" fmla="*/ 6095524 w 6095524"/>
                  <a:gd name="connsiteY0" fmla="*/ 0 h 1424940"/>
                  <a:gd name="connsiteX1" fmla="*/ 6095524 w 6095524"/>
                  <a:gd name="connsiteY1" fmla="*/ 17431 h 1424940"/>
                  <a:gd name="connsiteX2" fmla="*/ 6095524 w 6095524"/>
                  <a:gd name="connsiteY2" fmla="*/ 216290 h 1424940"/>
                  <a:gd name="connsiteX3" fmla="*/ 6079998 w 6095524"/>
                  <a:gd name="connsiteY3" fmla="*/ 230600 h 1424940"/>
                  <a:gd name="connsiteX4" fmla="*/ 6012751 w 6095524"/>
                  <a:gd name="connsiteY4" fmla="*/ 260699 h 1424940"/>
                  <a:gd name="connsiteX5" fmla="*/ 5992749 w 6095524"/>
                  <a:gd name="connsiteY5" fmla="*/ 268700 h 1424940"/>
                  <a:gd name="connsiteX6" fmla="*/ 5910358 w 6095524"/>
                  <a:gd name="connsiteY6" fmla="*/ 320231 h 1424940"/>
                  <a:gd name="connsiteX7" fmla="*/ 5835777 w 6095524"/>
                  <a:gd name="connsiteY7" fmla="*/ 383953 h 1424940"/>
                  <a:gd name="connsiteX8" fmla="*/ 5781008 w 6095524"/>
                  <a:gd name="connsiteY8" fmla="*/ 459581 h 1424940"/>
                  <a:gd name="connsiteX9" fmla="*/ 5765673 w 6095524"/>
                  <a:gd name="connsiteY9" fmla="*/ 477584 h 1424940"/>
                  <a:gd name="connsiteX10" fmla="*/ 5723763 w 6095524"/>
                  <a:gd name="connsiteY10" fmla="*/ 500158 h 1424940"/>
                  <a:gd name="connsiteX11" fmla="*/ 5686711 w 6095524"/>
                  <a:gd name="connsiteY11" fmla="*/ 517112 h 1424940"/>
                  <a:gd name="connsiteX12" fmla="*/ 5659850 w 6095524"/>
                  <a:gd name="connsiteY12" fmla="*/ 535877 h 1424940"/>
                  <a:gd name="connsiteX13" fmla="*/ 5637181 w 6095524"/>
                  <a:gd name="connsiteY13" fmla="*/ 553117 h 1424940"/>
                  <a:gd name="connsiteX14" fmla="*/ 5585841 w 6095524"/>
                  <a:gd name="connsiteY14" fmla="*/ 597694 h 1424940"/>
                  <a:gd name="connsiteX15" fmla="*/ 5528977 w 6095524"/>
                  <a:gd name="connsiteY15" fmla="*/ 635318 h 1424940"/>
                  <a:gd name="connsiteX16" fmla="*/ 5483256 w 6095524"/>
                  <a:gd name="connsiteY16" fmla="*/ 681419 h 1424940"/>
                  <a:gd name="connsiteX17" fmla="*/ 5464397 w 6095524"/>
                  <a:gd name="connsiteY17" fmla="*/ 706374 h 1424940"/>
                  <a:gd name="connsiteX18" fmla="*/ 5424773 w 6095524"/>
                  <a:gd name="connsiteY18" fmla="*/ 723424 h 1424940"/>
                  <a:gd name="connsiteX19" fmla="*/ 5381815 w 6095524"/>
                  <a:gd name="connsiteY19" fmla="*/ 750094 h 1424940"/>
                  <a:gd name="connsiteX20" fmla="*/ 5351335 w 6095524"/>
                  <a:gd name="connsiteY20" fmla="*/ 776573 h 1424940"/>
                  <a:gd name="connsiteX21" fmla="*/ 5327809 w 6095524"/>
                  <a:gd name="connsiteY21" fmla="*/ 794290 h 1424940"/>
                  <a:gd name="connsiteX22" fmla="*/ 5294566 w 6095524"/>
                  <a:gd name="connsiteY22" fmla="*/ 812102 h 1424940"/>
                  <a:gd name="connsiteX23" fmla="*/ 5261229 w 6095524"/>
                  <a:gd name="connsiteY23" fmla="*/ 835438 h 1424940"/>
                  <a:gd name="connsiteX24" fmla="*/ 5245037 w 6095524"/>
                  <a:gd name="connsiteY24" fmla="*/ 849821 h 1424940"/>
                  <a:gd name="connsiteX25" fmla="*/ 5213699 w 6095524"/>
                  <a:gd name="connsiteY25" fmla="*/ 873728 h 1424940"/>
                  <a:gd name="connsiteX26" fmla="*/ 5181409 w 6095524"/>
                  <a:gd name="connsiteY26" fmla="*/ 896017 h 1424940"/>
                  <a:gd name="connsiteX27" fmla="*/ 5120735 w 6095524"/>
                  <a:gd name="connsiteY27" fmla="*/ 921544 h 1424940"/>
                  <a:gd name="connsiteX28" fmla="*/ 5065490 w 6095524"/>
                  <a:gd name="connsiteY28" fmla="*/ 959072 h 1424940"/>
                  <a:gd name="connsiteX29" fmla="*/ 5021675 w 6095524"/>
                  <a:gd name="connsiteY29" fmla="*/ 986504 h 1424940"/>
                  <a:gd name="connsiteX30" fmla="*/ 4996148 w 6095524"/>
                  <a:gd name="connsiteY30" fmla="*/ 1004507 h 1424940"/>
                  <a:gd name="connsiteX31" fmla="*/ 4949285 w 6095524"/>
                  <a:gd name="connsiteY31" fmla="*/ 1044702 h 1424940"/>
                  <a:gd name="connsiteX32" fmla="*/ 4876609 w 6095524"/>
                  <a:gd name="connsiteY32" fmla="*/ 1086993 h 1424940"/>
                  <a:gd name="connsiteX33" fmla="*/ 4832699 w 6095524"/>
                  <a:gd name="connsiteY33" fmla="*/ 1109853 h 1424940"/>
                  <a:gd name="connsiteX34" fmla="*/ 4738211 w 6095524"/>
                  <a:gd name="connsiteY34" fmla="*/ 1144334 h 1424940"/>
                  <a:gd name="connsiteX35" fmla="*/ 4707731 w 6095524"/>
                  <a:gd name="connsiteY35" fmla="*/ 1156621 h 1424940"/>
                  <a:gd name="connsiteX36" fmla="*/ 4672870 w 6095524"/>
                  <a:gd name="connsiteY36" fmla="*/ 1164717 h 1424940"/>
                  <a:gd name="connsiteX37" fmla="*/ 4616863 w 6095524"/>
                  <a:gd name="connsiteY37" fmla="*/ 1183862 h 1424940"/>
                  <a:gd name="connsiteX38" fmla="*/ 4507516 w 6095524"/>
                  <a:gd name="connsiteY38" fmla="*/ 1216819 h 1424940"/>
                  <a:gd name="connsiteX39" fmla="*/ 4483513 w 6095524"/>
                  <a:gd name="connsiteY39" fmla="*/ 1221867 h 1424940"/>
                  <a:gd name="connsiteX40" fmla="*/ 4422362 w 6095524"/>
                  <a:gd name="connsiteY40" fmla="*/ 1243108 h 1424940"/>
                  <a:gd name="connsiteX41" fmla="*/ 4385691 w 6095524"/>
                  <a:gd name="connsiteY41" fmla="*/ 1257395 h 1424940"/>
                  <a:gd name="connsiteX42" fmla="*/ 4355306 w 6095524"/>
                  <a:gd name="connsiteY42" fmla="*/ 1265587 h 1424940"/>
                  <a:gd name="connsiteX43" fmla="*/ 4328446 w 6095524"/>
                  <a:gd name="connsiteY43" fmla="*/ 1269397 h 1424940"/>
                  <a:gd name="connsiteX44" fmla="*/ 4257770 w 6095524"/>
                  <a:gd name="connsiteY44" fmla="*/ 1288256 h 1424940"/>
                  <a:gd name="connsiteX45" fmla="*/ 4229576 w 6095524"/>
                  <a:gd name="connsiteY45" fmla="*/ 1295686 h 1424940"/>
                  <a:gd name="connsiteX46" fmla="*/ 4156424 w 6095524"/>
                  <a:gd name="connsiteY46" fmla="*/ 1321213 h 1424940"/>
                  <a:gd name="connsiteX47" fmla="*/ 4094416 w 6095524"/>
                  <a:gd name="connsiteY47" fmla="*/ 1338072 h 1424940"/>
                  <a:gd name="connsiteX48" fmla="*/ 4068509 w 6095524"/>
                  <a:gd name="connsiteY48" fmla="*/ 1346168 h 1424940"/>
                  <a:gd name="connsiteX49" fmla="*/ 4009263 w 6095524"/>
                  <a:gd name="connsiteY49" fmla="*/ 1359694 h 1424940"/>
                  <a:gd name="connsiteX50" fmla="*/ 3975735 w 6095524"/>
                  <a:gd name="connsiteY50" fmla="*/ 1369219 h 1424940"/>
                  <a:gd name="connsiteX51" fmla="*/ 3893915 w 6095524"/>
                  <a:gd name="connsiteY51" fmla="*/ 1379982 h 1424940"/>
                  <a:gd name="connsiteX52" fmla="*/ 3809428 w 6095524"/>
                  <a:gd name="connsiteY52" fmla="*/ 1390364 h 1424940"/>
                  <a:gd name="connsiteX53" fmla="*/ 3763042 w 6095524"/>
                  <a:gd name="connsiteY53" fmla="*/ 1393793 h 1424940"/>
                  <a:gd name="connsiteX54" fmla="*/ 3722561 w 6095524"/>
                  <a:gd name="connsiteY54" fmla="*/ 1399223 h 1424940"/>
                  <a:gd name="connsiteX55" fmla="*/ 3687318 w 6095524"/>
                  <a:gd name="connsiteY55" fmla="*/ 1402652 h 1424940"/>
                  <a:gd name="connsiteX56" fmla="*/ 3631216 w 6095524"/>
                  <a:gd name="connsiteY56" fmla="*/ 1409605 h 1424940"/>
                  <a:gd name="connsiteX57" fmla="*/ 3607880 w 6095524"/>
                  <a:gd name="connsiteY57" fmla="*/ 1411415 h 1424940"/>
                  <a:gd name="connsiteX58" fmla="*/ 3552825 w 6095524"/>
                  <a:gd name="connsiteY58" fmla="*/ 1411319 h 1424940"/>
                  <a:gd name="connsiteX59" fmla="*/ 3533680 w 6095524"/>
                  <a:gd name="connsiteY59" fmla="*/ 1410367 h 1424940"/>
                  <a:gd name="connsiteX60" fmla="*/ 3496818 w 6095524"/>
                  <a:gd name="connsiteY60" fmla="*/ 1398556 h 1424940"/>
                  <a:gd name="connsiteX61" fmla="*/ 3492437 w 6095524"/>
                  <a:gd name="connsiteY61" fmla="*/ 1397699 h 1424940"/>
                  <a:gd name="connsiteX62" fmla="*/ 3468243 w 6095524"/>
                  <a:gd name="connsiteY62" fmla="*/ 1393031 h 1424940"/>
                  <a:gd name="connsiteX63" fmla="*/ 3455003 w 6095524"/>
                  <a:gd name="connsiteY63" fmla="*/ 1391507 h 1424940"/>
                  <a:gd name="connsiteX64" fmla="*/ 3404711 w 6095524"/>
                  <a:gd name="connsiteY64" fmla="*/ 1381792 h 1424940"/>
                  <a:gd name="connsiteX65" fmla="*/ 3375756 w 6095524"/>
                  <a:gd name="connsiteY65" fmla="*/ 1377220 h 1424940"/>
                  <a:gd name="connsiteX66" fmla="*/ 3352324 w 6095524"/>
                  <a:gd name="connsiteY66" fmla="*/ 1377887 h 1424940"/>
                  <a:gd name="connsiteX67" fmla="*/ 3311176 w 6095524"/>
                  <a:gd name="connsiteY67" fmla="*/ 1378744 h 1424940"/>
                  <a:gd name="connsiteX68" fmla="*/ 3298031 w 6095524"/>
                  <a:gd name="connsiteY68" fmla="*/ 1380935 h 1424940"/>
                  <a:gd name="connsiteX69" fmla="*/ 3238595 w 6095524"/>
                  <a:gd name="connsiteY69" fmla="*/ 1374648 h 1424940"/>
                  <a:gd name="connsiteX70" fmla="*/ 3204686 w 6095524"/>
                  <a:gd name="connsiteY70" fmla="*/ 1374172 h 1424940"/>
                  <a:gd name="connsiteX71" fmla="*/ 3166491 w 6095524"/>
                  <a:gd name="connsiteY71" fmla="*/ 1366361 h 1424940"/>
                  <a:gd name="connsiteX72" fmla="*/ 3155347 w 6095524"/>
                  <a:gd name="connsiteY72" fmla="*/ 1366742 h 1424940"/>
                  <a:gd name="connsiteX73" fmla="*/ 3142869 w 6095524"/>
                  <a:gd name="connsiteY73" fmla="*/ 1367409 h 1424940"/>
                  <a:gd name="connsiteX74" fmla="*/ 3104578 w 6095524"/>
                  <a:gd name="connsiteY74" fmla="*/ 1367981 h 1424940"/>
                  <a:gd name="connsiteX75" fmla="*/ 3081337 w 6095524"/>
                  <a:gd name="connsiteY75" fmla="*/ 1370838 h 1424940"/>
                  <a:gd name="connsiteX76" fmla="*/ 3037047 w 6095524"/>
                  <a:gd name="connsiteY76" fmla="*/ 1369124 h 1424940"/>
                  <a:gd name="connsiteX77" fmla="*/ 3020663 w 6095524"/>
                  <a:gd name="connsiteY77" fmla="*/ 1371600 h 1424940"/>
                  <a:gd name="connsiteX78" fmla="*/ 2979230 w 6095524"/>
                  <a:gd name="connsiteY78" fmla="*/ 1371886 h 1424940"/>
                  <a:gd name="connsiteX79" fmla="*/ 2942082 w 6095524"/>
                  <a:gd name="connsiteY79" fmla="*/ 1370457 h 1424940"/>
                  <a:gd name="connsiteX80" fmla="*/ 2906268 w 6095524"/>
                  <a:gd name="connsiteY80" fmla="*/ 1371219 h 1424940"/>
                  <a:gd name="connsiteX81" fmla="*/ 2880646 w 6095524"/>
                  <a:gd name="connsiteY81" fmla="*/ 1374362 h 1424940"/>
                  <a:gd name="connsiteX82" fmla="*/ 2852833 w 6095524"/>
                  <a:gd name="connsiteY82" fmla="*/ 1376267 h 1424940"/>
                  <a:gd name="connsiteX83" fmla="*/ 2776157 w 6095524"/>
                  <a:gd name="connsiteY83" fmla="*/ 1387602 h 1424940"/>
                  <a:gd name="connsiteX84" fmla="*/ 2761965 w 6095524"/>
                  <a:gd name="connsiteY84" fmla="*/ 1384840 h 1424940"/>
                  <a:gd name="connsiteX85" fmla="*/ 2681383 w 6095524"/>
                  <a:gd name="connsiteY85" fmla="*/ 1382268 h 1424940"/>
                  <a:gd name="connsiteX86" fmla="*/ 2663857 w 6095524"/>
                  <a:gd name="connsiteY86" fmla="*/ 1382459 h 1424940"/>
                  <a:gd name="connsiteX87" fmla="*/ 2616803 w 6095524"/>
                  <a:gd name="connsiteY87" fmla="*/ 1371219 h 1424940"/>
                  <a:gd name="connsiteX88" fmla="*/ 2544223 w 6095524"/>
                  <a:gd name="connsiteY88" fmla="*/ 1389031 h 1424940"/>
                  <a:gd name="connsiteX89" fmla="*/ 2476309 w 6095524"/>
                  <a:gd name="connsiteY89" fmla="*/ 1411319 h 1424940"/>
                  <a:gd name="connsiteX90" fmla="*/ 2467737 w 6095524"/>
                  <a:gd name="connsiteY90" fmla="*/ 1414177 h 1424940"/>
                  <a:gd name="connsiteX91" fmla="*/ 2443353 w 6095524"/>
                  <a:gd name="connsiteY91" fmla="*/ 1419035 h 1424940"/>
                  <a:gd name="connsiteX92" fmla="*/ 2413159 w 6095524"/>
                  <a:gd name="connsiteY92" fmla="*/ 1420749 h 1424940"/>
                  <a:gd name="connsiteX93" fmla="*/ 2374868 w 6095524"/>
                  <a:gd name="connsiteY93" fmla="*/ 1424940 h 1424940"/>
                  <a:gd name="connsiteX94" fmla="*/ 2344198 w 6095524"/>
                  <a:gd name="connsiteY94" fmla="*/ 1419701 h 1424940"/>
                  <a:gd name="connsiteX95" fmla="*/ 2301335 w 6095524"/>
                  <a:gd name="connsiteY95" fmla="*/ 1411891 h 1424940"/>
                  <a:gd name="connsiteX96" fmla="*/ 2260949 w 6095524"/>
                  <a:gd name="connsiteY96" fmla="*/ 1404461 h 1424940"/>
                  <a:gd name="connsiteX97" fmla="*/ 2248186 w 6095524"/>
                  <a:gd name="connsiteY97" fmla="*/ 1413224 h 1424940"/>
                  <a:gd name="connsiteX98" fmla="*/ 2228469 w 6095524"/>
                  <a:gd name="connsiteY98" fmla="*/ 1420844 h 1424940"/>
                  <a:gd name="connsiteX99" fmla="*/ 2206562 w 6095524"/>
                  <a:gd name="connsiteY99" fmla="*/ 1411700 h 1424940"/>
                  <a:gd name="connsiteX100" fmla="*/ 2155317 w 6095524"/>
                  <a:gd name="connsiteY100" fmla="*/ 1392746 h 1424940"/>
                  <a:gd name="connsiteX101" fmla="*/ 2122932 w 6095524"/>
                  <a:gd name="connsiteY101" fmla="*/ 1391888 h 1424940"/>
                  <a:gd name="connsiteX102" fmla="*/ 2052542 w 6095524"/>
                  <a:gd name="connsiteY102" fmla="*/ 1383792 h 1424940"/>
                  <a:gd name="connsiteX103" fmla="*/ 2006537 w 6095524"/>
                  <a:gd name="connsiteY103" fmla="*/ 1372267 h 1424940"/>
                  <a:gd name="connsiteX104" fmla="*/ 1973486 w 6095524"/>
                  <a:gd name="connsiteY104" fmla="*/ 1359218 h 1424940"/>
                  <a:gd name="connsiteX105" fmla="*/ 1926146 w 6095524"/>
                  <a:gd name="connsiteY105" fmla="*/ 1342168 h 1424940"/>
                  <a:gd name="connsiteX106" fmla="*/ 1878616 w 6095524"/>
                  <a:gd name="connsiteY106" fmla="*/ 1333310 h 1424940"/>
                  <a:gd name="connsiteX107" fmla="*/ 1844231 w 6095524"/>
                  <a:gd name="connsiteY107" fmla="*/ 1322165 h 1424940"/>
                  <a:gd name="connsiteX108" fmla="*/ 1802225 w 6095524"/>
                  <a:gd name="connsiteY108" fmla="*/ 1314545 h 1424940"/>
                  <a:gd name="connsiteX109" fmla="*/ 1766983 w 6095524"/>
                  <a:gd name="connsiteY109" fmla="*/ 1314260 h 1424940"/>
                  <a:gd name="connsiteX110" fmla="*/ 1711738 w 6095524"/>
                  <a:gd name="connsiteY110" fmla="*/ 1315593 h 1424940"/>
                  <a:gd name="connsiteX111" fmla="*/ 1644111 w 6095524"/>
                  <a:gd name="connsiteY111" fmla="*/ 1292543 h 1424940"/>
                  <a:gd name="connsiteX112" fmla="*/ 1616774 w 6095524"/>
                  <a:gd name="connsiteY112" fmla="*/ 1287399 h 1424940"/>
                  <a:gd name="connsiteX113" fmla="*/ 1591056 w 6095524"/>
                  <a:gd name="connsiteY113" fmla="*/ 1285018 h 1424940"/>
                  <a:gd name="connsiteX114" fmla="*/ 1536478 w 6095524"/>
                  <a:gd name="connsiteY114" fmla="*/ 1269683 h 1424940"/>
                  <a:gd name="connsiteX115" fmla="*/ 1514285 w 6095524"/>
                  <a:gd name="connsiteY115" fmla="*/ 1264634 h 1424940"/>
                  <a:gd name="connsiteX116" fmla="*/ 1483233 w 6095524"/>
                  <a:gd name="connsiteY116" fmla="*/ 1264730 h 1424940"/>
                  <a:gd name="connsiteX117" fmla="*/ 1426750 w 6095524"/>
                  <a:gd name="connsiteY117" fmla="*/ 1257681 h 1424940"/>
                  <a:gd name="connsiteX118" fmla="*/ 1370362 w 6095524"/>
                  <a:gd name="connsiteY118" fmla="*/ 1237107 h 1424940"/>
                  <a:gd name="connsiteX119" fmla="*/ 1346454 w 6095524"/>
                  <a:gd name="connsiteY119" fmla="*/ 1239107 h 1424940"/>
                  <a:gd name="connsiteX120" fmla="*/ 1337882 w 6095524"/>
                  <a:gd name="connsiteY120" fmla="*/ 1238631 h 1424940"/>
                  <a:gd name="connsiteX121" fmla="*/ 1260825 w 6095524"/>
                  <a:gd name="connsiteY121" fmla="*/ 1227296 h 1424940"/>
                  <a:gd name="connsiteX122" fmla="*/ 1253109 w 6095524"/>
                  <a:gd name="connsiteY122" fmla="*/ 1226058 h 1424940"/>
                  <a:gd name="connsiteX123" fmla="*/ 1216915 w 6095524"/>
                  <a:gd name="connsiteY123" fmla="*/ 1215962 h 1424940"/>
                  <a:gd name="connsiteX124" fmla="*/ 1125664 w 6095524"/>
                  <a:gd name="connsiteY124" fmla="*/ 1209675 h 1424940"/>
                  <a:gd name="connsiteX125" fmla="*/ 1120045 w 6095524"/>
                  <a:gd name="connsiteY125" fmla="*/ 1208913 h 1424940"/>
                  <a:gd name="connsiteX126" fmla="*/ 1089469 w 6095524"/>
                  <a:gd name="connsiteY126" fmla="*/ 1213961 h 1424940"/>
                  <a:gd name="connsiteX127" fmla="*/ 1074325 w 6095524"/>
                  <a:gd name="connsiteY127" fmla="*/ 1221105 h 1424940"/>
                  <a:gd name="connsiteX128" fmla="*/ 1050703 w 6095524"/>
                  <a:gd name="connsiteY128" fmla="*/ 1228535 h 1424940"/>
                  <a:gd name="connsiteX129" fmla="*/ 1026700 w 6095524"/>
                  <a:gd name="connsiteY129" fmla="*/ 1231297 h 1424940"/>
                  <a:gd name="connsiteX130" fmla="*/ 986409 w 6095524"/>
                  <a:gd name="connsiteY130" fmla="*/ 1220057 h 1424940"/>
                  <a:gd name="connsiteX131" fmla="*/ 971741 w 6095524"/>
                  <a:gd name="connsiteY131" fmla="*/ 1218914 h 1424940"/>
                  <a:gd name="connsiteX132" fmla="*/ 939070 w 6095524"/>
                  <a:gd name="connsiteY132" fmla="*/ 1213485 h 1424940"/>
                  <a:gd name="connsiteX133" fmla="*/ 910495 w 6095524"/>
                  <a:gd name="connsiteY133" fmla="*/ 1213866 h 1424940"/>
                  <a:gd name="connsiteX134" fmla="*/ 887540 w 6095524"/>
                  <a:gd name="connsiteY134" fmla="*/ 1222534 h 1424940"/>
                  <a:gd name="connsiteX135" fmla="*/ 854202 w 6095524"/>
                  <a:gd name="connsiteY135" fmla="*/ 1224248 h 1424940"/>
                  <a:gd name="connsiteX136" fmla="*/ 832675 w 6095524"/>
                  <a:gd name="connsiteY136" fmla="*/ 1217962 h 1424940"/>
                  <a:gd name="connsiteX137" fmla="*/ 828294 w 6095524"/>
                  <a:gd name="connsiteY137" fmla="*/ 1217105 h 1424940"/>
                  <a:gd name="connsiteX138" fmla="*/ 772001 w 6095524"/>
                  <a:gd name="connsiteY138" fmla="*/ 1216723 h 1424940"/>
                  <a:gd name="connsiteX139" fmla="*/ 701707 w 6095524"/>
                  <a:gd name="connsiteY139" fmla="*/ 1235678 h 1424940"/>
                  <a:gd name="connsiteX140" fmla="*/ 690086 w 6095524"/>
                  <a:gd name="connsiteY140" fmla="*/ 1239679 h 1424940"/>
                  <a:gd name="connsiteX141" fmla="*/ 633412 w 6095524"/>
                  <a:gd name="connsiteY141" fmla="*/ 1246632 h 1424940"/>
                  <a:gd name="connsiteX142" fmla="*/ 603028 w 6095524"/>
                  <a:gd name="connsiteY142" fmla="*/ 1253681 h 1424940"/>
                  <a:gd name="connsiteX143" fmla="*/ 581120 w 6095524"/>
                  <a:gd name="connsiteY143" fmla="*/ 1254062 h 1424940"/>
                  <a:gd name="connsiteX144" fmla="*/ 554642 w 6095524"/>
                  <a:gd name="connsiteY144" fmla="*/ 1266539 h 1424940"/>
                  <a:gd name="connsiteX145" fmla="*/ 545973 w 6095524"/>
                  <a:gd name="connsiteY145" fmla="*/ 1271969 h 1424940"/>
                  <a:gd name="connsiteX146" fmla="*/ 535591 w 6095524"/>
                  <a:gd name="connsiteY146" fmla="*/ 1275207 h 1424940"/>
                  <a:gd name="connsiteX147" fmla="*/ 488538 w 6095524"/>
                  <a:gd name="connsiteY147" fmla="*/ 1285494 h 1424940"/>
                  <a:gd name="connsiteX148" fmla="*/ 480155 w 6095524"/>
                  <a:gd name="connsiteY148" fmla="*/ 1291304 h 1424940"/>
                  <a:gd name="connsiteX149" fmla="*/ 474535 w 6095524"/>
                  <a:gd name="connsiteY149" fmla="*/ 1294924 h 1424940"/>
                  <a:gd name="connsiteX150" fmla="*/ 428816 w 6095524"/>
                  <a:gd name="connsiteY150" fmla="*/ 1301020 h 1424940"/>
                  <a:gd name="connsiteX151" fmla="*/ 400241 w 6095524"/>
                  <a:gd name="connsiteY151" fmla="*/ 1318260 h 1424940"/>
                  <a:gd name="connsiteX152" fmla="*/ 392431 w 6095524"/>
                  <a:gd name="connsiteY152" fmla="*/ 1325594 h 1424940"/>
                  <a:gd name="connsiteX153" fmla="*/ 365093 w 6095524"/>
                  <a:gd name="connsiteY153" fmla="*/ 1336643 h 1424940"/>
                  <a:gd name="connsiteX154" fmla="*/ 273177 w 6095524"/>
                  <a:gd name="connsiteY154" fmla="*/ 1357884 h 1424940"/>
                  <a:gd name="connsiteX155" fmla="*/ 246888 w 6095524"/>
                  <a:gd name="connsiteY155" fmla="*/ 1350359 h 1424940"/>
                  <a:gd name="connsiteX156" fmla="*/ 196977 w 6095524"/>
                  <a:gd name="connsiteY156" fmla="*/ 1370552 h 1424940"/>
                  <a:gd name="connsiteX157" fmla="*/ 153352 w 6095524"/>
                  <a:gd name="connsiteY157" fmla="*/ 1381982 h 1424940"/>
                  <a:gd name="connsiteX158" fmla="*/ 137160 w 6095524"/>
                  <a:gd name="connsiteY158" fmla="*/ 1384745 h 1424940"/>
                  <a:gd name="connsiteX159" fmla="*/ 85917 w 6095524"/>
                  <a:gd name="connsiteY159" fmla="*/ 1389793 h 1424940"/>
                  <a:gd name="connsiteX160" fmla="*/ 59532 w 6095524"/>
                  <a:gd name="connsiteY160" fmla="*/ 1401223 h 1424940"/>
                  <a:gd name="connsiteX161" fmla="*/ 30325 w 6095524"/>
                  <a:gd name="connsiteY161" fmla="*/ 1409974 h 1424940"/>
                  <a:gd name="connsiteX162" fmla="*/ 0 w 6095524"/>
                  <a:gd name="connsiteY162" fmla="*/ 1412360 h 1424940"/>
                  <a:gd name="connsiteX163" fmla="*/ 0 w 6095524"/>
                  <a:gd name="connsiteY163" fmla="*/ 1058622 h 1424940"/>
                  <a:gd name="connsiteX164" fmla="*/ 17145 w 6095524"/>
                  <a:gd name="connsiteY164" fmla="*/ 1060228 h 1424940"/>
                  <a:gd name="connsiteX165" fmla="*/ 44672 w 6095524"/>
                  <a:gd name="connsiteY165" fmla="*/ 1066324 h 1424940"/>
                  <a:gd name="connsiteX166" fmla="*/ 84677 w 6095524"/>
                  <a:gd name="connsiteY166" fmla="*/ 1076230 h 1424940"/>
                  <a:gd name="connsiteX167" fmla="*/ 132017 w 6095524"/>
                  <a:gd name="connsiteY167" fmla="*/ 1064990 h 1424940"/>
                  <a:gd name="connsiteX168" fmla="*/ 136779 w 6095524"/>
                  <a:gd name="connsiteY168" fmla="*/ 1060323 h 1424940"/>
                  <a:gd name="connsiteX169" fmla="*/ 187547 w 6095524"/>
                  <a:gd name="connsiteY169" fmla="*/ 1049179 h 1424940"/>
                  <a:gd name="connsiteX170" fmla="*/ 270891 w 6095524"/>
                  <a:gd name="connsiteY170" fmla="*/ 1036415 h 1424940"/>
                  <a:gd name="connsiteX171" fmla="*/ 276320 w 6095524"/>
                  <a:gd name="connsiteY171" fmla="*/ 1035558 h 1424940"/>
                  <a:gd name="connsiteX172" fmla="*/ 323755 w 6095524"/>
                  <a:gd name="connsiteY172" fmla="*/ 1061561 h 1424940"/>
                  <a:gd name="connsiteX173" fmla="*/ 361855 w 6095524"/>
                  <a:gd name="connsiteY173" fmla="*/ 1057942 h 1424940"/>
                  <a:gd name="connsiteX174" fmla="*/ 379571 w 6095524"/>
                  <a:gd name="connsiteY174" fmla="*/ 1039939 h 1424940"/>
                  <a:gd name="connsiteX175" fmla="*/ 430530 w 6095524"/>
                  <a:gd name="connsiteY175" fmla="*/ 1025747 h 1424940"/>
                  <a:gd name="connsiteX176" fmla="*/ 493300 w 6095524"/>
                  <a:gd name="connsiteY176" fmla="*/ 1027176 h 1424940"/>
                  <a:gd name="connsiteX177" fmla="*/ 537782 w 6095524"/>
                  <a:gd name="connsiteY177" fmla="*/ 1025366 h 1424940"/>
                  <a:gd name="connsiteX178" fmla="*/ 562166 w 6095524"/>
                  <a:gd name="connsiteY178" fmla="*/ 1015746 h 1424940"/>
                  <a:gd name="connsiteX179" fmla="*/ 579596 w 6095524"/>
                  <a:gd name="connsiteY179" fmla="*/ 1016699 h 1424940"/>
                  <a:gd name="connsiteX180" fmla="*/ 612362 w 6095524"/>
                  <a:gd name="connsiteY180" fmla="*/ 1023557 h 1424940"/>
                  <a:gd name="connsiteX181" fmla="*/ 716090 w 6095524"/>
                  <a:gd name="connsiteY181" fmla="*/ 1031653 h 1424940"/>
                  <a:gd name="connsiteX182" fmla="*/ 758381 w 6095524"/>
                  <a:gd name="connsiteY182" fmla="*/ 1018985 h 1424940"/>
                  <a:gd name="connsiteX183" fmla="*/ 771049 w 6095524"/>
                  <a:gd name="connsiteY183" fmla="*/ 1018699 h 1424940"/>
                  <a:gd name="connsiteX184" fmla="*/ 799433 w 6095524"/>
                  <a:gd name="connsiteY184" fmla="*/ 1023652 h 1424940"/>
                  <a:gd name="connsiteX185" fmla="*/ 858012 w 6095524"/>
                  <a:gd name="connsiteY185" fmla="*/ 1020318 h 1424940"/>
                  <a:gd name="connsiteX186" fmla="*/ 879634 w 6095524"/>
                  <a:gd name="connsiteY186" fmla="*/ 1015270 h 1424940"/>
                  <a:gd name="connsiteX187" fmla="*/ 891635 w 6095524"/>
                  <a:gd name="connsiteY187" fmla="*/ 1012031 h 1424940"/>
                  <a:gd name="connsiteX188" fmla="*/ 953262 w 6095524"/>
                  <a:gd name="connsiteY188" fmla="*/ 1003078 h 1424940"/>
                  <a:gd name="connsiteX189" fmla="*/ 980694 w 6095524"/>
                  <a:gd name="connsiteY189" fmla="*/ 993458 h 1424940"/>
                  <a:gd name="connsiteX190" fmla="*/ 988124 w 6095524"/>
                  <a:gd name="connsiteY190" fmla="*/ 992029 h 1424940"/>
                  <a:gd name="connsiteX191" fmla="*/ 1028795 w 6095524"/>
                  <a:gd name="connsiteY191" fmla="*/ 996029 h 1424940"/>
                  <a:gd name="connsiteX192" fmla="*/ 1059275 w 6095524"/>
                  <a:gd name="connsiteY192" fmla="*/ 1011555 h 1424940"/>
                  <a:gd name="connsiteX193" fmla="*/ 1065181 w 6095524"/>
                  <a:gd name="connsiteY193" fmla="*/ 1016794 h 1424940"/>
                  <a:gd name="connsiteX194" fmla="*/ 1150144 w 6095524"/>
                  <a:gd name="connsiteY194" fmla="*/ 1014984 h 1424940"/>
                  <a:gd name="connsiteX195" fmla="*/ 1163193 w 6095524"/>
                  <a:gd name="connsiteY195" fmla="*/ 1012793 h 1424940"/>
                  <a:gd name="connsiteX196" fmla="*/ 1226249 w 6095524"/>
                  <a:gd name="connsiteY196" fmla="*/ 1021937 h 1424940"/>
                  <a:gd name="connsiteX197" fmla="*/ 1244632 w 6095524"/>
                  <a:gd name="connsiteY197" fmla="*/ 1023747 h 1424940"/>
                  <a:gd name="connsiteX198" fmla="*/ 1310545 w 6095524"/>
                  <a:gd name="connsiteY198" fmla="*/ 1031939 h 1424940"/>
                  <a:gd name="connsiteX199" fmla="*/ 1319879 w 6095524"/>
                  <a:gd name="connsiteY199" fmla="*/ 1024319 h 1424940"/>
                  <a:gd name="connsiteX200" fmla="*/ 1346740 w 6095524"/>
                  <a:gd name="connsiteY200" fmla="*/ 1005173 h 1424940"/>
                  <a:gd name="connsiteX201" fmla="*/ 1399699 w 6095524"/>
                  <a:gd name="connsiteY201" fmla="*/ 988219 h 1424940"/>
                  <a:gd name="connsiteX202" fmla="*/ 1414082 w 6095524"/>
                  <a:gd name="connsiteY202" fmla="*/ 989171 h 1424940"/>
                  <a:gd name="connsiteX203" fmla="*/ 1450467 w 6095524"/>
                  <a:gd name="connsiteY203" fmla="*/ 1017461 h 1424940"/>
                  <a:gd name="connsiteX204" fmla="*/ 1468184 w 6095524"/>
                  <a:gd name="connsiteY204" fmla="*/ 1028795 h 1424940"/>
                  <a:gd name="connsiteX205" fmla="*/ 1518476 w 6095524"/>
                  <a:gd name="connsiteY205" fmla="*/ 1049655 h 1424940"/>
                  <a:gd name="connsiteX206" fmla="*/ 1522667 w 6095524"/>
                  <a:gd name="connsiteY206" fmla="*/ 1053465 h 1424940"/>
                  <a:gd name="connsiteX207" fmla="*/ 1559814 w 6095524"/>
                  <a:gd name="connsiteY207" fmla="*/ 1098709 h 1424940"/>
                  <a:gd name="connsiteX208" fmla="*/ 1568196 w 6095524"/>
                  <a:gd name="connsiteY208" fmla="*/ 1106424 h 1424940"/>
                  <a:gd name="connsiteX209" fmla="*/ 1578293 w 6095524"/>
                  <a:gd name="connsiteY209" fmla="*/ 1118426 h 1424940"/>
                  <a:gd name="connsiteX210" fmla="*/ 1609820 w 6095524"/>
                  <a:gd name="connsiteY210" fmla="*/ 1141667 h 1424940"/>
                  <a:gd name="connsiteX211" fmla="*/ 1648873 w 6095524"/>
                  <a:gd name="connsiteY211" fmla="*/ 1149096 h 1424940"/>
                  <a:gd name="connsiteX212" fmla="*/ 1696022 w 6095524"/>
                  <a:gd name="connsiteY212" fmla="*/ 1160431 h 1424940"/>
                  <a:gd name="connsiteX213" fmla="*/ 1715739 w 6095524"/>
                  <a:gd name="connsiteY213" fmla="*/ 1168051 h 1424940"/>
                  <a:gd name="connsiteX214" fmla="*/ 1768602 w 6095524"/>
                  <a:gd name="connsiteY214" fmla="*/ 1182529 h 1424940"/>
                  <a:gd name="connsiteX215" fmla="*/ 1806321 w 6095524"/>
                  <a:gd name="connsiteY215" fmla="*/ 1194721 h 1424940"/>
                  <a:gd name="connsiteX216" fmla="*/ 1860709 w 6095524"/>
                  <a:gd name="connsiteY216" fmla="*/ 1201865 h 1424940"/>
                  <a:gd name="connsiteX217" fmla="*/ 1887093 w 6095524"/>
                  <a:gd name="connsiteY217" fmla="*/ 1202150 h 1424940"/>
                  <a:gd name="connsiteX218" fmla="*/ 1935575 w 6095524"/>
                  <a:gd name="connsiteY218" fmla="*/ 1238726 h 1424940"/>
                  <a:gd name="connsiteX219" fmla="*/ 1974247 w 6095524"/>
                  <a:gd name="connsiteY219" fmla="*/ 1262920 h 1424940"/>
                  <a:gd name="connsiteX220" fmla="*/ 2014919 w 6095524"/>
                  <a:gd name="connsiteY220" fmla="*/ 1251204 h 1424940"/>
                  <a:gd name="connsiteX221" fmla="*/ 2025968 w 6095524"/>
                  <a:gd name="connsiteY221" fmla="*/ 1240155 h 1424940"/>
                  <a:gd name="connsiteX222" fmla="*/ 2092643 w 6095524"/>
                  <a:gd name="connsiteY222" fmla="*/ 1229678 h 1424940"/>
                  <a:gd name="connsiteX223" fmla="*/ 2187893 w 6095524"/>
                  <a:gd name="connsiteY223" fmla="*/ 1229297 h 1424940"/>
                  <a:gd name="connsiteX224" fmla="*/ 2346294 w 6095524"/>
                  <a:gd name="connsiteY224" fmla="*/ 1205484 h 1424940"/>
                  <a:gd name="connsiteX225" fmla="*/ 2373916 w 6095524"/>
                  <a:gd name="connsiteY225" fmla="*/ 1194435 h 1424940"/>
                  <a:gd name="connsiteX226" fmla="*/ 2404967 w 6095524"/>
                  <a:gd name="connsiteY226" fmla="*/ 1191673 h 1424940"/>
                  <a:gd name="connsiteX227" fmla="*/ 2416874 w 6095524"/>
                  <a:gd name="connsiteY227" fmla="*/ 1198436 h 1424940"/>
                  <a:gd name="connsiteX228" fmla="*/ 2468975 w 6095524"/>
                  <a:gd name="connsiteY228" fmla="*/ 1208532 h 1424940"/>
                  <a:gd name="connsiteX229" fmla="*/ 2478882 w 6095524"/>
                  <a:gd name="connsiteY229" fmla="*/ 1208723 h 1424940"/>
                  <a:gd name="connsiteX230" fmla="*/ 2512791 w 6095524"/>
                  <a:gd name="connsiteY230" fmla="*/ 1204436 h 1424940"/>
                  <a:gd name="connsiteX231" fmla="*/ 2544223 w 6095524"/>
                  <a:gd name="connsiteY231" fmla="*/ 1201960 h 1424940"/>
                  <a:gd name="connsiteX232" fmla="*/ 2623471 w 6095524"/>
                  <a:gd name="connsiteY232" fmla="*/ 1210056 h 1424940"/>
                  <a:gd name="connsiteX233" fmla="*/ 2684241 w 6095524"/>
                  <a:gd name="connsiteY233" fmla="*/ 1208151 h 1424940"/>
                  <a:gd name="connsiteX234" fmla="*/ 2712244 w 6095524"/>
                  <a:gd name="connsiteY234" fmla="*/ 1210056 h 1424940"/>
                  <a:gd name="connsiteX235" fmla="*/ 2728055 w 6095524"/>
                  <a:gd name="connsiteY235" fmla="*/ 1212914 h 1424940"/>
                  <a:gd name="connsiteX236" fmla="*/ 2763869 w 6095524"/>
                  <a:gd name="connsiteY236" fmla="*/ 1232821 h 1424940"/>
                  <a:gd name="connsiteX237" fmla="*/ 2783491 w 6095524"/>
                  <a:gd name="connsiteY237" fmla="*/ 1237298 h 1424940"/>
                  <a:gd name="connsiteX238" fmla="*/ 2842546 w 6095524"/>
                  <a:gd name="connsiteY238" fmla="*/ 1236917 h 1424940"/>
                  <a:gd name="connsiteX239" fmla="*/ 2931128 w 6095524"/>
                  <a:gd name="connsiteY239" fmla="*/ 1206913 h 1424940"/>
                  <a:gd name="connsiteX240" fmla="*/ 2940368 w 6095524"/>
                  <a:gd name="connsiteY240" fmla="*/ 1202912 h 1424940"/>
                  <a:gd name="connsiteX241" fmla="*/ 2985421 w 6095524"/>
                  <a:gd name="connsiteY241" fmla="*/ 1197959 h 1424940"/>
                  <a:gd name="connsiteX242" fmla="*/ 3015996 w 6095524"/>
                  <a:gd name="connsiteY242" fmla="*/ 1204722 h 1424940"/>
                  <a:gd name="connsiteX243" fmla="*/ 3057621 w 6095524"/>
                  <a:gd name="connsiteY243" fmla="*/ 1218724 h 1424940"/>
                  <a:gd name="connsiteX244" fmla="*/ 3095054 w 6095524"/>
                  <a:gd name="connsiteY244" fmla="*/ 1230440 h 1424940"/>
                  <a:gd name="connsiteX245" fmla="*/ 3122295 w 6095524"/>
                  <a:gd name="connsiteY245" fmla="*/ 1243679 h 1424940"/>
                  <a:gd name="connsiteX246" fmla="*/ 3184589 w 6095524"/>
                  <a:gd name="connsiteY246" fmla="*/ 1253395 h 1424940"/>
                  <a:gd name="connsiteX247" fmla="*/ 3191066 w 6095524"/>
                  <a:gd name="connsiteY247" fmla="*/ 1255014 h 1424940"/>
                  <a:gd name="connsiteX248" fmla="*/ 3237929 w 6095524"/>
                  <a:gd name="connsiteY248" fmla="*/ 1243203 h 1424940"/>
                  <a:gd name="connsiteX249" fmla="*/ 3294221 w 6095524"/>
                  <a:gd name="connsiteY249" fmla="*/ 1231202 h 1424940"/>
                  <a:gd name="connsiteX250" fmla="*/ 3314319 w 6095524"/>
                  <a:gd name="connsiteY250" fmla="*/ 1235297 h 1424940"/>
                  <a:gd name="connsiteX251" fmla="*/ 3341846 w 6095524"/>
                  <a:gd name="connsiteY251" fmla="*/ 1241108 h 1424940"/>
                  <a:gd name="connsiteX252" fmla="*/ 3367373 w 6095524"/>
                  <a:gd name="connsiteY252" fmla="*/ 1238060 h 1424940"/>
                  <a:gd name="connsiteX253" fmla="*/ 3382899 w 6095524"/>
                  <a:gd name="connsiteY253" fmla="*/ 1237774 h 1424940"/>
                  <a:gd name="connsiteX254" fmla="*/ 3453765 w 6095524"/>
                  <a:gd name="connsiteY254" fmla="*/ 1273397 h 1424940"/>
                  <a:gd name="connsiteX255" fmla="*/ 3471767 w 6095524"/>
                  <a:gd name="connsiteY255" fmla="*/ 1276350 h 1424940"/>
                  <a:gd name="connsiteX256" fmla="*/ 3481959 w 6095524"/>
                  <a:gd name="connsiteY256" fmla="*/ 1280732 h 1424940"/>
                  <a:gd name="connsiteX257" fmla="*/ 3543396 w 6095524"/>
                  <a:gd name="connsiteY257" fmla="*/ 1324928 h 1424940"/>
                  <a:gd name="connsiteX258" fmla="*/ 3569494 w 6095524"/>
                  <a:gd name="connsiteY258" fmla="*/ 1333881 h 1424940"/>
                  <a:gd name="connsiteX259" fmla="*/ 3598164 w 6095524"/>
                  <a:gd name="connsiteY259" fmla="*/ 1332071 h 1424940"/>
                  <a:gd name="connsiteX260" fmla="*/ 3614738 w 6095524"/>
                  <a:gd name="connsiteY260" fmla="*/ 1328833 h 1424940"/>
                  <a:gd name="connsiteX261" fmla="*/ 3655886 w 6095524"/>
                  <a:gd name="connsiteY261" fmla="*/ 1300734 h 1424940"/>
                  <a:gd name="connsiteX262" fmla="*/ 3679317 w 6095524"/>
                  <a:gd name="connsiteY262" fmla="*/ 1301687 h 1424940"/>
                  <a:gd name="connsiteX263" fmla="*/ 3715893 w 6095524"/>
                  <a:gd name="connsiteY263" fmla="*/ 1321022 h 1424940"/>
                  <a:gd name="connsiteX264" fmla="*/ 3782282 w 6095524"/>
                  <a:gd name="connsiteY264" fmla="*/ 1329690 h 1424940"/>
                  <a:gd name="connsiteX265" fmla="*/ 3816001 w 6095524"/>
                  <a:gd name="connsiteY265" fmla="*/ 1302639 h 1424940"/>
                  <a:gd name="connsiteX266" fmla="*/ 3833431 w 6095524"/>
                  <a:gd name="connsiteY266" fmla="*/ 1276636 h 1424940"/>
                  <a:gd name="connsiteX267" fmla="*/ 3883819 w 6095524"/>
                  <a:gd name="connsiteY267" fmla="*/ 1246442 h 1424940"/>
                  <a:gd name="connsiteX268" fmla="*/ 3895821 w 6095524"/>
                  <a:gd name="connsiteY268" fmla="*/ 1257681 h 1424940"/>
                  <a:gd name="connsiteX269" fmla="*/ 3932778 w 6095524"/>
                  <a:gd name="connsiteY269" fmla="*/ 1262444 h 1424940"/>
                  <a:gd name="connsiteX270" fmla="*/ 3972782 w 6095524"/>
                  <a:gd name="connsiteY270" fmla="*/ 1262063 h 1424940"/>
                  <a:gd name="connsiteX271" fmla="*/ 4042505 w 6095524"/>
                  <a:gd name="connsiteY271" fmla="*/ 1267111 h 1424940"/>
                  <a:gd name="connsiteX272" fmla="*/ 4088892 w 6095524"/>
                  <a:gd name="connsiteY272" fmla="*/ 1238250 h 1424940"/>
                  <a:gd name="connsiteX273" fmla="*/ 4106609 w 6095524"/>
                  <a:gd name="connsiteY273" fmla="*/ 1226344 h 1424940"/>
                  <a:gd name="connsiteX274" fmla="*/ 4123182 w 6095524"/>
                  <a:gd name="connsiteY274" fmla="*/ 1218724 h 1424940"/>
                  <a:gd name="connsiteX275" fmla="*/ 4142328 w 6095524"/>
                  <a:gd name="connsiteY275" fmla="*/ 1214438 h 1424940"/>
                  <a:gd name="connsiteX276" fmla="*/ 4188524 w 6095524"/>
                  <a:gd name="connsiteY276" fmla="*/ 1198245 h 1424940"/>
                  <a:gd name="connsiteX277" fmla="*/ 4213860 w 6095524"/>
                  <a:gd name="connsiteY277" fmla="*/ 1182338 h 1424940"/>
                  <a:gd name="connsiteX278" fmla="*/ 4270820 w 6095524"/>
                  <a:gd name="connsiteY278" fmla="*/ 1167003 h 1424940"/>
                  <a:gd name="connsiteX279" fmla="*/ 4309587 w 6095524"/>
                  <a:gd name="connsiteY279" fmla="*/ 1153287 h 1424940"/>
                  <a:gd name="connsiteX280" fmla="*/ 4350449 w 6095524"/>
                  <a:gd name="connsiteY280" fmla="*/ 1129665 h 1424940"/>
                  <a:gd name="connsiteX281" fmla="*/ 4356164 w 6095524"/>
                  <a:gd name="connsiteY281" fmla="*/ 1126046 h 1424940"/>
                  <a:gd name="connsiteX282" fmla="*/ 4369880 w 6095524"/>
                  <a:gd name="connsiteY282" fmla="*/ 1110520 h 1424940"/>
                  <a:gd name="connsiteX283" fmla="*/ 4389787 w 6095524"/>
                  <a:gd name="connsiteY283" fmla="*/ 1057085 h 1424940"/>
                  <a:gd name="connsiteX284" fmla="*/ 4395502 w 6095524"/>
                  <a:gd name="connsiteY284" fmla="*/ 1046226 h 1424940"/>
                  <a:gd name="connsiteX285" fmla="*/ 4447413 w 6095524"/>
                  <a:gd name="connsiteY285" fmla="*/ 1009650 h 1424940"/>
                  <a:gd name="connsiteX286" fmla="*/ 4466654 w 6095524"/>
                  <a:gd name="connsiteY286" fmla="*/ 1013079 h 1424940"/>
                  <a:gd name="connsiteX287" fmla="*/ 4487894 w 6095524"/>
                  <a:gd name="connsiteY287" fmla="*/ 1025081 h 1424940"/>
                  <a:gd name="connsiteX288" fmla="*/ 4534472 w 6095524"/>
                  <a:gd name="connsiteY288" fmla="*/ 1028224 h 1424940"/>
                  <a:gd name="connsiteX289" fmla="*/ 4551903 w 6095524"/>
                  <a:gd name="connsiteY289" fmla="*/ 1022033 h 1424940"/>
                  <a:gd name="connsiteX290" fmla="*/ 4582382 w 6095524"/>
                  <a:gd name="connsiteY290" fmla="*/ 1005364 h 1424940"/>
                  <a:gd name="connsiteX291" fmla="*/ 4605909 w 6095524"/>
                  <a:gd name="connsiteY291" fmla="*/ 979551 h 1424940"/>
                  <a:gd name="connsiteX292" fmla="*/ 4640104 w 6095524"/>
                  <a:gd name="connsiteY292" fmla="*/ 936879 h 1424940"/>
                  <a:gd name="connsiteX293" fmla="*/ 4705731 w 6095524"/>
                  <a:gd name="connsiteY293" fmla="*/ 920591 h 1424940"/>
                  <a:gd name="connsiteX294" fmla="*/ 4730973 w 6095524"/>
                  <a:gd name="connsiteY294" fmla="*/ 915162 h 1424940"/>
                  <a:gd name="connsiteX295" fmla="*/ 4822794 w 6095524"/>
                  <a:gd name="connsiteY295" fmla="*/ 892397 h 1424940"/>
                  <a:gd name="connsiteX296" fmla="*/ 4830794 w 6095524"/>
                  <a:gd name="connsiteY296" fmla="*/ 891635 h 1424940"/>
                  <a:gd name="connsiteX297" fmla="*/ 4894421 w 6095524"/>
                  <a:gd name="connsiteY297" fmla="*/ 865442 h 1424940"/>
                  <a:gd name="connsiteX298" fmla="*/ 4909756 w 6095524"/>
                  <a:gd name="connsiteY298" fmla="*/ 858964 h 1424940"/>
                  <a:gd name="connsiteX299" fmla="*/ 4928521 w 6095524"/>
                  <a:gd name="connsiteY299" fmla="*/ 842391 h 1424940"/>
                  <a:gd name="connsiteX300" fmla="*/ 4945857 w 6095524"/>
                  <a:gd name="connsiteY300" fmla="*/ 795623 h 1424940"/>
                  <a:gd name="connsiteX301" fmla="*/ 4966145 w 6095524"/>
                  <a:gd name="connsiteY301" fmla="*/ 774287 h 1424940"/>
                  <a:gd name="connsiteX302" fmla="*/ 4980909 w 6095524"/>
                  <a:gd name="connsiteY302" fmla="*/ 761333 h 1424940"/>
                  <a:gd name="connsiteX303" fmla="*/ 4993862 w 6095524"/>
                  <a:gd name="connsiteY303" fmla="*/ 741712 h 1424940"/>
                  <a:gd name="connsiteX304" fmla="*/ 5006816 w 6095524"/>
                  <a:gd name="connsiteY304" fmla="*/ 694754 h 1424940"/>
                  <a:gd name="connsiteX305" fmla="*/ 5026724 w 6095524"/>
                  <a:gd name="connsiteY305" fmla="*/ 653129 h 1424940"/>
                  <a:gd name="connsiteX306" fmla="*/ 5062538 w 6095524"/>
                  <a:gd name="connsiteY306" fmla="*/ 630079 h 1424940"/>
                  <a:gd name="connsiteX307" fmla="*/ 5084731 w 6095524"/>
                  <a:gd name="connsiteY307" fmla="*/ 617982 h 1424940"/>
                  <a:gd name="connsiteX308" fmla="*/ 5172647 w 6095524"/>
                  <a:gd name="connsiteY308" fmla="*/ 630174 h 1424940"/>
                  <a:gd name="connsiteX309" fmla="*/ 5232654 w 6095524"/>
                  <a:gd name="connsiteY309" fmla="*/ 642080 h 1424940"/>
                  <a:gd name="connsiteX310" fmla="*/ 5252371 w 6095524"/>
                  <a:gd name="connsiteY310" fmla="*/ 637508 h 1424940"/>
                  <a:gd name="connsiteX311" fmla="*/ 5308092 w 6095524"/>
                  <a:gd name="connsiteY311" fmla="*/ 598646 h 1424940"/>
                  <a:gd name="connsiteX312" fmla="*/ 5363147 w 6095524"/>
                  <a:gd name="connsiteY312" fmla="*/ 581311 h 1424940"/>
                  <a:gd name="connsiteX313" fmla="*/ 5404580 w 6095524"/>
                  <a:gd name="connsiteY313" fmla="*/ 576358 h 1424940"/>
                  <a:gd name="connsiteX314" fmla="*/ 5440203 w 6095524"/>
                  <a:gd name="connsiteY314" fmla="*/ 572548 h 1424940"/>
                  <a:gd name="connsiteX315" fmla="*/ 5482971 w 6095524"/>
                  <a:gd name="connsiteY315" fmla="*/ 561880 h 1424940"/>
                  <a:gd name="connsiteX316" fmla="*/ 5507165 w 6095524"/>
                  <a:gd name="connsiteY316" fmla="*/ 550259 h 1424940"/>
                  <a:gd name="connsiteX317" fmla="*/ 5545645 w 6095524"/>
                  <a:gd name="connsiteY317" fmla="*/ 533591 h 1424940"/>
                  <a:gd name="connsiteX318" fmla="*/ 5585079 w 6095524"/>
                  <a:gd name="connsiteY318" fmla="*/ 511969 h 1424940"/>
                  <a:gd name="connsiteX319" fmla="*/ 5615368 w 6095524"/>
                  <a:gd name="connsiteY319" fmla="*/ 481679 h 1424940"/>
                  <a:gd name="connsiteX320" fmla="*/ 5631656 w 6095524"/>
                  <a:gd name="connsiteY320" fmla="*/ 456152 h 1424940"/>
                  <a:gd name="connsiteX321" fmla="*/ 5679377 w 6095524"/>
                  <a:gd name="connsiteY321" fmla="*/ 419576 h 1424940"/>
                  <a:gd name="connsiteX322" fmla="*/ 5722525 w 6095524"/>
                  <a:gd name="connsiteY322" fmla="*/ 350615 h 1424940"/>
                  <a:gd name="connsiteX323" fmla="*/ 5749576 w 6095524"/>
                  <a:gd name="connsiteY323" fmla="*/ 321945 h 1424940"/>
                  <a:gd name="connsiteX324" fmla="*/ 5764911 w 6095524"/>
                  <a:gd name="connsiteY324" fmla="*/ 313849 h 1424940"/>
                  <a:gd name="connsiteX325" fmla="*/ 5791009 w 6095524"/>
                  <a:gd name="connsiteY325" fmla="*/ 293942 h 1424940"/>
                  <a:gd name="connsiteX326" fmla="*/ 5806440 w 6095524"/>
                  <a:gd name="connsiteY326" fmla="*/ 279178 h 1424940"/>
                  <a:gd name="connsiteX327" fmla="*/ 5848636 w 6095524"/>
                  <a:gd name="connsiteY327" fmla="*/ 224885 h 1424940"/>
                  <a:gd name="connsiteX328" fmla="*/ 5861590 w 6095524"/>
                  <a:gd name="connsiteY328" fmla="*/ 208788 h 1424940"/>
                  <a:gd name="connsiteX329" fmla="*/ 5888355 w 6095524"/>
                  <a:gd name="connsiteY329" fmla="*/ 181166 h 1424940"/>
                  <a:gd name="connsiteX330" fmla="*/ 5900071 w 6095524"/>
                  <a:gd name="connsiteY330" fmla="*/ 172784 h 1424940"/>
                  <a:gd name="connsiteX331" fmla="*/ 5920740 w 6095524"/>
                  <a:gd name="connsiteY331" fmla="*/ 150305 h 1424940"/>
                  <a:gd name="connsiteX332" fmla="*/ 5969985 w 6095524"/>
                  <a:gd name="connsiteY332" fmla="*/ 91345 h 1424940"/>
                  <a:gd name="connsiteX333" fmla="*/ 5991130 w 6095524"/>
                  <a:gd name="connsiteY333" fmla="*/ 58293 h 1424940"/>
                  <a:gd name="connsiteX334" fmla="*/ 6033325 w 6095524"/>
                  <a:gd name="connsiteY334" fmla="*/ 33909 h 1424940"/>
                  <a:gd name="connsiteX335" fmla="*/ 6054376 w 6095524"/>
                  <a:gd name="connsiteY335" fmla="*/ 20955 h 1424940"/>
                  <a:gd name="connsiteX336" fmla="*/ 6095524 w 6095524"/>
                  <a:gd name="connsiteY336" fmla="*/ 0 h 142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6095524" h="1424940">
                    <a:moveTo>
                      <a:pt x="6095524" y="0"/>
                    </a:moveTo>
                    <a:cubicBezTo>
                      <a:pt x="6095524" y="7811"/>
                      <a:pt x="6095524" y="12573"/>
                      <a:pt x="6095524" y="17431"/>
                    </a:cubicBezTo>
                    <a:lnTo>
                      <a:pt x="6095524" y="216290"/>
                    </a:lnTo>
                    <a:lnTo>
                      <a:pt x="6079998" y="230600"/>
                    </a:lnTo>
                    <a:cubicBezTo>
                      <a:pt x="6058567" y="241363"/>
                      <a:pt x="6035706" y="251079"/>
                      <a:pt x="6012751" y="260699"/>
                    </a:cubicBezTo>
                    <a:cubicBezTo>
                      <a:pt x="6006084" y="263462"/>
                      <a:pt x="5998749" y="264986"/>
                      <a:pt x="5992749" y="268700"/>
                    </a:cubicBezTo>
                    <a:cubicBezTo>
                      <a:pt x="5965126" y="285655"/>
                      <a:pt x="5938361" y="303943"/>
                      <a:pt x="5910358" y="320231"/>
                    </a:cubicBezTo>
                    <a:cubicBezTo>
                      <a:pt x="5881497" y="337090"/>
                      <a:pt x="5855684" y="356997"/>
                      <a:pt x="5835777" y="383953"/>
                    </a:cubicBezTo>
                    <a:cubicBezTo>
                      <a:pt x="5817298" y="409004"/>
                      <a:pt x="5799391" y="434435"/>
                      <a:pt x="5781008" y="459581"/>
                    </a:cubicBezTo>
                    <a:cubicBezTo>
                      <a:pt x="5776341" y="465963"/>
                      <a:pt x="5772054" y="473488"/>
                      <a:pt x="5765673" y="477584"/>
                    </a:cubicBezTo>
                    <a:cubicBezTo>
                      <a:pt x="5752433" y="486156"/>
                      <a:pt x="5737955" y="493109"/>
                      <a:pt x="5723763" y="500158"/>
                    </a:cubicBezTo>
                    <a:cubicBezTo>
                      <a:pt x="5711571" y="506159"/>
                      <a:pt x="5698617" y="510635"/>
                      <a:pt x="5686711" y="517112"/>
                    </a:cubicBezTo>
                    <a:cubicBezTo>
                      <a:pt x="5677186" y="522256"/>
                      <a:pt x="5668708" y="529400"/>
                      <a:pt x="5659850" y="535877"/>
                    </a:cubicBezTo>
                    <a:cubicBezTo>
                      <a:pt x="5652135" y="541496"/>
                      <a:pt x="5643658" y="546354"/>
                      <a:pt x="5637181" y="553117"/>
                    </a:cubicBezTo>
                    <a:cubicBezTo>
                      <a:pt x="5621369" y="569500"/>
                      <a:pt x="5605462" y="585597"/>
                      <a:pt x="5585841" y="597694"/>
                    </a:cubicBezTo>
                    <a:cubicBezTo>
                      <a:pt x="5566505" y="609695"/>
                      <a:pt x="5548217" y="623126"/>
                      <a:pt x="5528977" y="635318"/>
                    </a:cubicBezTo>
                    <a:cubicBezTo>
                      <a:pt x="5510117" y="647224"/>
                      <a:pt x="5493067" y="660273"/>
                      <a:pt x="5483256" y="681419"/>
                    </a:cubicBezTo>
                    <a:cubicBezTo>
                      <a:pt x="5478875" y="690753"/>
                      <a:pt x="5472684" y="700945"/>
                      <a:pt x="5464397" y="706374"/>
                    </a:cubicBezTo>
                    <a:cubicBezTo>
                      <a:pt x="5452586" y="714089"/>
                      <a:pt x="5437632" y="716852"/>
                      <a:pt x="5424773" y="723424"/>
                    </a:cubicBezTo>
                    <a:cubicBezTo>
                      <a:pt x="5409628" y="731139"/>
                      <a:pt x="5392103" y="737807"/>
                      <a:pt x="5381815" y="750094"/>
                    </a:cubicBezTo>
                    <a:cubicBezTo>
                      <a:pt x="5372671" y="761048"/>
                      <a:pt x="5363432" y="769620"/>
                      <a:pt x="5351335" y="776573"/>
                    </a:cubicBezTo>
                    <a:cubicBezTo>
                      <a:pt x="5342858" y="781431"/>
                      <a:pt x="5336572" y="790289"/>
                      <a:pt x="5327809" y="794290"/>
                    </a:cubicBezTo>
                    <a:cubicBezTo>
                      <a:pt x="5316284" y="799624"/>
                      <a:pt x="5304663" y="803815"/>
                      <a:pt x="5294566" y="812102"/>
                    </a:cubicBezTo>
                    <a:cubicBezTo>
                      <a:pt x="5284089" y="820674"/>
                      <a:pt x="5272183" y="827437"/>
                      <a:pt x="5261229" y="835438"/>
                    </a:cubicBezTo>
                    <a:cubicBezTo>
                      <a:pt x="5255419" y="839724"/>
                      <a:pt x="5250656" y="845344"/>
                      <a:pt x="5245037" y="849821"/>
                    </a:cubicBezTo>
                    <a:cubicBezTo>
                      <a:pt x="5234750" y="858012"/>
                      <a:pt x="5224272" y="866013"/>
                      <a:pt x="5213699" y="873728"/>
                    </a:cubicBezTo>
                    <a:cubicBezTo>
                      <a:pt x="5203127" y="881444"/>
                      <a:pt x="5193030" y="890397"/>
                      <a:pt x="5181409" y="896017"/>
                    </a:cubicBezTo>
                    <a:cubicBezTo>
                      <a:pt x="5161598" y="905542"/>
                      <a:pt x="5139976" y="911257"/>
                      <a:pt x="5120735" y="921544"/>
                    </a:cubicBezTo>
                    <a:cubicBezTo>
                      <a:pt x="5101209" y="932021"/>
                      <a:pt x="5082826" y="945166"/>
                      <a:pt x="5065490" y="959072"/>
                    </a:cubicBezTo>
                    <a:cubicBezTo>
                      <a:pt x="5051774" y="970026"/>
                      <a:pt x="5038916" y="980885"/>
                      <a:pt x="5021675" y="986504"/>
                    </a:cubicBezTo>
                    <a:cubicBezTo>
                      <a:pt x="5012055" y="989648"/>
                      <a:pt x="5001959" y="996506"/>
                      <a:pt x="4996148" y="1004507"/>
                    </a:cubicBezTo>
                    <a:cubicBezTo>
                      <a:pt x="4983575" y="1021937"/>
                      <a:pt x="4967478" y="1034225"/>
                      <a:pt x="4949285" y="1044702"/>
                    </a:cubicBezTo>
                    <a:cubicBezTo>
                      <a:pt x="4924996" y="1058799"/>
                      <a:pt x="4900993" y="1073182"/>
                      <a:pt x="4876609" y="1086993"/>
                    </a:cubicBezTo>
                    <a:cubicBezTo>
                      <a:pt x="4862227" y="1095185"/>
                      <a:pt x="4847940" y="1103852"/>
                      <a:pt x="4832699" y="1109853"/>
                    </a:cubicBezTo>
                    <a:cubicBezTo>
                      <a:pt x="4801553" y="1122236"/>
                      <a:pt x="4769644" y="1132808"/>
                      <a:pt x="4738211" y="1144334"/>
                    </a:cubicBezTo>
                    <a:cubicBezTo>
                      <a:pt x="4727924" y="1148048"/>
                      <a:pt x="4718209" y="1153382"/>
                      <a:pt x="4707731" y="1156621"/>
                    </a:cubicBezTo>
                    <a:cubicBezTo>
                      <a:pt x="4696396" y="1160145"/>
                      <a:pt x="4684205" y="1161193"/>
                      <a:pt x="4672870" y="1164717"/>
                    </a:cubicBezTo>
                    <a:cubicBezTo>
                      <a:pt x="4654010" y="1170527"/>
                      <a:pt x="4635722" y="1177957"/>
                      <a:pt x="4616863" y="1183862"/>
                    </a:cubicBezTo>
                    <a:cubicBezTo>
                      <a:pt x="4580477" y="1195197"/>
                      <a:pt x="4543996" y="1206056"/>
                      <a:pt x="4507516" y="1216819"/>
                    </a:cubicBezTo>
                    <a:cubicBezTo>
                      <a:pt x="4499706" y="1219105"/>
                      <a:pt x="4491228" y="1219391"/>
                      <a:pt x="4483513" y="1221867"/>
                    </a:cubicBezTo>
                    <a:cubicBezTo>
                      <a:pt x="4463034" y="1228535"/>
                      <a:pt x="4442650" y="1235773"/>
                      <a:pt x="4422362" y="1243108"/>
                    </a:cubicBezTo>
                    <a:cubicBezTo>
                      <a:pt x="4410075" y="1247585"/>
                      <a:pt x="4398073" y="1253109"/>
                      <a:pt x="4385691" y="1257395"/>
                    </a:cubicBezTo>
                    <a:cubicBezTo>
                      <a:pt x="4375785" y="1260824"/>
                      <a:pt x="4365593" y="1263491"/>
                      <a:pt x="4355306" y="1265587"/>
                    </a:cubicBezTo>
                    <a:cubicBezTo>
                      <a:pt x="4346448" y="1267397"/>
                      <a:pt x="4337209" y="1267206"/>
                      <a:pt x="4328446" y="1269397"/>
                    </a:cubicBezTo>
                    <a:cubicBezTo>
                      <a:pt x="4304728" y="1275302"/>
                      <a:pt x="4281297" y="1281970"/>
                      <a:pt x="4257770" y="1288256"/>
                    </a:cubicBezTo>
                    <a:cubicBezTo>
                      <a:pt x="4248341" y="1290733"/>
                      <a:pt x="4238720" y="1292543"/>
                      <a:pt x="4229576" y="1295686"/>
                    </a:cubicBezTo>
                    <a:cubicBezTo>
                      <a:pt x="4205097" y="1303973"/>
                      <a:pt x="4180999" y="1313402"/>
                      <a:pt x="4156424" y="1321213"/>
                    </a:cubicBezTo>
                    <a:cubicBezTo>
                      <a:pt x="4136041" y="1327690"/>
                      <a:pt x="4115086" y="1332357"/>
                      <a:pt x="4094416" y="1338072"/>
                    </a:cubicBezTo>
                    <a:cubicBezTo>
                      <a:pt x="4085653" y="1340549"/>
                      <a:pt x="4077271" y="1344073"/>
                      <a:pt x="4068509" y="1346168"/>
                    </a:cubicBezTo>
                    <a:cubicBezTo>
                      <a:pt x="4048887" y="1350931"/>
                      <a:pt x="4028980" y="1354931"/>
                      <a:pt x="4009263" y="1359694"/>
                    </a:cubicBezTo>
                    <a:cubicBezTo>
                      <a:pt x="3998023" y="1362456"/>
                      <a:pt x="3987165" y="1367409"/>
                      <a:pt x="3975735" y="1369219"/>
                    </a:cubicBezTo>
                    <a:cubicBezTo>
                      <a:pt x="3948589" y="1373505"/>
                      <a:pt x="3921252" y="1376553"/>
                      <a:pt x="3893915" y="1379982"/>
                    </a:cubicBezTo>
                    <a:cubicBezTo>
                      <a:pt x="3865722" y="1383506"/>
                      <a:pt x="3837623" y="1387221"/>
                      <a:pt x="3809428" y="1390364"/>
                    </a:cubicBezTo>
                    <a:cubicBezTo>
                      <a:pt x="3793998" y="1391984"/>
                      <a:pt x="3778472" y="1392269"/>
                      <a:pt x="3763042" y="1393793"/>
                    </a:cubicBezTo>
                    <a:cubicBezTo>
                      <a:pt x="3749516" y="1395127"/>
                      <a:pt x="3736086" y="1397603"/>
                      <a:pt x="3722561" y="1399223"/>
                    </a:cubicBezTo>
                    <a:cubicBezTo>
                      <a:pt x="3710845" y="1400556"/>
                      <a:pt x="3699034" y="1401318"/>
                      <a:pt x="3687318" y="1402652"/>
                    </a:cubicBezTo>
                    <a:cubicBezTo>
                      <a:pt x="3668554" y="1404842"/>
                      <a:pt x="3649885" y="1407319"/>
                      <a:pt x="3631216" y="1409605"/>
                    </a:cubicBezTo>
                    <a:cubicBezTo>
                      <a:pt x="3623406" y="1410462"/>
                      <a:pt x="3615214" y="1412843"/>
                      <a:pt x="3607880" y="1411415"/>
                    </a:cubicBezTo>
                    <a:cubicBezTo>
                      <a:pt x="3589401" y="1407795"/>
                      <a:pt x="3571208" y="1408843"/>
                      <a:pt x="3552825" y="1411319"/>
                    </a:cubicBezTo>
                    <a:cubicBezTo>
                      <a:pt x="3546539" y="1412177"/>
                      <a:pt x="3539776" y="1411986"/>
                      <a:pt x="3533680" y="1410367"/>
                    </a:cubicBezTo>
                    <a:cubicBezTo>
                      <a:pt x="3521202" y="1407128"/>
                      <a:pt x="3509106" y="1402556"/>
                      <a:pt x="3496818" y="1398556"/>
                    </a:cubicBezTo>
                    <a:cubicBezTo>
                      <a:pt x="3495484" y="1398080"/>
                      <a:pt x="3493865" y="1397984"/>
                      <a:pt x="3492437" y="1397699"/>
                    </a:cubicBezTo>
                    <a:cubicBezTo>
                      <a:pt x="3484340" y="1396079"/>
                      <a:pt x="3476340" y="1394460"/>
                      <a:pt x="3468243" y="1393031"/>
                    </a:cubicBezTo>
                    <a:cubicBezTo>
                      <a:pt x="3463862" y="1392269"/>
                      <a:pt x="3459385" y="1392174"/>
                      <a:pt x="3455003" y="1391507"/>
                    </a:cubicBezTo>
                    <a:cubicBezTo>
                      <a:pt x="3438049" y="1388840"/>
                      <a:pt x="3419380" y="1393317"/>
                      <a:pt x="3404711" y="1381792"/>
                    </a:cubicBezTo>
                    <a:cubicBezTo>
                      <a:pt x="3395186" y="1374362"/>
                      <a:pt x="3385947" y="1376077"/>
                      <a:pt x="3375756" y="1377220"/>
                    </a:cubicBezTo>
                    <a:cubicBezTo>
                      <a:pt x="3368040" y="1378077"/>
                      <a:pt x="3360134" y="1377791"/>
                      <a:pt x="3352324" y="1377887"/>
                    </a:cubicBezTo>
                    <a:cubicBezTo>
                      <a:pt x="3338608" y="1378172"/>
                      <a:pt x="3324892" y="1378268"/>
                      <a:pt x="3311176" y="1378744"/>
                    </a:cubicBezTo>
                    <a:cubicBezTo>
                      <a:pt x="3306794" y="1378934"/>
                      <a:pt x="3302318" y="1381316"/>
                      <a:pt x="3298031" y="1380935"/>
                    </a:cubicBezTo>
                    <a:cubicBezTo>
                      <a:pt x="3278219" y="1379125"/>
                      <a:pt x="3258407" y="1376267"/>
                      <a:pt x="3238595" y="1374648"/>
                    </a:cubicBezTo>
                    <a:cubicBezTo>
                      <a:pt x="3227356" y="1373696"/>
                      <a:pt x="3215830" y="1375505"/>
                      <a:pt x="3204686" y="1374172"/>
                    </a:cubicBezTo>
                    <a:cubicBezTo>
                      <a:pt x="3191828" y="1372648"/>
                      <a:pt x="3179255" y="1368743"/>
                      <a:pt x="3166491" y="1366361"/>
                    </a:cubicBezTo>
                    <a:cubicBezTo>
                      <a:pt x="3162967" y="1365695"/>
                      <a:pt x="3159062" y="1366552"/>
                      <a:pt x="3155347" y="1366742"/>
                    </a:cubicBezTo>
                    <a:cubicBezTo>
                      <a:pt x="3151156" y="1366933"/>
                      <a:pt x="3147060" y="1367314"/>
                      <a:pt x="3142869" y="1367409"/>
                    </a:cubicBezTo>
                    <a:cubicBezTo>
                      <a:pt x="3130105" y="1367600"/>
                      <a:pt x="3117342" y="1367314"/>
                      <a:pt x="3104578" y="1367981"/>
                    </a:cubicBezTo>
                    <a:cubicBezTo>
                      <a:pt x="3096768" y="1368362"/>
                      <a:pt x="3088577" y="1372267"/>
                      <a:pt x="3081337" y="1370838"/>
                    </a:cubicBezTo>
                    <a:cubicBezTo>
                      <a:pt x="3066574" y="1368076"/>
                      <a:pt x="3051810" y="1374267"/>
                      <a:pt x="3037047" y="1369124"/>
                    </a:cubicBezTo>
                    <a:cubicBezTo>
                      <a:pt x="3032474" y="1367600"/>
                      <a:pt x="3026188" y="1371410"/>
                      <a:pt x="3020663" y="1371600"/>
                    </a:cubicBezTo>
                    <a:cubicBezTo>
                      <a:pt x="3006852" y="1372076"/>
                      <a:pt x="2993041" y="1371981"/>
                      <a:pt x="2979230" y="1371886"/>
                    </a:cubicBezTo>
                    <a:cubicBezTo>
                      <a:pt x="2966847" y="1371791"/>
                      <a:pt x="2953988" y="1373124"/>
                      <a:pt x="2942082" y="1370457"/>
                    </a:cubicBezTo>
                    <a:cubicBezTo>
                      <a:pt x="2929604" y="1367600"/>
                      <a:pt x="2918365" y="1367981"/>
                      <a:pt x="2906268" y="1371219"/>
                    </a:cubicBezTo>
                    <a:cubicBezTo>
                      <a:pt x="2897981" y="1373410"/>
                      <a:pt x="2889218" y="1373696"/>
                      <a:pt x="2880646" y="1374362"/>
                    </a:cubicBezTo>
                    <a:cubicBezTo>
                      <a:pt x="2871407" y="1375124"/>
                      <a:pt x="2861215" y="1373124"/>
                      <a:pt x="2852833" y="1376267"/>
                    </a:cubicBezTo>
                    <a:cubicBezTo>
                      <a:pt x="2827877" y="1385602"/>
                      <a:pt x="2802255" y="1387602"/>
                      <a:pt x="2776157" y="1387602"/>
                    </a:cubicBezTo>
                    <a:cubicBezTo>
                      <a:pt x="2771394" y="1387602"/>
                      <a:pt x="2766536" y="1386269"/>
                      <a:pt x="2761965" y="1384840"/>
                    </a:cubicBezTo>
                    <a:cubicBezTo>
                      <a:pt x="2735294" y="1376267"/>
                      <a:pt x="2708529" y="1377029"/>
                      <a:pt x="2681383" y="1382268"/>
                    </a:cubicBezTo>
                    <a:cubicBezTo>
                      <a:pt x="2675763" y="1383411"/>
                      <a:pt x="2669477" y="1383602"/>
                      <a:pt x="2663857" y="1382459"/>
                    </a:cubicBezTo>
                    <a:cubicBezTo>
                      <a:pt x="2648045" y="1379125"/>
                      <a:pt x="2632710" y="1373600"/>
                      <a:pt x="2616803" y="1371219"/>
                    </a:cubicBezTo>
                    <a:cubicBezTo>
                      <a:pt x="2590515" y="1367314"/>
                      <a:pt x="2567750" y="1380458"/>
                      <a:pt x="2544223" y="1389031"/>
                    </a:cubicBezTo>
                    <a:cubicBezTo>
                      <a:pt x="2521839" y="1397127"/>
                      <a:pt x="2502789" y="1415415"/>
                      <a:pt x="2476309" y="1411319"/>
                    </a:cubicBezTo>
                    <a:cubicBezTo>
                      <a:pt x="2473643" y="1410938"/>
                      <a:pt x="2470690" y="1413510"/>
                      <a:pt x="2467737" y="1414177"/>
                    </a:cubicBezTo>
                    <a:cubicBezTo>
                      <a:pt x="2459641" y="1415987"/>
                      <a:pt x="2451545" y="1418177"/>
                      <a:pt x="2443353" y="1419035"/>
                    </a:cubicBezTo>
                    <a:cubicBezTo>
                      <a:pt x="2433352" y="1420178"/>
                      <a:pt x="2423160" y="1419797"/>
                      <a:pt x="2413159" y="1420749"/>
                    </a:cubicBezTo>
                    <a:cubicBezTo>
                      <a:pt x="2400300" y="1421892"/>
                      <a:pt x="2387632" y="1424940"/>
                      <a:pt x="2374868" y="1424940"/>
                    </a:cubicBezTo>
                    <a:cubicBezTo>
                      <a:pt x="2364581" y="1424940"/>
                      <a:pt x="2354389" y="1421416"/>
                      <a:pt x="2344198" y="1419701"/>
                    </a:cubicBezTo>
                    <a:cubicBezTo>
                      <a:pt x="2329815" y="1417320"/>
                      <a:pt x="2314003" y="1417987"/>
                      <a:pt x="2301335" y="1411891"/>
                    </a:cubicBezTo>
                    <a:cubicBezTo>
                      <a:pt x="2287810" y="1405414"/>
                      <a:pt x="2274951" y="1402461"/>
                      <a:pt x="2260949" y="1404461"/>
                    </a:cubicBezTo>
                    <a:cubicBezTo>
                      <a:pt x="2256282" y="1405128"/>
                      <a:pt x="2250281" y="1409129"/>
                      <a:pt x="2248186" y="1413224"/>
                    </a:cubicBezTo>
                    <a:cubicBezTo>
                      <a:pt x="2243518" y="1422368"/>
                      <a:pt x="2237137" y="1423988"/>
                      <a:pt x="2228469" y="1420844"/>
                    </a:cubicBezTo>
                    <a:cubicBezTo>
                      <a:pt x="2220944" y="1418177"/>
                      <a:pt x="2211705" y="1416844"/>
                      <a:pt x="2206562" y="1411700"/>
                    </a:cubicBezTo>
                    <a:cubicBezTo>
                      <a:pt x="2191988" y="1397127"/>
                      <a:pt x="2173414" y="1396651"/>
                      <a:pt x="2155317" y="1392746"/>
                    </a:cubicBezTo>
                    <a:cubicBezTo>
                      <a:pt x="2144269" y="1390364"/>
                      <a:pt x="2133981" y="1390269"/>
                      <a:pt x="2122932" y="1391888"/>
                    </a:cubicBezTo>
                    <a:cubicBezTo>
                      <a:pt x="2098930" y="1395508"/>
                      <a:pt x="2075593" y="1390364"/>
                      <a:pt x="2052542" y="1383792"/>
                    </a:cubicBezTo>
                    <a:cubicBezTo>
                      <a:pt x="2037302" y="1379411"/>
                      <a:pt x="2021681" y="1376744"/>
                      <a:pt x="2006537" y="1372267"/>
                    </a:cubicBezTo>
                    <a:cubicBezTo>
                      <a:pt x="1995202" y="1368838"/>
                      <a:pt x="1983868" y="1364742"/>
                      <a:pt x="1973486" y="1359218"/>
                    </a:cubicBezTo>
                    <a:cubicBezTo>
                      <a:pt x="1958435" y="1351121"/>
                      <a:pt x="1945292" y="1338929"/>
                      <a:pt x="1926146" y="1342168"/>
                    </a:cubicBezTo>
                    <a:cubicBezTo>
                      <a:pt x="1909286" y="1345025"/>
                      <a:pt x="1894047" y="1339025"/>
                      <a:pt x="1878616" y="1333310"/>
                    </a:cubicBezTo>
                    <a:cubicBezTo>
                      <a:pt x="1867281" y="1329119"/>
                      <a:pt x="1855948" y="1324832"/>
                      <a:pt x="1844231" y="1322165"/>
                    </a:cubicBezTo>
                    <a:cubicBezTo>
                      <a:pt x="1830324" y="1319022"/>
                      <a:pt x="1814608" y="1320356"/>
                      <a:pt x="1802225" y="1314545"/>
                    </a:cubicBezTo>
                    <a:cubicBezTo>
                      <a:pt x="1789271" y="1308449"/>
                      <a:pt x="1778509" y="1312545"/>
                      <a:pt x="1766983" y="1314260"/>
                    </a:cubicBezTo>
                    <a:cubicBezTo>
                      <a:pt x="1748600" y="1316927"/>
                      <a:pt x="1730311" y="1321880"/>
                      <a:pt x="1711738" y="1315593"/>
                    </a:cubicBezTo>
                    <a:cubicBezTo>
                      <a:pt x="1689164" y="1307973"/>
                      <a:pt x="1666780" y="1299782"/>
                      <a:pt x="1644111" y="1292543"/>
                    </a:cubicBezTo>
                    <a:cubicBezTo>
                      <a:pt x="1635347" y="1289780"/>
                      <a:pt x="1625919" y="1288637"/>
                      <a:pt x="1616774" y="1287399"/>
                    </a:cubicBezTo>
                    <a:cubicBezTo>
                      <a:pt x="1608107" y="1286351"/>
                      <a:pt x="1597725" y="1289018"/>
                      <a:pt x="1591056" y="1285018"/>
                    </a:cubicBezTo>
                    <a:cubicBezTo>
                      <a:pt x="1573911" y="1274731"/>
                      <a:pt x="1556291" y="1269683"/>
                      <a:pt x="1536478" y="1269683"/>
                    </a:cubicBezTo>
                    <a:cubicBezTo>
                      <a:pt x="1529048" y="1269683"/>
                      <a:pt x="1521809" y="1265396"/>
                      <a:pt x="1514285" y="1264634"/>
                    </a:cubicBezTo>
                    <a:cubicBezTo>
                      <a:pt x="1503997" y="1263682"/>
                      <a:pt x="1492186" y="1261110"/>
                      <a:pt x="1483233" y="1264730"/>
                    </a:cubicBezTo>
                    <a:cubicBezTo>
                      <a:pt x="1462183" y="1273302"/>
                      <a:pt x="1445134" y="1266158"/>
                      <a:pt x="1426750" y="1257681"/>
                    </a:cubicBezTo>
                    <a:cubicBezTo>
                      <a:pt x="1408652" y="1249299"/>
                      <a:pt x="1389602" y="1242632"/>
                      <a:pt x="1370362" y="1237107"/>
                    </a:cubicBezTo>
                    <a:cubicBezTo>
                      <a:pt x="1363123" y="1235107"/>
                      <a:pt x="1354456" y="1238441"/>
                      <a:pt x="1346454" y="1239107"/>
                    </a:cubicBezTo>
                    <a:cubicBezTo>
                      <a:pt x="1343596" y="1239298"/>
                      <a:pt x="1340453" y="1239584"/>
                      <a:pt x="1337882" y="1238631"/>
                    </a:cubicBezTo>
                    <a:cubicBezTo>
                      <a:pt x="1313022" y="1229487"/>
                      <a:pt x="1287780" y="1222534"/>
                      <a:pt x="1260825" y="1227296"/>
                    </a:cubicBezTo>
                    <a:cubicBezTo>
                      <a:pt x="1258349" y="1227773"/>
                      <a:pt x="1255586" y="1226725"/>
                      <a:pt x="1253109" y="1226058"/>
                    </a:cubicBezTo>
                    <a:cubicBezTo>
                      <a:pt x="1241012" y="1222629"/>
                      <a:pt x="1229201" y="1217200"/>
                      <a:pt x="1216915" y="1215962"/>
                    </a:cubicBezTo>
                    <a:cubicBezTo>
                      <a:pt x="1186625" y="1212914"/>
                      <a:pt x="1156146" y="1211675"/>
                      <a:pt x="1125664" y="1209675"/>
                    </a:cubicBezTo>
                    <a:cubicBezTo>
                      <a:pt x="1123759" y="1209580"/>
                      <a:pt x="1121759" y="1209580"/>
                      <a:pt x="1120045" y="1208913"/>
                    </a:cubicBezTo>
                    <a:cubicBezTo>
                      <a:pt x="1108805" y="1204817"/>
                      <a:pt x="1098995" y="1206151"/>
                      <a:pt x="1089469" y="1213961"/>
                    </a:cubicBezTo>
                    <a:cubicBezTo>
                      <a:pt x="1085278" y="1217390"/>
                      <a:pt x="1079563" y="1219200"/>
                      <a:pt x="1074325" y="1221105"/>
                    </a:cubicBezTo>
                    <a:cubicBezTo>
                      <a:pt x="1066609" y="1223963"/>
                      <a:pt x="1058704" y="1226725"/>
                      <a:pt x="1050703" y="1228535"/>
                    </a:cubicBezTo>
                    <a:cubicBezTo>
                      <a:pt x="1042797" y="1230249"/>
                      <a:pt x="1034320" y="1232630"/>
                      <a:pt x="1026700" y="1231297"/>
                    </a:cubicBezTo>
                    <a:cubicBezTo>
                      <a:pt x="1012984" y="1228916"/>
                      <a:pt x="999934" y="1223582"/>
                      <a:pt x="986409" y="1220057"/>
                    </a:cubicBezTo>
                    <a:cubicBezTo>
                      <a:pt x="981742" y="1218819"/>
                      <a:pt x="976598" y="1219010"/>
                      <a:pt x="971741" y="1218914"/>
                    </a:cubicBezTo>
                    <a:cubicBezTo>
                      <a:pt x="960596" y="1218629"/>
                      <a:pt x="949166" y="1221391"/>
                      <a:pt x="939070" y="1213485"/>
                    </a:cubicBezTo>
                    <a:cubicBezTo>
                      <a:pt x="929736" y="1206056"/>
                      <a:pt x="920305" y="1208246"/>
                      <a:pt x="910495" y="1213866"/>
                    </a:cubicBezTo>
                    <a:cubicBezTo>
                      <a:pt x="903446" y="1217867"/>
                      <a:pt x="895446" y="1221010"/>
                      <a:pt x="887540" y="1222534"/>
                    </a:cubicBezTo>
                    <a:cubicBezTo>
                      <a:pt x="876681" y="1224629"/>
                      <a:pt x="865918" y="1225487"/>
                      <a:pt x="854202" y="1224248"/>
                    </a:cubicBezTo>
                    <a:cubicBezTo>
                      <a:pt x="845915" y="1223391"/>
                      <a:pt x="839152" y="1223010"/>
                      <a:pt x="832675" y="1217962"/>
                    </a:cubicBezTo>
                    <a:cubicBezTo>
                      <a:pt x="831628" y="1217200"/>
                      <a:pt x="829723" y="1217009"/>
                      <a:pt x="828294" y="1217105"/>
                    </a:cubicBezTo>
                    <a:cubicBezTo>
                      <a:pt x="809530" y="1218724"/>
                      <a:pt x="790956" y="1217867"/>
                      <a:pt x="772001" y="1216723"/>
                    </a:cubicBezTo>
                    <a:cubicBezTo>
                      <a:pt x="747904" y="1215200"/>
                      <a:pt x="722566" y="1219676"/>
                      <a:pt x="701707" y="1235678"/>
                    </a:cubicBezTo>
                    <a:cubicBezTo>
                      <a:pt x="698659" y="1238060"/>
                      <a:pt x="694087" y="1239107"/>
                      <a:pt x="690086" y="1239679"/>
                    </a:cubicBezTo>
                    <a:cubicBezTo>
                      <a:pt x="671227" y="1242155"/>
                      <a:pt x="652272" y="1243870"/>
                      <a:pt x="633412" y="1246632"/>
                    </a:cubicBezTo>
                    <a:cubicBezTo>
                      <a:pt x="623125" y="1248156"/>
                      <a:pt x="612362" y="1249490"/>
                      <a:pt x="603028" y="1253681"/>
                    </a:cubicBezTo>
                    <a:cubicBezTo>
                      <a:pt x="593885" y="1257776"/>
                      <a:pt x="586549" y="1262634"/>
                      <a:pt x="581120" y="1254062"/>
                    </a:cubicBezTo>
                    <a:cubicBezTo>
                      <a:pt x="571406" y="1258634"/>
                      <a:pt x="562927" y="1262444"/>
                      <a:pt x="554642" y="1266539"/>
                    </a:cubicBezTo>
                    <a:cubicBezTo>
                      <a:pt x="551593" y="1268063"/>
                      <a:pt x="549021" y="1270540"/>
                      <a:pt x="545973" y="1271969"/>
                    </a:cubicBezTo>
                    <a:cubicBezTo>
                      <a:pt x="542734" y="1273493"/>
                      <a:pt x="539115" y="1274445"/>
                      <a:pt x="535591" y="1275207"/>
                    </a:cubicBezTo>
                    <a:cubicBezTo>
                      <a:pt x="519874" y="1278636"/>
                      <a:pt x="504158" y="1281779"/>
                      <a:pt x="488538" y="1285494"/>
                    </a:cubicBezTo>
                    <a:cubicBezTo>
                      <a:pt x="485489" y="1286256"/>
                      <a:pt x="482917" y="1289304"/>
                      <a:pt x="480155" y="1291304"/>
                    </a:cubicBezTo>
                    <a:cubicBezTo>
                      <a:pt x="478345" y="1292638"/>
                      <a:pt x="476536" y="1294638"/>
                      <a:pt x="474535" y="1294924"/>
                    </a:cubicBezTo>
                    <a:cubicBezTo>
                      <a:pt x="459295" y="1297210"/>
                      <a:pt x="444151" y="1299877"/>
                      <a:pt x="428816" y="1301020"/>
                    </a:cubicBezTo>
                    <a:cubicBezTo>
                      <a:pt x="415957" y="1301972"/>
                      <a:pt x="403574" y="1301687"/>
                      <a:pt x="400241" y="1318260"/>
                    </a:cubicBezTo>
                    <a:cubicBezTo>
                      <a:pt x="399669" y="1321118"/>
                      <a:pt x="395573" y="1324166"/>
                      <a:pt x="392431" y="1325594"/>
                    </a:cubicBezTo>
                    <a:cubicBezTo>
                      <a:pt x="383477" y="1329690"/>
                      <a:pt x="373951" y="1332452"/>
                      <a:pt x="365093" y="1336643"/>
                    </a:cubicBezTo>
                    <a:cubicBezTo>
                      <a:pt x="336042" y="1350645"/>
                      <a:pt x="305658" y="1359503"/>
                      <a:pt x="273177" y="1357884"/>
                    </a:cubicBezTo>
                    <a:cubicBezTo>
                      <a:pt x="263081" y="1357408"/>
                      <a:pt x="253270" y="1352264"/>
                      <a:pt x="246888" y="1350359"/>
                    </a:cubicBezTo>
                    <a:cubicBezTo>
                      <a:pt x="228506" y="1357884"/>
                      <a:pt x="213075" y="1365123"/>
                      <a:pt x="196977" y="1370552"/>
                    </a:cubicBezTo>
                    <a:cubicBezTo>
                      <a:pt x="182785" y="1375410"/>
                      <a:pt x="167926" y="1378458"/>
                      <a:pt x="153352" y="1381982"/>
                    </a:cubicBezTo>
                    <a:cubicBezTo>
                      <a:pt x="148018" y="1383316"/>
                      <a:pt x="142589" y="1384078"/>
                      <a:pt x="137160" y="1384745"/>
                    </a:cubicBezTo>
                    <a:cubicBezTo>
                      <a:pt x="120206" y="1386840"/>
                      <a:pt x="102489" y="1381792"/>
                      <a:pt x="85917" y="1389793"/>
                    </a:cubicBezTo>
                    <a:cubicBezTo>
                      <a:pt x="77248" y="1393984"/>
                      <a:pt x="68675" y="1399032"/>
                      <a:pt x="59532" y="1401223"/>
                    </a:cubicBezTo>
                    <a:cubicBezTo>
                      <a:pt x="49721" y="1403604"/>
                      <a:pt x="40124" y="1407319"/>
                      <a:pt x="30325" y="1409974"/>
                    </a:cubicBezTo>
                    <a:lnTo>
                      <a:pt x="0" y="1412360"/>
                    </a:lnTo>
                    <a:lnTo>
                      <a:pt x="0" y="1058622"/>
                    </a:lnTo>
                    <a:lnTo>
                      <a:pt x="17145" y="1060228"/>
                    </a:lnTo>
                    <a:cubicBezTo>
                      <a:pt x="26480" y="1061561"/>
                      <a:pt x="35528" y="1066133"/>
                      <a:pt x="44672" y="1066324"/>
                    </a:cubicBezTo>
                    <a:cubicBezTo>
                      <a:pt x="59055" y="1066610"/>
                      <a:pt x="71819" y="1068419"/>
                      <a:pt x="84677" y="1076230"/>
                    </a:cubicBezTo>
                    <a:cubicBezTo>
                      <a:pt x="104108" y="1087946"/>
                      <a:pt x="120110" y="1082993"/>
                      <a:pt x="132017" y="1064990"/>
                    </a:cubicBezTo>
                    <a:cubicBezTo>
                      <a:pt x="133255" y="1063181"/>
                      <a:pt x="134874" y="1060799"/>
                      <a:pt x="136779" y="1060323"/>
                    </a:cubicBezTo>
                    <a:cubicBezTo>
                      <a:pt x="153639" y="1056132"/>
                      <a:pt x="170974" y="1048131"/>
                      <a:pt x="187547" y="1049179"/>
                    </a:cubicBezTo>
                    <a:cubicBezTo>
                      <a:pt x="216789" y="1051084"/>
                      <a:pt x="244316" y="1048798"/>
                      <a:pt x="270891" y="1036415"/>
                    </a:cubicBezTo>
                    <a:cubicBezTo>
                      <a:pt x="272510" y="1035653"/>
                      <a:pt x="274987" y="1034891"/>
                      <a:pt x="276320" y="1035558"/>
                    </a:cubicBezTo>
                    <a:cubicBezTo>
                      <a:pt x="292322" y="1043845"/>
                      <a:pt x="309848" y="1050417"/>
                      <a:pt x="323755" y="1061561"/>
                    </a:cubicBezTo>
                    <a:cubicBezTo>
                      <a:pt x="336995" y="1072134"/>
                      <a:pt x="352997" y="1072229"/>
                      <a:pt x="361855" y="1057942"/>
                    </a:cubicBezTo>
                    <a:cubicBezTo>
                      <a:pt x="366236" y="1050893"/>
                      <a:pt x="372332" y="1042702"/>
                      <a:pt x="379571" y="1039939"/>
                    </a:cubicBezTo>
                    <a:cubicBezTo>
                      <a:pt x="395954" y="1033653"/>
                      <a:pt x="413481" y="1030414"/>
                      <a:pt x="430530" y="1025747"/>
                    </a:cubicBezTo>
                    <a:cubicBezTo>
                      <a:pt x="451581" y="1020032"/>
                      <a:pt x="472345" y="1020032"/>
                      <a:pt x="493300" y="1027176"/>
                    </a:cubicBezTo>
                    <a:cubicBezTo>
                      <a:pt x="508064" y="1032224"/>
                      <a:pt x="523113" y="1032224"/>
                      <a:pt x="537782" y="1025366"/>
                    </a:cubicBezTo>
                    <a:cubicBezTo>
                      <a:pt x="545687" y="1021652"/>
                      <a:pt x="553784" y="1017842"/>
                      <a:pt x="562166" y="1015746"/>
                    </a:cubicBezTo>
                    <a:cubicBezTo>
                      <a:pt x="567595" y="1014412"/>
                      <a:pt x="573881" y="1015651"/>
                      <a:pt x="579596" y="1016699"/>
                    </a:cubicBezTo>
                    <a:cubicBezTo>
                      <a:pt x="590645" y="1018794"/>
                      <a:pt x="602075" y="1025176"/>
                      <a:pt x="612362" y="1023557"/>
                    </a:cubicBezTo>
                    <a:cubicBezTo>
                      <a:pt x="647891" y="1017842"/>
                      <a:pt x="681419" y="1031272"/>
                      <a:pt x="716090" y="1031653"/>
                    </a:cubicBezTo>
                    <a:cubicBezTo>
                      <a:pt x="731806" y="1031843"/>
                      <a:pt x="747332" y="1034891"/>
                      <a:pt x="758381" y="1018985"/>
                    </a:cubicBezTo>
                    <a:cubicBezTo>
                      <a:pt x="759809" y="1016889"/>
                      <a:pt x="766763" y="1018032"/>
                      <a:pt x="771049" y="1018699"/>
                    </a:cubicBezTo>
                    <a:cubicBezTo>
                      <a:pt x="780574" y="1020128"/>
                      <a:pt x="790004" y="1023747"/>
                      <a:pt x="799433" y="1023652"/>
                    </a:cubicBezTo>
                    <a:cubicBezTo>
                      <a:pt x="818960" y="1023557"/>
                      <a:pt x="838581" y="1022033"/>
                      <a:pt x="858012" y="1020318"/>
                    </a:cubicBezTo>
                    <a:cubicBezTo>
                      <a:pt x="865346" y="1019651"/>
                      <a:pt x="872395" y="1017080"/>
                      <a:pt x="879634" y="1015270"/>
                    </a:cubicBezTo>
                    <a:cubicBezTo>
                      <a:pt x="883634" y="1014222"/>
                      <a:pt x="887921" y="1011460"/>
                      <a:pt x="891635" y="1012031"/>
                    </a:cubicBezTo>
                    <a:cubicBezTo>
                      <a:pt x="913162" y="1015365"/>
                      <a:pt x="932879" y="1007174"/>
                      <a:pt x="953262" y="1003078"/>
                    </a:cubicBezTo>
                    <a:cubicBezTo>
                      <a:pt x="962692" y="1001173"/>
                      <a:pt x="971550" y="996601"/>
                      <a:pt x="980694" y="993458"/>
                    </a:cubicBezTo>
                    <a:cubicBezTo>
                      <a:pt x="983075" y="992600"/>
                      <a:pt x="985742" y="991838"/>
                      <a:pt x="988124" y="992029"/>
                    </a:cubicBezTo>
                    <a:cubicBezTo>
                      <a:pt x="1001744" y="993172"/>
                      <a:pt x="1015270" y="994791"/>
                      <a:pt x="1028795" y="996029"/>
                    </a:cubicBezTo>
                    <a:cubicBezTo>
                      <a:pt x="1041083" y="997172"/>
                      <a:pt x="1053465" y="997553"/>
                      <a:pt x="1059275" y="1011555"/>
                    </a:cubicBezTo>
                    <a:cubicBezTo>
                      <a:pt x="1060133" y="1013746"/>
                      <a:pt x="1062990" y="1015365"/>
                      <a:pt x="1065181" y="1016794"/>
                    </a:cubicBezTo>
                    <a:cubicBezTo>
                      <a:pt x="1098995" y="1038797"/>
                      <a:pt x="1117092" y="1038225"/>
                      <a:pt x="1150144" y="1014984"/>
                    </a:cubicBezTo>
                    <a:cubicBezTo>
                      <a:pt x="1153573" y="1012603"/>
                      <a:pt x="1160907" y="1010888"/>
                      <a:pt x="1163193" y="1012793"/>
                    </a:cubicBezTo>
                    <a:cubicBezTo>
                      <a:pt x="1182624" y="1028605"/>
                      <a:pt x="1203865" y="1026890"/>
                      <a:pt x="1226249" y="1021937"/>
                    </a:cubicBezTo>
                    <a:cubicBezTo>
                      <a:pt x="1232059" y="1020604"/>
                      <a:pt x="1240251" y="1020604"/>
                      <a:pt x="1244632" y="1023747"/>
                    </a:cubicBezTo>
                    <a:cubicBezTo>
                      <a:pt x="1265492" y="1038320"/>
                      <a:pt x="1287876" y="1036225"/>
                      <a:pt x="1310545" y="1031939"/>
                    </a:cubicBezTo>
                    <a:cubicBezTo>
                      <a:pt x="1314069" y="1031272"/>
                      <a:pt x="1318356" y="1027652"/>
                      <a:pt x="1319879" y="1024319"/>
                    </a:cubicBezTo>
                    <a:cubicBezTo>
                      <a:pt x="1325309" y="1012508"/>
                      <a:pt x="1335501" y="1008507"/>
                      <a:pt x="1346740" y="1005173"/>
                    </a:cubicBezTo>
                    <a:cubicBezTo>
                      <a:pt x="1364457" y="999744"/>
                      <a:pt x="1381887" y="993362"/>
                      <a:pt x="1399699" y="988219"/>
                    </a:cubicBezTo>
                    <a:cubicBezTo>
                      <a:pt x="1404081" y="986981"/>
                      <a:pt x="1409510" y="987743"/>
                      <a:pt x="1414082" y="989171"/>
                    </a:cubicBezTo>
                    <a:cubicBezTo>
                      <a:pt x="1429703" y="994029"/>
                      <a:pt x="1439609" y="1006221"/>
                      <a:pt x="1450467" y="1017461"/>
                    </a:cubicBezTo>
                    <a:cubicBezTo>
                      <a:pt x="1455230" y="1022414"/>
                      <a:pt x="1461802" y="1025938"/>
                      <a:pt x="1468184" y="1028795"/>
                    </a:cubicBezTo>
                    <a:cubicBezTo>
                      <a:pt x="1484757" y="1036130"/>
                      <a:pt x="1501712" y="1042702"/>
                      <a:pt x="1518476" y="1049655"/>
                    </a:cubicBezTo>
                    <a:cubicBezTo>
                      <a:pt x="1520095" y="1050322"/>
                      <a:pt x="1521428" y="1052036"/>
                      <a:pt x="1522667" y="1053465"/>
                    </a:cubicBezTo>
                    <a:cubicBezTo>
                      <a:pt x="1535049" y="1068515"/>
                      <a:pt x="1547336" y="1083659"/>
                      <a:pt x="1559814" y="1098709"/>
                    </a:cubicBezTo>
                    <a:cubicBezTo>
                      <a:pt x="1562195" y="1101566"/>
                      <a:pt x="1565625" y="1103662"/>
                      <a:pt x="1568196" y="1106424"/>
                    </a:cubicBezTo>
                    <a:cubicBezTo>
                      <a:pt x="1571816" y="1110234"/>
                      <a:pt x="1576388" y="1113854"/>
                      <a:pt x="1578293" y="1118426"/>
                    </a:cubicBezTo>
                    <a:cubicBezTo>
                      <a:pt x="1584198" y="1132808"/>
                      <a:pt x="1595533" y="1139000"/>
                      <a:pt x="1609820" y="1141667"/>
                    </a:cubicBezTo>
                    <a:cubicBezTo>
                      <a:pt x="1622870" y="1144143"/>
                      <a:pt x="1635919" y="1146239"/>
                      <a:pt x="1648873" y="1149096"/>
                    </a:cubicBezTo>
                    <a:cubicBezTo>
                      <a:pt x="1664684" y="1152525"/>
                      <a:pt x="1680401" y="1156240"/>
                      <a:pt x="1696022" y="1160431"/>
                    </a:cubicBezTo>
                    <a:cubicBezTo>
                      <a:pt x="1702784" y="1162241"/>
                      <a:pt x="1709928" y="1164336"/>
                      <a:pt x="1715739" y="1168051"/>
                    </a:cubicBezTo>
                    <a:cubicBezTo>
                      <a:pt x="1732026" y="1178338"/>
                      <a:pt x="1749457" y="1185291"/>
                      <a:pt x="1768602" y="1182529"/>
                    </a:cubicBezTo>
                    <a:cubicBezTo>
                      <a:pt x="1783937" y="1180338"/>
                      <a:pt x="1796796" y="1185958"/>
                      <a:pt x="1806321" y="1194721"/>
                    </a:cubicBezTo>
                    <a:cubicBezTo>
                      <a:pt x="1823657" y="1210628"/>
                      <a:pt x="1842230" y="1207008"/>
                      <a:pt x="1860709" y="1201865"/>
                    </a:cubicBezTo>
                    <a:cubicBezTo>
                      <a:pt x="1870234" y="1199198"/>
                      <a:pt x="1878044" y="1199579"/>
                      <a:pt x="1887093" y="1202150"/>
                    </a:cubicBezTo>
                    <a:cubicBezTo>
                      <a:pt x="1908048" y="1208151"/>
                      <a:pt x="1922050" y="1224439"/>
                      <a:pt x="1935575" y="1238726"/>
                    </a:cubicBezTo>
                    <a:cubicBezTo>
                      <a:pt x="1947101" y="1250918"/>
                      <a:pt x="1960055" y="1257776"/>
                      <a:pt x="1974247" y="1262920"/>
                    </a:cubicBezTo>
                    <a:cubicBezTo>
                      <a:pt x="1992154" y="1269492"/>
                      <a:pt x="2006346" y="1267016"/>
                      <a:pt x="2014919" y="1251204"/>
                    </a:cubicBezTo>
                    <a:cubicBezTo>
                      <a:pt x="2017300" y="1246727"/>
                      <a:pt x="2021491" y="1241488"/>
                      <a:pt x="2025968" y="1240155"/>
                    </a:cubicBezTo>
                    <a:cubicBezTo>
                      <a:pt x="2047589" y="1233488"/>
                      <a:pt x="2069497" y="1223772"/>
                      <a:pt x="2092643" y="1229678"/>
                    </a:cubicBezTo>
                    <a:cubicBezTo>
                      <a:pt x="2124647" y="1237774"/>
                      <a:pt x="2155889" y="1237298"/>
                      <a:pt x="2187893" y="1229297"/>
                    </a:cubicBezTo>
                    <a:cubicBezTo>
                      <a:pt x="2239804" y="1216343"/>
                      <a:pt x="2291715" y="1202627"/>
                      <a:pt x="2346294" y="1205484"/>
                    </a:cubicBezTo>
                    <a:cubicBezTo>
                      <a:pt x="2355342" y="1205960"/>
                      <a:pt x="2366105" y="1200150"/>
                      <a:pt x="2373916" y="1194435"/>
                    </a:cubicBezTo>
                    <a:cubicBezTo>
                      <a:pt x="2388870" y="1183577"/>
                      <a:pt x="2388203" y="1182719"/>
                      <a:pt x="2404967" y="1191673"/>
                    </a:cubicBezTo>
                    <a:cubicBezTo>
                      <a:pt x="2408968" y="1193864"/>
                      <a:pt x="2413921" y="1195197"/>
                      <a:pt x="2416874" y="1198436"/>
                    </a:cubicBezTo>
                    <a:cubicBezTo>
                      <a:pt x="2431923" y="1214914"/>
                      <a:pt x="2450497" y="1210913"/>
                      <a:pt x="2468975" y="1208532"/>
                    </a:cubicBezTo>
                    <a:cubicBezTo>
                      <a:pt x="2472214" y="1208056"/>
                      <a:pt x="2476119" y="1207389"/>
                      <a:pt x="2478882" y="1208723"/>
                    </a:cubicBezTo>
                    <a:cubicBezTo>
                      <a:pt x="2491359" y="1214723"/>
                      <a:pt x="2501932" y="1212628"/>
                      <a:pt x="2512791" y="1204436"/>
                    </a:cubicBezTo>
                    <a:cubicBezTo>
                      <a:pt x="2522220" y="1197388"/>
                      <a:pt x="2533079" y="1193197"/>
                      <a:pt x="2544223" y="1201960"/>
                    </a:cubicBezTo>
                    <a:cubicBezTo>
                      <a:pt x="2568988" y="1221391"/>
                      <a:pt x="2595467" y="1222343"/>
                      <a:pt x="2623471" y="1210056"/>
                    </a:cubicBezTo>
                    <a:cubicBezTo>
                      <a:pt x="2643473" y="1201293"/>
                      <a:pt x="2663190" y="1199293"/>
                      <a:pt x="2684241" y="1208151"/>
                    </a:cubicBezTo>
                    <a:cubicBezTo>
                      <a:pt x="2692337" y="1211580"/>
                      <a:pt x="2702814" y="1209294"/>
                      <a:pt x="2712244" y="1210056"/>
                    </a:cubicBezTo>
                    <a:cubicBezTo>
                      <a:pt x="2717578" y="1210437"/>
                      <a:pt x="2723484" y="1210532"/>
                      <a:pt x="2728055" y="1212914"/>
                    </a:cubicBezTo>
                    <a:cubicBezTo>
                      <a:pt x="2740248" y="1219010"/>
                      <a:pt x="2751582" y="1226820"/>
                      <a:pt x="2763869" y="1232821"/>
                    </a:cubicBezTo>
                    <a:cubicBezTo>
                      <a:pt x="2769775" y="1235678"/>
                      <a:pt x="2776823" y="1237202"/>
                      <a:pt x="2783491" y="1237298"/>
                    </a:cubicBezTo>
                    <a:cubicBezTo>
                      <a:pt x="2803208" y="1237774"/>
                      <a:pt x="2822925" y="1237774"/>
                      <a:pt x="2842546" y="1236917"/>
                    </a:cubicBezTo>
                    <a:cubicBezTo>
                      <a:pt x="2874931" y="1235583"/>
                      <a:pt x="2907792" y="1235297"/>
                      <a:pt x="2931128" y="1206913"/>
                    </a:cubicBezTo>
                    <a:cubicBezTo>
                      <a:pt x="2933034" y="1204627"/>
                      <a:pt x="2937129" y="1203293"/>
                      <a:pt x="2940368" y="1202912"/>
                    </a:cubicBezTo>
                    <a:cubicBezTo>
                      <a:pt x="2955322" y="1201103"/>
                      <a:pt x="2970657" y="1200912"/>
                      <a:pt x="2985421" y="1197959"/>
                    </a:cubicBezTo>
                    <a:cubicBezTo>
                      <a:pt x="2997232" y="1195578"/>
                      <a:pt x="3007043" y="1196340"/>
                      <a:pt x="3015996" y="1204722"/>
                    </a:cubicBezTo>
                    <a:cubicBezTo>
                      <a:pt x="3027712" y="1215771"/>
                      <a:pt x="3042000" y="1222248"/>
                      <a:pt x="3057621" y="1218724"/>
                    </a:cubicBezTo>
                    <a:cubicBezTo>
                      <a:pt x="3073241" y="1215295"/>
                      <a:pt x="3083528" y="1222724"/>
                      <a:pt x="3095054" y="1230440"/>
                    </a:cubicBezTo>
                    <a:cubicBezTo>
                      <a:pt x="3103436" y="1236059"/>
                      <a:pt x="3112961" y="1243108"/>
                      <a:pt x="3122295" y="1243679"/>
                    </a:cubicBezTo>
                    <a:cubicBezTo>
                      <a:pt x="3143441" y="1244917"/>
                      <a:pt x="3161634" y="1264539"/>
                      <a:pt x="3184589" y="1253395"/>
                    </a:cubicBezTo>
                    <a:cubicBezTo>
                      <a:pt x="3186113" y="1252633"/>
                      <a:pt x="3188875" y="1254538"/>
                      <a:pt x="3191066" y="1255014"/>
                    </a:cubicBezTo>
                    <a:cubicBezTo>
                      <a:pt x="3208592" y="1258634"/>
                      <a:pt x="3225070" y="1255109"/>
                      <a:pt x="3237929" y="1243203"/>
                    </a:cubicBezTo>
                    <a:cubicBezTo>
                      <a:pt x="3254788" y="1227677"/>
                      <a:pt x="3273457" y="1226153"/>
                      <a:pt x="3294221" y="1231202"/>
                    </a:cubicBezTo>
                    <a:cubicBezTo>
                      <a:pt x="3300889" y="1232821"/>
                      <a:pt x="3307557" y="1233964"/>
                      <a:pt x="3314319" y="1235297"/>
                    </a:cubicBezTo>
                    <a:cubicBezTo>
                      <a:pt x="3323463" y="1237202"/>
                      <a:pt x="3332703" y="1239203"/>
                      <a:pt x="3341846" y="1241108"/>
                    </a:cubicBezTo>
                    <a:cubicBezTo>
                      <a:pt x="3350705" y="1243013"/>
                      <a:pt x="3360516" y="1246251"/>
                      <a:pt x="3367373" y="1238060"/>
                    </a:cubicBezTo>
                    <a:cubicBezTo>
                      <a:pt x="3373279" y="1231011"/>
                      <a:pt x="3377470" y="1231678"/>
                      <a:pt x="3382899" y="1237774"/>
                    </a:cubicBezTo>
                    <a:cubicBezTo>
                      <a:pt x="3401759" y="1259110"/>
                      <a:pt x="3424619" y="1272445"/>
                      <a:pt x="3453765" y="1273397"/>
                    </a:cubicBezTo>
                    <a:cubicBezTo>
                      <a:pt x="3459766" y="1273588"/>
                      <a:pt x="3465862" y="1274921"/>
                      <a:pt x="3471767" y="1276350"/>
                    </a:cubicBezTo>
                    <a:cubicBezTo>
                      <a:pt x="3475387" y="1277207"/>
                      <a:pt x="3479769" y="1278160"/>
                      <a:pt x="3481959" y="1280732"/>
                    </a:cubicBezTo>
                    <a:cubicBezTo>
                      <a:pt x="3499009" y="1300353"/>
                      <a:pt x="3520250" y="1313974"/>
                      <a:pt x="3543396" y="1324928"/>
                    </a:cubicBezTo>
                    <a:cubicBezTo>
                      <a:pt x="3551682" y="1328833"/>
                      <a:pt x="3560541" y="1332738"/>
                      <a:pt x="3569494" y="1333881"/>
                    </a:cubicBezTo>
                    <a:cubicBezTo>
                      <a:pt x="3578828" y="1335024"/>
                      <a:pt x="3588639" y="1333119"/>
                      <a:pt x="3598164" y="1332071"/>
                    </a:cubicBezTo>
                    <a:cubicBezTo>
                      <a:pt x="3603784" y="1331500"/>
                      <a:pt x="3610261" y="1331595"/>
                      <a:pt x="3614738" y="1328833"/>
                    </a:cubicBezTo>
                    <a:cubicBezTo>
                      <a:pt x="3628930" y="1320165"/>
                      <a:pt x="3642646" y="1310831"/>
                      <a:pt x="3655886" y="1300734"/>
                    </a:cubicBezTo>
                    <a:cubicBezTo>
                      <a:pt x="3667221" y="1292066"/>
                      <a:pt x="3669507" y="1290828"/>
                      <a:pt x="3679317" y="1301687"/>
                    </a:cubicBezTo>
                    <a:cubicBezTo>
                      <a:pt x="3689414" y="1312831"/>
                      <a:pt x="3701987" y="1318641"/>
                      <a:pt x="3715893" y="1321022"/>
                    </a:cubicBezTo>
                    <a:cubicBezTo>
                      <a:pt x="3737896" y="1324737"/>
                      <a:pt x="3760089" y="1327880"/>
                      <a:pt x="3782282" y="1329690"/>
                    </a:cubicBezTo>
                    <a:cubicBezTo>
                      <a:pt x="3802380" y="1331309"/>
                      <a:pt x="3812000" y="1322546"/>
                      <a:pt x="3816001" y="1302639"/>
                    </a:cubicBezTo>
                    <a:cubicBezTo>
                      <a:pt x="3818287" y="1291590"/>
                      <a:pt x="3821240" y="1279588"/>
                      <a:pt x="3833431" y="1276636"/>
                    </a:cubicBezTo>
                    <a:cubicBezTo>
                      <a:pt x="3853339" y="1271873"/>
                      <a:pt x="3874008" y="1269778"/>
                      <a:pt x="3883819" y="1246442"/>
                    </a:cubicBezTo>
                    <a:cubicBezTo>
                      <a:pt x="3889248" y="1251585"/>
                      <a:pt x="3892582" y="1254633"/>
                      <a:pt x="3895821" y="1257681"/>
                    </a:cubicBezTo>
                    <a:cubicBezTo>
                      <a:pt x="3904774" y="1266158"/>
                      <a:pt x="3923347" y="1269778"/>
                      <a:pt x="3932778" y="1262444"/>
                    </a:cubicBezTo>
                    <a:cubicBezTo>
                      <a:pt x="3946684" y="1251776"/>
                      <a:pt x="3959448" y="1253776"/>
                      <a:pt x="3972782" y="1262063"/>
                    </a:cubicBezTo>
                    <a:cubicBezTo>
                      <a:pt x="3995071" y="1275779"/>
                      <a:pt x="4019931" y="1272635"/>
                      <a:pt x="4042505" y="1267111"/>
                    </a:cubicBezTo>
                    <a:cubicBezTo>
                      <a:pt x="4059555" y="1263015"/>
                      <a:pt x="4077748" y="1255490"/>
                      <a:pt x="4088892" y="1238250"/>
                    </a:cubicBezTo>
                    <a:cubicBezTo>
                      <a:pt x="4092416" y="1232726"/>
                      <a:pt x="4100322" y="1229963"/>
                      <a:pt x="4106609" y="1226344"/>
                    </a:cubicBezTo>
                    <a:cubicBezTo>
                      <a:pt x="4111848" y="1223391"/>
                      <a:pt x="4117372" y="1220629"/>
                      <a:pt x="4123182" y="1218724"/>
                    </a:cubicBezTo>
                    <a:cubicBezTo>
                      <a:pt x="4129373" y="1216628"/>
                      <a:pt x="4136232" y="1213580"/>
                      <a:pt x="4142328" y="1214438"/>
                    </a:cubicBezTo>
                    <a:cubicBezTo>
                      <a:pt x="4160806" y="1216914"/>
                      <a:pt x="4175475" y="1212056"/>
                      <a:pt x="4188524" y="1198245"/>
                    </a:cubicBezTo>
                    <a:cubicBezTo>
                      <a:pt x="4195287" y="1191101"/>
                      <a:pt x="4205288" y="1182434"/>
                      <a:pt x="4213860" y="1182338"/>
                    </a:cubicBezTo>
                    <a:cubicBezTo>
                      <a:pt x="4234720" y="1182053"/>
                      <a:pt x="4252055" y="1175195"/>
                      <a:pt x="4270820" y="1167003"/>
                    </a:cubicBezTo>
                    <a:cubicBezTo>
                      <a:pt x="4282916" y="1161764"/>
                      <a:pt x="4296632" y="1158145"/>
                      <a:pt x="4309587" y="1153287"/>
                    </a:cubicBezTo>
                    <a:cubicBezTo>
                      <a:pt x="4324731" y="1147572"/>
                      <a:pt x="4341210" y="1145477"/>
                      <a:pt x="4350449" y="1129665"/>
                    </a:cubicBezTo>
                    <a:cubicBezTo>
                      <a:pt x="4351496" y="1127951"/>
                      <a:pt x="4354640" y="1127665"/>
                      <a:pt x="4356164" y="1126046"/>
                    </a:cubicBezTo>
                    <a:cubicBezTo>
                      <a:pt x="4361021" y="1121093"/>
                      <a:pt x="4367308" y="1116521"/>
                      <a:pt x="4369880" y="1110520"/>
                    </a:cubicBezTo>
                    <a:cubicBezTo>
                      <a:pt x="4377309" y="1092994"/>
                      <a:pt x="4383119" y="1074896"/>
                      <a:pt x="4389787" y="1057085"/>
                    </a:cubicBezTo>
                    <a:cubicBezTo>
                      <a:pt x="4391216" y="1053275"/>
                      <a:pt x="4392549" y="1048417"/>
                      <a:pt x="4395502" y="1046226"/>
                    </a:cubicBezTo>
                    <a:cubicBezTo>
                      <a:pt x="4412552" y="1033653"/>
                      <a:pt x="4429888" y="1021556"/>
                      <a:pt x="4447413" y="1009650"/>
                    </a:cubicBezTo>
                    <a:cubicBezTo>
                      <a:pt x="4454462" y="1004887"/>
                      <a:pt x="4460367" y="1007555"/>
                      <a:pt x="4466654" y="1013079"/>
                    </a:cubicBezTo>
                    <a:cubicBezTo>
                      <a:pt x="4472750" y="1018318"/>
                      <a:pt x="4480275" y="1023747"/>
                      <a:pt x="4487894" y="1025081"/>
                    </a:cubicBezTo>
                    <a:cubicBezTo>
                      <a:pt x="4503135" y="1027652"/>
                      <a:pt x="4518946" y="1028224"/>
                      <a:pt x="4534472" y="1028224"/>
                    </a:cubicBezTo>
                    <a:cubicBezTo>
                      <a:pt x="4540282" y="1028224"/>
                      <a:pt x="4546473" y="1024795"/>
                      <a:pt x="4551903" y="1022033"/>
                    </a:cubicBezTo>
                    <a:cubicBezTo>
                      <a:pt x="4562189" y="1016794"/>
                      <a:pt x="4571714" y="1009745"/>
                      <a:pt x="4582382" y="1005364"/>
                    </a:cubicBezTo>
                    <a:cubicBezTo>
                      <a:pt x="4594765" y="1000316"/>
                      <a:pt x="4602194" y="992219"/>
                      <a:pt x="4605909" y="979551"/>
                    </a:cubicBezTo>
                    <a:cubicBezTo>
                      <a:pt x="4611434" y="960692"/>
                      <a:pt x="4624579" y="947547"/>
                      <a:pt x="4640104" y="936879"/>
                    </a:cubicBezTo>
                    <a:cubicBezTo>
                      <a:pt x="4659821" y="923258"/>
                      <a:pt x="4683348" y="923925"/>
                      <a:pt x="4705731" y="920591"/>
                    </a:cubicBezTo>
                    <a:cubicBezTo>
                      <a:pt x="4714304" y="919353"/>
                      <a:pt x="4723162" y="918305"/>
                      <a:pt x="4730973" y="915162"/>
                    </a:cubicBezTo>
                    <a:cubicBezTo>
                      <a:pt x="4760595" y="903351"/>
                      <a:pt x="4790218" y="892112"/>
                      <a:pt x="4822794" y="892397"/>
                    </a:cubicBezTo>
                    <a:cubicBezTo>
                      <a:pt x="4825460" y="892397"/>
                      <a:pt x="4828128" y="892112"/>
                      <a:pt x="4830794" y="891635"/>
                    </a:cubicBezTo>
                    <a:cubicBezTo>
                      <a:pt x="4853940" y="887730"/>
                      <a:pt x="4877848" y="886206"/>
                      <a:pt x="4894421" y="865442"/>
                    </a:cubicBezTo>
                    <a:cubicBezTo>
                      <a:pt x="4897469" y="861632"/>
                      <a:pt x="4904422" y="860489"/>
                      <a:pt x="4909756" y="858964"/>
                    </a:cubicBezTo>
                    <a:cubicBezTo>
                      <a:pt x="4918996" y="856488"/>
                      <a:pt x="4925188" y="851440"/>
                      <a:pt x="4928521" y="842391"/>
                    </a:cubicBezTo>
                    <a:cubicBezTo>
                      <a:pt x="4934141" y="826770"/>
                      <a:pt x="4940808" y="811435"/>
                      <a:pt x="4945857" y="795623"/>
                    </a:cubicBezTo>
                    <a:cubicBezTo>
                      <a:pt x="4949381" y="784765"/>
                      <a:pt x="4955953" y="778764"/>
                      <a:pt x="4966145" y="774287"/>
                    </a:cubicBezTo>
                    <a:cubicBezTo>
                      <a:pt x="4971860" y="771811"/>
                      <a:pt x="4976813" y="766382"/>
                      <a:pt x="4980909" y="761333"/>
                    </a:cubicBezTo>
                    <a:cubicBezTo>
                      <a:pt x="4985862" y="755237"/>
                      <a:pt x="4988433" y="747141"/>
                      <a:pt x="4993862" y="741712"/>
                    </a:cubicBezTo>
                    <a:cubicBezTo>
                      <a:pt x="5007102" y="728186"/>
                      <a:pt x="5011198" y="713232"/>
                      <a:pt x="5006816" y="694754"/>
                    </a:cubicBezTo>
                    <a:cubicBezTo>
                      <a:pt x="5002911" y="678371"/>
                      <a:pt x="5013198" y="656463"/>
                      <a:pt x="5026724" y="653129"/>
                    </a:cubicBezTo>
                    <a:cubicBezTo>
                      <a:pt x="5041678" y="649414"/>
                      <a:pt x="5051965" y="640271"/>
                      <a:pt x="5062538" y="630079"/>
                    </a:cubicBezTo>
                    <a:cubicBezTo>
                      <a:pt x="5068443" y="624364"/>
                      <a:pt x="5076730" y="619411"/>
                      <a:pt x="5084731" y="617982"/>
                    </a:cubicBezTo>
                    <a:cubicBezTo>
                      <a:pt x="5115116" y="612458"/>
                      <a:pt x="5143786" y="619220"/>
                      <a:pt x="5172647" y="630174"/>
                    </a:cubicBezTo>
                    <a:cubicBezTo>
                      <a:pt x="5191506" y="637318"/>
                      <a:pt x="5212461" y="639223"/>
                      <a:pt x="5232654" y="642080"/>
                    </a:cubicBezTo>
                    <a:cubicBezTo>
                      <a:pt x="5238941" y="642937"/>
                      <a:pt x="5246942" y="641033"/>
                      <a:pt x="5252371" y="637508"/>
                    </a:cubicBezTo>
                    <a:cubicBezTo>
                      <a:pt x="5271421" y="625316"/>
                      <a:pt x="5290376" y="612743"/>
                      <a:pt x="5308092" y="598646"/>
                    </a:cubicBezTo>
                    <a:cubicBezTo>
                      <a:pt x="5324571" y="585407"/>
                      <a:pt x="5343144" y="579882"/>
                      <a:pt x="5363147" y="581311"/>
                    </a:cubicBezTo>
                    <a:cubicBezTo>
                      <a:pt x="5377720" y="582359"/>
                      <a:pt x="5390864" y="579977"/>
                      <a:pt x="5404580" y="576358"/>
                    </a:cubicBezTo>
                    <a:cubicBezTo>
                      <a:pt x="5416010" y="573310"/>
                      <a:pt x="5428583" y="571214"/>
                      <a:pt x="5440203" y="572548"/>
                    </a:cubicBezTo>
                    <a:cubicBezTo>
                      <a:pt x="5456491" y="574453"/>
                      <a:pt x="5469922" y="571691"/>
                      <a:pt x="5482971" y="561880"/>
                    </a:cubicBezTo>
                    <a:cubicBezTo>
                      <a:pt x="5489924" y="556641"/>
                      <a:pt x="5498878" y="553879"/>
                      <a:pt x="5507165" y="550259"/>
                    </a:cubicBezTo>
                    <a:cubicBezTo>
                      <a:pt x="5519928" y="544640"/>
                      <a:pt x="5533168" y="539877"/>
                      <a:pt x="5545645" y="533591"/>
                    </a:cubicBezTo>
                    <a:cubicBezTo>
                      <a:pt x="5559076" y="526923"/>
                      <a:pt x="5571363" y="517684"/>
                      <a:pt x="5585079" y="511969"/>
                    </a:cubicBezTo>
                    <a:cubicBezTo>
                      <a:pt x="5599843" y="505778"/>
                      <a:pt x="5609368" y="496348"/>
                      <a:pt x="5615368" y="481679"/>
                    </a:cubicBezTo>
                    <a:cubicBezTo>
                      <a:pt x="5619179" y="472440"/>
                      <a:pt x="5624417" y="462629"/>
                      <a:pt x="5631656" y="456152"/>
                    </a:cubicBezTo>
                    <a:cubicBezTo>
                      <a:pt x="5646611" y="442913"/>
                      <a:pt x="5664136" y="432625"/>
                      <a:pt x="5679377" y="419576"/>
                    </a:cubicBezTo>
                    <a:cubicBezTo>
                      <a:pt x="5700808" y="401288"/>
                      <a:pt x="5720620" y="381857"/>
                      <a:pt x="5722525" y="350615"/>
                    </a:cubicBezTo>
                    <a:cubicBezTo>
                      <a:pt x="5723572" y="333375"/>
                      <a:pt x="5732716" y="326041"/>
                      <a:pt x="5749576" y="321945"/>
                    </a:cubicBezTo>
                    <a:cubicBezTo>
                      <a:pt x="5755195" y="320612"/>
                      <a:pt x="5763197" y="318040"/>
                      <a:pt x="5764911" y="313849"/>
                    </a:cubicBezTo>
                    <a:cubicBezTo>
                      <a:pt x="5770054" y="301371"/>
                      <a:pt x="5780722" y="298895"/>
                      <a:pt x="5791009" y="293942"/>
                    </a:cubicBezTo>
                    <a:cubicBezTo>
                      <a:pt x="5797201" y="290989"/>
                      <a:pt x="5804821" y="285179"/>
                      <a:pt x="5806440" y="279178"/>
                    </a:cubicBezTo>
                    <a:cubicBezTo>
                      <a:pt x="5813107" y="254889"/>
                      <a:pt x="5831395" y="240602"/>
                      <a:pt x="5848636" y="224885"/>
                    </a:cubicBezTo>
                    <a:cubicBezTo>
                      <a:pt x="5853684" y="220218"/>
                      <a:pt x="5859113" y="214884"/>
                      <a:pt x="5861590" y="208788"/>
                    </a:cubicBezTo>
                    <a:cubicBezTo>
                      <a:pt x="5866829" y="195643"/>
                      <a:pt x="5874639" y="186118"/>
                      <a:pt x="5888355" y="181166"/>
                    </a:cubicBezTo>
                    <a:cubicBezTo>
                      <a:pt x="5892736" y="179642"/>
                      <a:pt x="5896737" y="176117"/>
                      <a:pt x="5900071" y="172784"/>
                    </a:cubicBezTo>
                    <a:cubicBezTo>
                      <a:pt x="5907215" y="165545"/>
                      <a:pt x="5913215" y="157067"/>
                      <a:pt x="5920740" y="150305"/>
                    </a:cubicBezTo>
                    <a:cubicBezTo>
                      <a:pt x="5939885" y="132874"/>
                      <a:pt x="5958840" y="115729"/>
                      <a:pt x="5969985" y="91345"/>
                    </a:cubicBezTo>
                    <a:cubicBezTo>
                      <a:pt x="5975413" y="79439"/>
                      <a:pt x="5981605" y="66485"/>
                      <a:pt x="5991130" y="58293"/>
                    </a:cubicBezTo>
                    <a:cubicBezTo>
                      <a:pt x="6003227" y="47911"/>
                      <a:pt x="6019133" y="42005"/>
                      <a:pt x="6033325" y="33909"/>
                    </a:cubicBezTo>
                    <a:cubicBezTo>
                      <a:pt x="6040469" y="29813"/>
                      <a:pt x="6047137" y="24860"/>
                      <a:pt x="6054376" y="20955"/>
                    </a:cubicBezTo>
                    <a:cubicBezTo>
                      <a:pt x="6067234" y="14097"/>
                      <a:pt x="6080379" y="7715"/>
                      <a:pt x="6095524" y="0"/>
                    </a:cubicBez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B911230A-EF3B-4760-9087-E4FBE05BDC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4" y="3296011"/>
                <a:ext cx="12191456" cy="2849975"/>
              </a:xfrm>
              <a:custGeom>
                <a:avLst/>
                <a:gdLst>
                  <a:gd name="connsiteX0" fmla="*/ 6095524 w 6095524"/>
                  <a:gd name="connsiteY0" fmla="*/ 0 h 1424940"/>
                  <a:gd name="connsiteX1" fmla="*/ 6095524 w 6095524"/>
                  <a:gd name="connsiteY1" fmla="*/ 17431 h 1424940"/>
                  <a:gd name="connsiteX2" fmla="*/ 6095524 w 6095524"/>
                  <a:gd name="connsiteY2" fmla="*/ 216290 h 1424940"/>
                  <a:gd name="connsiteX3" fmla="*/ 6079998 w 6095524"/>
                  <a:gd name="connsiteY3" fmla="*/ 230600 h 1424940"/>
                  <a:gd name="connsiteX4" fmla="*/ 6012751 w 6095524"/>
                  <a:gd name="connsiteY4" fmla="*/ 260699 h 1424940"/>
                  <a:gd name="connsiteX5" fmla="*/ 5992749 w 6095524"/>
                  <a:gd name="connsiteY5" fmla="*/ 268700 h 1424940"/>
                  <a:gd name="connsiteX6" fmla="*/ 5910358 w 6095524"/>
                  <a:gd name="connsiteY6" fmla="*/ 320231 h 1424940"/>
                  <a:gd name="connsiteX7" fmla="*/ 5835777 w 6095524"/>
                  <a:gd name="connsiteY7" fmla="*/ 383953 h 1424940"/>
                  <a:gd name="connsiteX8" fmla="*/ 5781008 w 6095524"/>
                  <a:gd name="connsiteY8" fmla="*/ 459581 h 1424940"/>
                  <a:gd name="connsiteX9" fmla="*/ 5765673 w 6095524"/>
                  <a:gd name="connsiteY9" fmla="*/ 477584 h 1424940"/>
                  <a:gd name="connsiteX10" fmla="*/ 5723763 w 6095524"/>
                  <a:gd name="connsiteY10" fmla="*/ 500158 h 1424940"/>
                  <a:gd name="connsiteX11" fmla="*/ 5686711 w 6095524"/>
                  <a:gd name="connsiteY11" fmla="*/ 517112 h 1424940"/>
                  <a:gd name="connsiteX12" fmla="*/ 5659850 w 6095524"/>
                  <a:gd name="connsiteY12" fmla="*/ 535877 h 1424940"/>
                  <a:gd name="connsiteX13" fmla="*/ 5637181 w 6095524"/>
                  <a:gd name="connsiteY13" fmla="*/ 553117 h 1424940"/>
                  <a:gd name="connsiteX14" fmla="*/ 5585841 w 6095524"/>
                  <a:gd name="connsiteY14" fmla="*/ 597694 h 1424940"/>
                  <a:gd name="connsiteX15" fmla="*/ 5528977 w 6095524"/>
                  <a:gd name="connsiteY15" fmla="*/ 635318 h 1424940"/>
                  <a:gd name="connsiteX16" fmla="*/ 5483256 w 6095524"/>
                  <a:gd name="connsiteY16" fmla="*/ 681419 h 1424940"/>
                  <a:gd name="connsiteX17" fmla="*/ 5464397 w 6095524"/>
                  <a:gd name="connsiteY17" fmla="*/ 706374 h 1424940"/>
                  <a:gd name="connsiteX18" fmla="*/ 5424773 w 6095524"/>
                  <a:gd name="connsiteY18" fmla="*/ 723424 h 1424940"/>
                  <a:gd name="connsiteX19" fmla="*/ 5381815 w 6095524"/>
                  <a:gd name="connsiteY19" fmla="*/ 750094 h 1424940"/>
                  <a:gd name="connsiteX20" fmla="*/ 5351335 w 6095524"/>
                  <a:gd name="connsiteY20" fmla="*/ 776573 h 1424940"/>
                  <a:gd name="connsiteX21" fmla="*/ 5327809 w 6095524"/>
                  <a:gd name="connsiteY21" fmla="*/ 794290 h 1424940"/>
                  <a:gd name="connsiteX22" fmla="*/ 5294566 w 6095524"/>
                  <a:gd name="connsiteY22" fmla="*/ 812102 h 1424940"/>
                  <a:gd name="connsiteX23" fmla="*/ 5261229 w 6095524"/>
                  <a:gd name="connsiteY23" fmla="*/ 835438 h 1424940"/>
                  <a:gd name="connsiteX24" fmla="*/ 5245037 w 6095524"/>
                  <a:gd name="connsiteY24" fmla="*/ 849821 h 1424940"/>
                  <a:gd name="connsiteX25" fmla="*/ 5213699 w 6095524"/>
                  <a:gd name="connsiteY25" fmla="*/ 873728 h 1424940"/>
                  <a:gd name="connsiteX26" fmla="*/ 5181409 w 6095524"/>
                  <a:gd name="connsiteY26" fmla="*/ 896017 h 1424940"/>
                  <a:gd name="connsiteX27" fmla="*/ 5120735 w 6095524"/>
                  <a:gd name="connsiteY27" fmla="*/ 921544 h 1424940"/>
                  <a:gd name="connsiteX28" fmla="*/ 5065490 w 6095524"/>
                  <a:gd name="connsiteY28" fmla="*/ 959072 h 1424940"/>
                  <a:gd name="connsiteX29" fmla="*/ 5021675 w 6095524"/>
                  <a:gd name="connsiteY29" fmla="*/ 986504 h 1424940"/>
                  <a:gd name="connsiteX30" fmla="*/ 4996148 w 6095524"/>
                  <a:gd name="connsiteY30" fmla="*/ 1004507 h 1424940"/>
                  <a:gd name="connsiteX31" fmla="*/ 4949285 w 6095524"/>
                  <a:gd name="connsiteY31" fmla="*/ 1044702 h 1424940"/>
                  <a:gd name="connsiteX32" fmla="*/ 4876609 w 6095524"/>
                  <a:gd name="connsiteY32" fmla="*/ 1086993 h 1424940"/>
                  <a:gd name="connsiteX33" fmla="*/ 4832699 w 6095524"/>
                  <a:gd name="connsiteY33" fmla="*/ 1109853 h 1424940"/>
                  <a:gd name="connsiteX34" fmla="*/ 4738211 w 6095524"/>
                  <a:gd name="connsiteY34" fmla="*/ 1144334 h 1424940"/>
                  <a:gd name="connsiteX35" fmla="*/ 4707731 w 6095524"/>
                  <a:gd name="connsiteY35" fmla="*/ 1156621 h 1424940"/>
                  <a:gd name="connsiteX36" fmla="*/ 4672870 w 6095524"/>
                  <a:gd name="connsiteY36" fmla="*/ 1164717 h 1424940"/>
                  <a:gd name="connsiteX37" fmla="*/ 4616863 w 6095524"/>
                  <a:gd name="connsiteY37" fmla="*/ 1183862 h 1424940"/>
                  <a:gd name="connsiteX38" fmla="*/ 4507516 w 6095524"/>
                  <a:gd name="connsiteY38" fmla="*/ 1216819 h 1424940"/>
                  <a:gd name="connsiteX39" fmla="*/ 4483513 w 6095524"/>
                  <a:gd name="connsiteY39" fmla="*/ 1221867 h 1424940"/>
                  <a:gd name="connsiteX40" fmla="*/ 4422362 w 6095524"/>
                  <a:gd name="connsiteY40" fmla="*/ 1243108 h 1424940"/>
                  <a:gd name="connsiteX41" fmla="*/ 4385691 w 6095524"/>
                  <a:gd name="connsiteY41" fmla="*/ 1257395 h 1424940"/>
                  <a:gd name="connsiteX42" fmla="*/ 4355306 w 6095524"/>
                  <a:gd name="connsiteY42" fmla="*/ 1265587 h 1424940"/>
                  <a:gd name="connsiteX43" fmla="*/ 4328446 w 6095524"/>
                  <a:gd name="connsiteY43" fmla="*/ 1269397 h 1424940"/>
                  <a:gd name="connsiteX44" fmla="*/ 4257770 w 6095524"/>
                  <a:gd name="connsiteY44" fmla="*/ 1288256 h 1424940"/>
                  <a:gd name="connsiteX45" fmla="*/ 4229576 w 6095524"/>
                  <a:gd name="connsiteY45" fmla="*/ 1295686 h 1424940"/>
                  <a:gd name="connsiteX46" fmla="*/ 4156424 w 6095524"/>
                  <a:gd name="connsiteY46" fmla="*/ 1321213 h 1424940"/>
                  <a:gd name="connsiteX47" fmla="*/ 4094416 w 6095524"/>
                  <a:gd name="connsiteY47" fmla="*/ 1338072 h 1424940"/>
                  <a:gd name="connsiteX48" fmla="*/ 4068509 w 6095524"/>
                  <a:gd name="connsiteY48" fmla="*/ 1346168 h 1424940"/>
                  <a:gd name="connsiteX49" fmla="*/ 4009263 w 6095524"/>
                  <a:gd name="connsiteY49" fmla="*/ 1359694 h 1424940"/>
                  <a:gd name="connsiteX50" fmla="*/ 3975735 w 6095524"/>
                  <a:gd name="connsiteY50" fmla="*/ 1369219 h 1424940"/>
                  <a:gd name="connsiteX51" fmla="*/ 3893915 w 6095524"/>
                  <a:gd name="connsiteY51" fmla="*/ 1379982 h 1424940"/>
                  <a:gd name="connsiteX52" fmla="*/ 3809428 w 6095524"/>
                  <a:gd name="connsiteY52" fmla="*/ 1390364 h 1424940"/>
                  <a:gd name="connsiteX53" fmla="*/ 3763042 w 6095524"/>
                  <a:gd name="connsiteY53" fmla="*/ 1393793 h 1424940"/>
                  <a:gd name="connsiteX54" fmla="*/ 3722561 w 6095524"/>
                  <a:gd name="connsiteY54" fmla="*/ 1399223 h 1424940"/>
                  <a:gd name="connsiteX55" fmla="*/ 3687318 w 6095524"/>
                  <a:gd name="connsiteY55" fmla="*/ 1402652 h 1424940"/>
                  <a:gd name="connsiteX56" fmla="*/ 3631216 w 6095524"/>
                  <a:gd name="connsiteY56" fmla="*/ 1409605 h 1424940"/>
                  <a:gd name="connsiteX57" fmla="*/ 3607880 w 6095524"/>
                  <a:gd name="connsiteY57" fmla="*/ 1411415 h 1424940"/>
                  <a:gd name="connsiteX58" fmla="*/ 3552825 w 6095524"/>
                  <a:gd name="connsiteY58" fmla="*/ 1411319 h 1424940"/>
                  <a:gd name="connsiteX59" fmla="*/ 3533680 w 6095524"/>
                  <a:gd name="connsiteY59" fmla="*/ 1410367 h 1424940"/>
                  <a:gd name="connsiteX60" fmla="*/ 3496818 w 6095524"/>
                  <a:gd name="connsiteY60" fmla="*/ 1398556 h 1424940"/>
                  <a:gd name="connsiteX61" fmla="*/ 3492437 w 6095524"/>
                  <a:gd name="connsiteY61" fmla="*/ 1397699 h 1424940"/>
                  <a:gd name="connsiteX62" fmla="*/ 3468243 w 6095524"/>
                  <a:gd name="connsiteY62" fmla="*/ 1393031 h 1424940"/>
                  <a:gd name="connsiteX63" fmla="*/ 3455003 w 6095524"/>
                  <a:gd name="connsiteY63" fmla="*/ 1391507 h 1424940"/>
                  <a:gd name="connsiteX64" fmla="*/ 3404711 w 6095524"/>
                  <a:gd name="connsiteY64" fmla="*/ 1381792 h 1424940"/>
                  <a:gd name="connsiteX65" fmla="*/ 3375756 w 6095524"/>
                  <a:gd name="connsiteY65" fmla="*/ 1377220 h 1424940"/>
                  <a:gd name="connsiteX66" fmla="*/ 3352324 w 6095524"/>
                  <a:gd name="connsiteY66" fmla="*/ 1377887 h 1424940"/>
                  <a:gd name="connsiteX67" fmla="*/ 3311176 w 6095524"/>
                  <a:gd name="connsiteY67" fmla="*/ 1378744 h 1424940"/>
                  <a:gd name="connsiteX68" fmla="*/ 3298031 w 6095524"/>
                  <a:gd name="connsiteY68" fmla="*/ 1380935 h 1424940"/>
                  <a:gd name="connsiteX69" fmla="*/ 3238595 w 6095524"/>
                  <a:gd name="connsiteY69" fmla="*/ 1374648 h 1424940"/>
                  <a:gd name="connsiteX70" fmla="*/ 3204686 w 6095524"/>
                  <a:gd name="connsiteY70" fmla="*/ 1374172 h 1424940"/>
                  <a:gd name="connsiteX71" fmla="*/ 3166491 w 6095524"/>
                  <a:gd name="connsiteY71" fmla="*/ 1366361 h 1424940"/>
                  <a:gd name="connsiteX72" fmla="*/ 3155347 w 6095524"/>
                  <a:gd name="connsiteY72" fmla="*/ 1366742 h 1424940"/>
                  <a:gd name="connsiteX73" fmla="*/ 3142869 w 6095524"/>
                  <a:gd name="connsiteY73" fmla="*/ 1367409 h 1424940"/>
                  <a:gd name="connsiteX74" fmla="*/ 3104578 w 6095524"/>
                  <a:gd name="connsiteY74" fmla="*/ 1367981 h 1424940"/>
                  <a:gd name="connsiteX75" fmla="*/ 3081337 w 6095524"/>
                  <a:gd name="connsiteY75" fmla="*/ 1370838 h 1424940"/>
                  <a:gd name="connsiteX76" fmla="*/ 3037047 w 6095524"/>
                  <a:gd name="connsiteY76" fmla="*/ 1369124 h 1424940"/>
                  <a:gd name="connsiteX77" fmla="*/ 3020663 w 6095524"/>
                  <a:gd name="connsiteY77" fmla="*/ 1371600 h 1424940"/>
                  <a:gd name="connsiteX78" fmla="*/ 2979230 w 6095524"/>
                  <a:gd name="connsiteY78" fmla="*/ 1371886 h 1424940"/>
                  <a:gd name="connsiteX79" fmla="*/ 2942082 w 6095524"/>
                  <a:gd name="connsiteY79" fmla="*/ 1370457 h 1424940"/>
                  <a:gd name="connsiteX80" fmla="*/ 2906268 w 6095524"/>
                  <a:gd name="connsiteY80" fmla="*/ 1371219 h 1424940"/>
                  <a:gd name="connsiteX81" fmla="*/ 2880646 w 6095524"/>
                  <a:gd name="connsiteY81" fmla="*/ 1374362 h 1424940"/>
                  <a:gd name="connsiteX82" fmla="*/ 2852833 w 6095524"/>
                  <a:gd name="connsiteY82" fmla="*/ 1376267 h 1424940"/>
                  <a:gd name="connsiteX83" fmla="*/ 2776157 w 6095524"/>
                  <a:gd name="connsiteY83" fmla="*/ 1387602 h 1424940"/>
                  <a:gd name="connsiteX84" fmla="*/ 2761965 w 6095524"/>
                  <a:gd name="connsiteY84" fmla="*/ 1384840 h 1424940"/>
                  <a:gd name="connsiteX85" fmla="*/ 2681383 w 6095524"/>
                  <a:gd name="connsiteY85" fmla="*/ 1382268 h 1424940"/>
                  <a:gd name="connsiteX86" fmla="*/ 2663857 w 6095524"/>
                  <a:gd name="connsiteY86" fmla="*/ 1382459 h 1424940"/>
                  <a:gd name="connsiteX87" fmla="*/ 2616803 w 6095524"/>
                  <a:gd name="connsiteY87" fmla="*/ 1371219 h 1424940"/>
                  <a:gd name="connsiteX88" fmla="*/ 2544223 w 6095524"/>
                  <a:gd name="connsiteY88" fmla="*/ 1389031 h 1424940"/>
                  <a:gd name="connsiteX89" fmla="*/ 2476309 w 6095524"/>
                  <a:gd name="connsiteY89" fmla="*/ 1411319 h 1424940"/>
                  <a:gd name="connsiteX90" fmla="*/ 2467737 w 6095524"/>
                  <a:gd name="connsiteY90" fmla="*/ 1414177 h 1424940"/>
                  <a:gd name="connsiteX91" fmla="*/ 2443353 w 6095524"/>
                  <a:gd name="connsiteY91" fmla="*/ 1419035 h 1424940"/>
                  <a:gd name="connsiteX92" fmla="*/ 2413159 w 6095524"/>
                  <a:gd name="connsiteY92" fmla="*/ 1420749 h 1424940"/>
                  <a:gd name="connsiteX93" fmla="*/ 2374868 w 6095524"/>
                  <a:gd name="connsiteY93" fmla="*/ 1424940 h 1424940"/>
                  <a:gd name="connsiteX94" fmla="*/ 2344198 w 6095524"/>
                  <a:gd name="connsiteY94" fmla="*/ 1419701 h 1424940"/>
                  <a:gd name="connsiteX95" fmla="*/ 2301335 w 6095524"/>
                  <a:gd name="connsiteY95" fmla="*/ 1411891 h 1424940"/>
                  <a:gd name="connsiteX96" fmla="*/ 2260949 w 6095524"/>
                  <a:gd name="connsiteY96" fmla="*/ 1404461 h 1424940"/>
                  <a:gd name="connsiteX97" fmla="*/ 2248186 w 6095524"/>
                  <a:gd name="connsiteY97" fmla="*/ 1413224 h 1424940"/>
                  <a:gd name="connsiteX98" fmla="*/ 2228469 w 6095524"/>
                  <a:gd name="connsiteY98" fmla="*/ 1420844 h 1424940"/>
                  <a:gd name="connsiteX99" fmla="*/ 2206562 w 6095524"/>
                  <a:gd name="connsiteY99" fmla="*/ 1411700 h 1424940"/>
                  <a:gd name="connsiteX100" fmla="*/ 2155317 w 6095524"/>
                  <a:gd name="connsiteY100" fmla="*/ 1392746 h 1424940"/>
                  <a:gd name="connsiteX101" fmla="*/ 2122932 w 6095524"/>
                  <a:gd name="connsiteY101" fmla="*/ 1391888 h 1424940"/>
                  <a:gd name="connsiteX102" fmla="*/ 2052542 w 6095524"/>
                  <a:gd name="connsiteY102" fmla="*/ 1383792 h 1424940"/>
                  <a:gd name="connsiteX103" fmla="*/ 2006537 w 6095524"/>
                  <a:gd name="connsiteY103" fmla="*/ 1372267 h 1424940"/>
                  <a:gd name="connsiteX104" fmla="*/ 1973486 w 6095524"/>
                  <a:gd name="connsiteY104" fmla="*/ 1359218 h 1424940"/>
                  <a:gd name="connsiteX105" fmla="*/ 1926146 w 6095524"/>
                  <a:gd name="connsiteY105" fmla="*/ 1342168 h 1424940"/>
                  <a:gd name="connsiteX106" fmla="*/ 1878616 w 6095524"/>
                  <a:gd name="connsiteY106" fmla="*/ 1333310 h 1424940"/>
                  <a:gd name="connsiteX107" fmla="*/ 1844231 w 6095524"/>
                  <a:gd name="connsiteY107" fmla="*/ 1322165 h 1424940"/>
                  <a:gd name="connsiteX108" fmla="*/ 1802225 w 6095524"/>
                  <a:gd name="connsiteY108" fmla="*/ 1314545 h 1424940"/>
                  <a:gd name="connsiteX109" fmla="*/ 1766983 w 6095524"/>
                  <a:gd name="connsiteY109" fmla="*/ 1314260 h 1424940"/>
                  <a:gd name="connsiteX110" fmla="*/ 1711738 w 6095524"/>
                  <a:gd name="connsiteY110" fmla="*/ 1315593 h 1424940"/>
                  <a:gd name="connsiteX111" fmla="*/ 1644111 w 6095524"/>
                  <a:gd name="connsiteY111" fmla="*/ 1292543 h 1424940"/>
                  <a:gd name="connsiteX112" fmla="*/ 1616774 w 6095524"/>
                  <a:gd name="connsiteY112" fmla="*/ 1287399 h 1424940"/>
                  <a:gd name="connsiteX113" fmla="*/ 1591056 w 6095524"/>
                  <a:gd name="connsiteY113" fmla="*/ 1285018 h 1424940"/>
                  <a:gd name="connsiteX114" fmla="*/ 1536478 w 6095524"/>
                  <a:gd name="connsiteY114" fmla="*/ 1269683 h 1424940"/>
                  <a:gd name="connsiteX115" fmla="*/ 1514285 w 6095524"/>
                  <a:gd name="connsiteY115" fmla="*/ 1264634 h 1424940"/>
                  <a:gd name="connsiteX116" fmla="*/ 1483233 w 6095524"/>
                  <a:gd name="connsiteY116" fmla="*/ 1264730 h 1424940"/>
                  <a:gd name="connsiteX117" fmla="*/ 1426750 w 6095524"/>
                  <a:gd name="connsiteY117" fmla="*/ 1257681 h 1424940"/>
                  <a:gd name="connsiteX118" fmla="*/ 1370362 w 6095524"/>
                  <a:gd name="connsiteY118" fmla="*/ 1237107 h 1424940"/>
                  <a:gd name="connsiteX119" fmla="*/ 1346454 w 6095524"/>
                  <a:gd name="connsiteY119" fmla="*/ 1239107 h 1424940"/>
                  <a:gd name="connsiteX120" fmla="*/ 1337882 w 6095524"/>
                  <a:gd name="connsiteY120" fmla="*/ 1238631 h 1424940"/>
                  <a:gd name="connsiteX121" fmla="*/ 1260825 w 6095524"/>
                  <a:gd name="connsiteY121" fmla="*/ 1227296 h 1424940"/>
                  <a:gd name="connsiteX122" fmla="*/ 1253109 w 6095524"/>
                  <a:gd name="connsiteY122" fmla="*/ 1226058 h 1424940"/>
                  <a:gd name="connsiteX123" fmla="*/ 1216915 w 6095524"/>
                  <a:gd name="connsiteY123" fmla="*/ 1215962 h 1424940"/>
                  <a:gd name="connsiteX124" fmla="*/ 1125664 w 6095524"/>
                  <a:gd name="connsiteY124" fmla="*/ 1209675 h 1424940"/>
                  <a:gd name="connsiteX125" fmla="*/ 1120045 w 6095524"/>
                  <a:gd name="connsiteY125" fmla="*/ 1208913 h 1424940"/>
                  <a:gd name="connsiteX126" fmla="*/ 1089469 w 6095524"/>
                  <a:gd name="connsiteY126" fmla="*/ 1213961 h 1424940"/>
                  <a:gd name="connsiteX127" fmla="*/ 1074325 w 6095524"/>
                  <a:gd name="connsiteY127" fmla="*/ 1221105 h 1424940"/>
                  <a:gd name="connsiteX128" fmla="*/ 1050703 w 6095524"/>
                  <a:gd name="connsiteY128" fmla="*/ 1228535 h 1424940"/>
                  <a:gd name="connsiteX129" fmla="*/ 1026700 w 6095524"/>
                  <a:gd name="connsiteY129" fmla="*/ 1231297 h 1424940"/>
                  <a:gd name="connsiteX130" fmla="*/ 986409 w 6095524"/>
                  <a:gd name="connsiteY130" fmla="*/ 1220057 h 1424940"/>
                  <a:gd name="connsiteX131" fmla="*/ 971741 w 6095524"/>
                  <a:gd name="connsiteY131" fmla="*/ 1218914 h 1424940"/>
                  <a:gd name="connsiteX132" fmla="*/ 939070 w 6095524"/>
                  <a:gd name="connsiteY132" fmla="*/ 1213485 h 1424940"/>
                  <a:gd name="connsiteX133" fmla="*/ 910495 w 6095524"/>
                  <a:gd name="connsiteY133" fmla="*/ 1213866 h 1424940"/>
                  <a:gd name="connsiteX134" fmla="*/ 887540 w 6095524"/>
                  <a:gd name="connsiteY134" fmla="*/ 1222534 h 1424940"/>
                  <a:gd name="connsiteX135" fmla="*/ 854202 w 6095524"/>
                  <a:gd name="connsiteY135" fmla="*/ 1224248 h 1424940"/>
                  <a:gd name="connsiteX136" fmla="*/ 832675 w 6095524"/>
                  <a:gd name="connsiteY136" fmla="*/ 1217962 h 1424940"/>
                  <a:gd name="connsiteX137" fmla="*/ 828294 w 6095524"/>
                  <a:gd name="connsiteY137" fmla="*/ 1217105 h 1424940"/>
                  <a:gd name="connsiteX138" fmla="*/ 772001 w 6095524"/>
                  <a:gd name="connsiteY138" fmla="*/ 1216723 h 1424940"/>
                  <a:gd name="connsiteX139" fmla="*/ 701707 w 6095524"/>
                  <a:gd name="connsiteY139" fmla="*/ 1235678 h 1424940"/>
                  <a:gd name="connsiteX140" fmla="*/ 690086 w 6095524"/>
                  <a:gd name="connsiteY140" fmla="*/ 1239679 h 1424940"/>
                  <a:gd name="connsiteX141" fmla="*/ 633412 w 6095524"/>
                  <a:gd name="connsiteY141" fmla="*/ 1246632 h 1424940"/>
                  <a:gd name="connsiteX142" fmla="*/ 603028 w 6095524"/>
                  <a:gd name="connsiteY142" fmla="*/ 1253681 h 1424940"/>
                  <a:gd name="connsiteX143" fmla="*/ 581120 w 6095524"/>
                  <a:gd name="connsiteY143" fmla="*/ 1254062 h 1424940"/>
                  <a:gd name="connsiteX144" fmla="*/ 554642 w 6095524"/>
                  <a:gd name="connsiteY144" fmla="*/ 1266539 h 1424940"/>
                  <a:gd name="connsiteX145" fmla="*/ 545973 w 6095524"/>
                  <a:gd name="connsiteY145" fmla="*/ 1271969 h 1424940"/>
                  <a:gd name="connsiteX146" fmla="*/ 535591 w 6095524"/>
                  <a:gd name="connsiteY146" fmla="*/ 1275207 h 1424940"/>
                  <a:gd name="connsiteX147" fmla="*/ 488538 w 6095524"/>
                  <a:gd name="connsiteY147" fmla="*/ 1285494 h 1424940"/>
                  <a:gd name="connsiteX148" fmla="*/ 480155 w 6095524"/>
                  <a:gd name="connsiteY148" fmla="*/ 1291304 h 1424940"/>
                  <a:gd name="connsiteX149" fmla="*/ 474535 w 6095524"/>
                  <a:gd name="connsiteY149" fmla="*/ 1294924 h 1424940"/>
                  <a:gd name="connsiteX150" fmla="*/ 428816 w 6095524"/>
                  <a:gd name="connsiteY150" fmla="*/ 1301020 h 1424940"/>
                  <a:gd name="connsiteX151" fmla="*/ 400241 w 6095524"/>
                  <a:gd name="connsiteY151" fmla="*/ 1318260 h 1424940"/>
                  <a:gd name="connsiteX152" fmla="*/ 392431 w 6095524"/>
                  <a:gd name="connsiteY152" fmla="*/ 1325594 h 1424940"/>
                  <a:gd name="connsiteX153" fmla="*/ 365093 w 6095524"/>
                  <a:gd name="connsiteY153" fmla="*/ 1336643 h 1424940"/>
                  <a:gd name="connsiteX154" fmla="*/ 273177 w 6095524"/>
                  <a:gd name="connsiteY154" fmla="*/ 1357884 h 1424940"/>
                  <a:gd name="connsiteX155" fmla="*/ 246888 w 6095524"/>
                  <a:gd name="connsiteY155" fmla="*/ 1350359 h 1424940"/>
                  <a:gd name="connsiteX156" fmla="*/ 196977 w 6095524"/>
                  <a:gd name="connsiteY156" fmla="*/ 1370552 h 1424940"/>
                  <a:gd name="connsiteX157" fmla="*/ 153352 w 6095524"/>
                  <a:gd name="connsiteY157" fmla="*/ 1381982 h 1424940"/>
                  <a:gd name="connsiteX158" fmla="*/ 137160 w 6095524"/>
                  <a:gd name="connsiteY158" fmla="*/ 1384745 h 1424940"/>
                  <a:gd name="connsiteX159" fmla="*/ 85917 w 6095524"/>
                  <a:gd name="connsiteY159" fmla="*/ 1389793 h 1424940"/>
                  <a:gd name="connsiteX160" fmla="*/ 59532 w 6095524"/>
                  <a:gd name="connsiteY160" fmla="*/ 1401223 h 1424940"/>
                  <a:gd name="connsiteX161" fmla="*/ 30325 w 6095524"/>
                  <a:gd name="connsiteY161" fmla="*/ 1409974 h 1424940"/>
                  <a:gd name="connsiteX162" fmla="*/ 0 w 6095524"/>
                  <a:gd name="connsiteY162" fmla="*/ 1412360 h 1424940"/>
                  <a:gd name="connsiteX163" fmla="*/ 0 w 6095524"/>
                  <a:gd name="connsiteY163" fmla="*/ 1058622 h 1424940"/>
                  <a:gd name="connsiteX164" fmla="*/ 17145 w 6095524"/>
                  <a:gd name="connsiteY164" fmla="*/ 1060228 h 1424940"/>
                  <a:gd name="connsiteX165" fmla="*/ 44672 w 6095524"/>
                  <a:gd name="connsiteY165" fmla="*/ 1066324 h 1424940"/>
                  <a:gd name="connsiteX166" fmla="*/ 84677 w 6095524"/>
                  <a:gd name="connsiteY166" fmla="*/ 1076230 h 1424940"/>
                  <a:gd name="connsiteX167" fmla="*/ 132017 w 6095524"/>
                  <a:gd name="connsiteY167" fmla="*/ 1064990 h 1424940"/>
                  <a:gd name="connsiteX168" fmla="*/ 136779 w 6095524"/>
                  <a:gd name="connsiteY168" fmla="*/ 1060323 h 1424940"/>
                  <a:gd name="connsiteX169" fmla="*/ 187547 w 6095524"/>
                  <a:gd name="connsiteY169" fmla="*/ 1049179 h 1424940"/>
                  <a:gd name="connsiteX170" fmla="*/ 270891 w 6095524"/>
                  <a:gd name="connsiteY170" fmla="*/ 1036415 h 1424940"/>
                  <a:gd name="connsiteX171" fmla="*/ 276320 w 6095524"/>
                  <a:gd name="connsiteY171" fmla="*/ 1035558 h 1424940"/>
                  <a:gd name="connsiteX172" fmla="*/ 323755 w 6095524"/>
                  <a:gd name="connsiteY172" fmla="*/ 1061561 h 1424940"/>
                  <a:gd name="connsiteX173" fmla="*/ 361855 w 6095524"/>
                  <a:gd name="connsiteY173" fmla="*/ 1057942 h 1424940"/>
                  <a:gd name="connsiteX174" fmla="*/ 379571 w 6095524"/>
                  <a:gd name="connsiteY174" fmla="*/ 1039939 h 1424940"/>
                  <a:gd name="connsiteX175" fmla="*/ 430530 w 6095524"/>
                  <a:gd name="connsiteY175" fmla="*/ 1025747 h 1424940"/>
                  <a:gd name="connsiteX176" fmla="*/ 493300 w 6095524"/>
                  <a:gd name="connsiteY176" fmla="*/ 1027176 h 1424940"/>
                  <a:gd name="connsiteX177" fmla="*/ 537782 w 6095524"/>
                  <a:gd name="connsiteY177" fmla="*/ 1025366 h 1424940"/>
                  <a:gd name="connsiteX178" fmla="*/ 562166 w 6095524"/>
                  <a:gd name="connsiteY178" fmla="*/ 1015746 h 1424940"/>
                  <a:gd name="connsiteX179" fmla="*/ 579596 w 6095524"/>
                  <a:gd name="connsiteY179" fmla="*/ 1016699 h 1424940"/>
                  <a:gd name="connsiteX180" fmla="*/ 612362 w 6095524"/>
                  <a:gd name="connsiteY180" fmla="*/ 1023557 h 1424940"/>
                  <a:gd name="connsiteX181" fmla="*/ 716090 w 6095524"/>
                  <a:gd name="connsiteY181" fmla="*/ 1031653 h 1424940"/>
                  <a:gd name="connsiteX182" fmla="*/ 758381 w 6095524"/>
                  <a:gd name="connsiteY182" fmla="*/ 1018985 h 1424940"/>
                  <a:gd name="connsiteX183" fmla="*/ 771049 w 6095524"/>
                  <a:gd name="connsiteY183" fmla="*/ 1018699 h 1424940"/>
                  <a:gd name="connsiteX184" fmla="*/ 799433 w 6095524"/>
                  <a:gd name="connsiteY184" fmla="*/ 1023652 h 1424940"/>
                  <a:gd name="connsiteX185" fmla="*/ 858012 w 6095524"/>
                  <a:gd name="connsiteY185" fmla="*/ 1020318 h 1424940"/>
                  <a:gd name="connsiteX186" fmla="*/ 879634 w 6095524"/>
                  <a:gd name="connsiteY186" fmla="*/ 1015270 h 1424940"/>
                  <a:gd name="connsiteX187" fmla="*/ 891635 w 6095524"/>
                  <a:gd name="connsiteY187" fmla="*/ 1012031 h 1424940"/>
                  <a:gd name="connsiteX188" fmla="*/ 953262 w 6095524"/>
                  <a:gd name="connsiteY188" fmla="*/ 1003078 h 1424940"/>
                  <a:gd name="connsiteX189" fmla="*/ 980694 w 6095524"/>
                  <a:gd name="connsiteY189" fmla="*/ 993458 h 1424940"/>
                  <a:gd name="connsiteX190" fmla="*/ 988124 w 6095524"/>
                  <a:gd name="connsiteY190" fmla="*/ 992029 h 1424940"/>
                  <a:gd name="connsiteX191" fmla="*/ 1028795 w 6095524"/>
                  <a:gd name="connsiteY191" fmla="*/ 996029 h 1424940"/>
                  <a:gd name="connsiteX192" fmla="*/ 1059275 w 6095524"/>
                  <a:gd name="connsiteY192" fmla="*/ 1011555 h 1424940"/>
                  <a:gd name="connsiteX193" fmla="*/ 1065181 w 6095524"/>
                  <a:gd name="connsiteY193" fmla="*/ 1016794 h 1424940"/>
                  <a:gd name="connsiteX194" fmla="*/ 1150144 w 6095524"/>
                  <a:gd name="connsiteY194" fmla="*/ 1014984 h 1424940"/>
                  <a:gd name="connsiteX195" fmla="*/ 1163193 w 6095524"/>
                  <a:gd name="connsiteY195" fmla="*/ 1012793 h 1424940"/>
                  <a:gd name="connsiteX196" fmla="*/ 1226249 w 6095524"/>
                  <a:gd name="connsiteY196" fmla="*/ 1021937 h 1424940"/>
                  <a:gd name="connsiteX197" fmla="*/ 1244632 w 6095524"/>
                  <a:gd name="connsiteY197" fmla="*/ 1023747 h 1424940"/>
                  <a:gd name="connsiteX198" fmla="*/ 1310545 w 6095524"/>
                  <a:gd name="connsiteY198" fmla="*/ 1031939 h 1424940"/>
                  <a:gd name="connsiteX199" fmla="*/ 1319879 w 6095524"/>
                  <a:gd name="connsiteY199" fmla="*/ 1024319 h 1424940"/>
                  <a:gd name="connsiteX200" fmla="*/ 1346740 w 6095524"/>
                  <a:gd name="connsiteY200" fmla="*/ 1005173 h 1424940"/>
                  <a:gd name="connsiteX201" fmla="*/ 1399699 w 6095524"/>
                  <a:gd name="connsiteY201" fmla="*/ 988219 h 1424940"/>
                  <a:gd name="connsiteX202" fmla="*/ 1414082 w 6095524"/>
                  <a:gd name="connsiteY202" fmla="*/ 989171 h 1424940"/>
                  <a:gd name="connsiteX203" fmla="*/ 1450467 w 6095524"/>
                  <a:gd name="connsiteY203" fmla="*/ 1017461 h 1424940"/>
                  <a:gd name="connsiteX204" fmla="*/ 1468184 w 6095524"/>
                  <a:gd name="connsiteY204" fmla="*/ 1028795 h 1424940"/>
                  <a:gd name="connsiteX205" fmla="*/ 1518476 w 6095524"/>
                  <a:gd name="connsiteY205" fmla="*/ 1049655 h 1424940"/>
                  <a:gd name="connsiteX206" fmla="*/ 1522667 w 6095524"/>
                  <a:gd name="connsiteY206" fmla="*/ 1053465 h 1424940"/>
                  <a:gd name="connsiteX207" fmla="*/ 1559814 w 6095524"/>
                  <a:gd name="connsiteY207" fmla="*/ 1098709 h 1424940"/>
                  <a:gd name="connsiteX208" fmla="*/ 1568196 w 6095524"/>
                  <a:gd name="connsiteY208" fmla="*/ 1106424 h 1424940"/>
                  <a:gd name="connsiteX209" fmla="*/ 1578293 w 6095524"/>
                  <a:gd name="connsiteY209" fmla="*/ 1118426 h 1424940"/>
                  <a:gd name="connsiteX210" fmla="*/ 1609820 w 6095524"/>
                  <a:gd name="connsiteY210" fmla="*/ 1141667 h 1424940"/>
                  <a:gd name="connsiteX211" fmla="*/ 1648873 w 6095524"/>
                  <a:gd name="connsiteY211" fmla="*/ 1149096 h 1424940"/>
                  <a:gd name="connsiteX212" fmla="*/ 1696022 w 6095524"/>
                  <a:gd name="connsiteY212" fmla="*/ 1160431 h 1424940"/>
                  <a:gd name="connsiteX213" fmla="*/ 1715739 w 6095524"/>
                  <a:gd name="connsiteY213" fmla="*/ 1168051 h 1424940"/>
                  <a:gd name="connsiteX214" fmla="*/ 1768602 w 6095524"/>
                  <a:gd name="connsiteY214" fmla="*/ 1182529 h 1424940"/>
                  <a:gd name="connsiteX215" fmla="*/ 1806321 w 6095524"/>
                  <a:gd name="connsiteY215" fmla="*/ 1194721 h 1424940"/>
                  <a:gd name="connsiteX216" fmla="*/ 1860709 w 6095524"/>
                  <a:gd name="connsiteY216" fmla="*/ 1201865 h 1424940"/>
                  <a:gd name="connsiteX217" fmla="*/ 1887093 w 6095524"/>
                  <a:gd name="connsiteY217" fmla="*/ 1202150 h 1424940"/>
                  <a:gd name="connsiteX218" fmla="*/ 1935575 w 6095524"/>
                  <a:gd name="connsiteY218" fmla="*/ 1238726 h 1424940"/>
                  <a:gd name="connsiteX219" fmla="*/ 1974247 w 6095524"/>
                  <a:gd name="connsiteY219" fmla="*/ 1262920 h 1424940"/>
                  <a:gd name="connsiteX220" fmla="*/ 2014919 w 6095524"/>
                  <a:gd name="connsiteY220" fmla="*/ 1251204 h 1424940"/>
                  <a:gd name="connsiteX221" fmla="*/ 2025968 w 6095524"/>
                  <a:gd name="connsiteY221" fmla="*/ 1240155 h 1424940"/>
                  <a:gd name="connsiteX222" fmla="*/ 2092643 w 6095524"/>
                  <a:gd name="connsiteY222" fmla="*/ 1229678 h 1424940"/>
                  <a:gd name="connsiteX223" fmla="*/ 2187893 w 6095524"/>
                  <a:gd name="connsiteY223" fmla="*/ 1229297 h 1424940"/>
                  <a:gd name="connsiteX224" fmla="*/ 2346294 w 6095524"/>
                  <a:gd name="connsiteY224" fmla="*/ 1205484 h 1424940"/>
                  <a:gd name="connsiteX225" fmla="*/ 2373916 w 6095524"/>
                  <a:gd name="connsiteY225" fmla="*/ 1194435 h 1424940"/>
                  <a:gd name="connsiteX226" fmla="*/ 2404967 w 6095524"/>
                  <a:gd name="connsiteY226" fmla="*/ 1191673 h 1424940"/>
                  <a:gd name="connsiteX227" fmla="*/ 2416874 w 6095524"/>
                  <a:gd name="connsiteY227" fmla="*/ 1198436 h 1424940"/>
                  <a:gd name="connsiteX228" fmla="*/ 2468975 w 6095524"/>
                  <a:gd name="connsiteY228" fmla="*/ 1208532 h 1424940"/>
                  <a:gd name="connsiteX229" fmla="*/ 2478882 w 6095524"/>
                  <a:gd name="connsiteY229" fmla="*/ 1208723 h 1424940"/>
                  <a:gd name="connsiteX230" fmla="*/ 2512791 w 6095524"/>
                  <a:gd name="connsiteY230" fmla="*/ 1204436 h 1424940"/>
                  <a:gd name="connsiteX231" fmla="*/ 2544223 w 6095524"/>
                  <a:gd name="connsiteY231" fmla="*/ 1201960 h 1424940"/>
                  <a:gd name="connsiteX232" fmla="*/ 2623471 w 6095524"/>
                  <a:gd name="connsiteY232" fmla="*/ 1210056 h 1424940"/>
                  <a:gd name="connsiteX233" fmla="*/ 2684241 w 6095524"/>
                  <a:gd name="connsiteY233" fmla="*/ 1208151 h 1424940"/>
                  <a:gd name="connsiteX234" fmla="*/ 2712244 w 6095524"/>
                  <a:gd name="connsiteY234" fmla="*/ 1210056 h 1424940"/>
                  <a:gd name="connsiteX235" fmla="*/ 2728055 w 6095524"/>
                  <a:gd name="connsiteY235" fmla="*/ 1212914 h 1424940"/>
                  <a:gd name="connsiteX236" fmla="*/ 2763869 w 6095524"/>
                  <a:gd name="connsiteY236" fmla="*/ 1232821 h 1424940"/>
                  <a:gd name="connsiteX237" fmla="*/ 2783491 w 6095524"/>
                  <a:gd name="connsiteY237" fmla="*/ 1237298 h 1424940"/>
                  <a:gd name="connsiteX238" fmla="*/ 2842546 w 6095524"/>
                  <a:gd name="connsiteY238" fmla="*/ 1236917 h 1424940"/>
                  <a:gd name="connsiteX239" fmla="*/ 2931128 w 6095524"/>
                  <a:gd name="connsiteY239" fmla="*/ 1206913 h 1424940"/>
                  <a:gd name="connsiteX240" fmla="*/ 2940368 w 6095524"/>
                  <a:gd name="connsiteY240" fmla="*/ 1202912 h 1424940"/>
                  <a:gd name="connsiteX241" fmla="*/ 2985421 w 6095524"/>
                  <a:gd name="connsiteY241" fmla="*/ 1197959 h 1424940"/>
                  <a:gd name="connsiteX242" fmla="*/ 3015996 w 6095524"/>
                  <a:gd name="connsiteY242" fmla="*/ 1204722 h 1424940"/>
                  <a:gd name="connsiteX243" fmla="*/ 3057621 w 6095524"/>
                  <a:gd name="connsiteY243" fmla="*/ 1218724 h 1424940"/>
                  <a:gd name="connsiteX244" fmla="*/ 3095054 w 6095524"/>
                  <a:gd name="connsiteY244" fmla="*/ 1230440 h 1424940"/>
                  <a:gd name="connsiteX245" fmla="*/ 3122295 w 6095524"/>
                  <a:gd name="connsiteY245" fmla="*/ 1243679 h 1424940"/>
                  <a:gd name="connsiteX246" fmla="*/ 3184589 w 6095524"/>
                  <a:gd name="connsiteY246" fmla="*/ 1253395 h 1424940"/>
                  <a:gd name="connsiteX247" fmla="*/ 3191066 w 6095524"/>
                  <a:gd name="connsiteY247" fmla="*/ 1255014 h 1424940"/>
                  <a:gd name="connsiteX248" fmla="*/ 3237929 w 6095524"/>
                  <a:gd name="connsiteY248" fmla="*/ 1243203 h 1424940"/>
                  <a:gd name="connsiteX249" fmla="*/ 3294221 w 6095524"/>
                  <a:gd name="connsiteY249" fmla="*/ 1231202 h 1424940"/>
                  <a:gd name="connsiteX250" fmla="*/ 3314319 w 6095524"/>
                  <a:gd name="connsiteY250" fmla="*/ 1235297 h 1424940"/>
                  <a:gd name="connsiteX251" fmla="*/ 3341846 w 6095524"/>
                  <a:gd name="connsiteY251" fmla="*/ 1241108 h 1424940"/>
                  <a:gd name="connsiteX252" fmla="*/ 3367373 w 6095524"/>
                  <a:gd name="connsiteY252" fmla="*/ 1238060 h 1424940"/>
                  <a:gd name="connsiteX253" fmla="*/ 3382899 w 6095524"/>
                  <a:gd name="connsiteY253" fmla="*/ 1237774 h 1424940"/>
                  <a:gd name="connsiteX254" fmla="*/ 3453765 w 6095524"/>
                  <a:gd name="connsiteY254" fmla="*/ 1273397 h 1424940"/>
                  <a:gd name="connsiteX255" fmla="*/ 3471767 w 6095524"/>
                  <a:gd name="connsiteY255" fmla="*/ 1276350 h 1424940"/>
                  <a:gd name="connsiteX256" fmla="*/ 3481959 w 6095524"/>
                  <a:gd name="connsiteY256" fmla="*/ 1280732 h 1424940"/>
                  <a:gd name="connsiteX257" fmla="*/ 3543396 w 6095524"/>
                  <a:gd name="connsiteY257" fmla="*/ 1324928 h 1424940"/>
                  <a:gd name="connsiteX258" fmla="*/ 3569494 w 6095524"/>
                  <a:gd name="connsiteY258" fmla="*/ 1333881 h 1424940"/>
                  <a:gd name="connsiteX259" fmla="*/ 3598164 w 6095524"/>
                  <a:gd name="connsiteY259" fmla="*/ 1332071 h 1424940"/>
                  <a:gd name="connsiteX260" fmla="*/ 3614738 w 6095524"/>
                  <a:gd name="connsiteY260" fmla="*/ 1328833 h 1424940"/>
                  <a:gd name="connsiteX261" fmla="*/ 3655886 w 6095524"/>
                  <a:gd name="connsiteY261" fmla="*/ 1300734 h 1424940"/>
                  <a:gd name="connsiteX262" fmla="*/ 3679317 w 6095524"/>
                  <a:gd name="connsiteY262" fmla="*/ 1301687 h 1424940"/>
                  <a:gd name="connsiteX263" fmla="*/ 3715893 w 6095524"/>
                  <a:gd name="connsiteY263" fmla="*/ 1321022 h 1424940"/>
                  <a:gd name="connsiteX264" fmla="*/ 3782282 w 6095524"/>
                  <a:gd name="connsiteY264" fmla="*/ 1329690 h 1424940"/>
                  <a:gd name="connsiteX265" fmla="*/ 3816001 w 6095524"/>
                  <a:gd name="connsiteY265" fmla="*/ 1302639 h 1424940"/>
                  <a:gd name="connsiteX266" fmla="*/ 3833431 w 6095524"/>
                  <a:gd name="connsiteY266" fmla="*/ 1276636 h 1424940"/>
                  <a:gd name="connsiteX267" fmla="*/ 3883819 w 6095524"/>
                  <a:gd name="connsiteY267" fmla="*/ 1246442 h 1424940"/>
                  <a:gd name="connsiteX268" fmla="*/ 3895821 w 6095524"/>
                  <a:gd name="connsiteY268" fmla="*/ 1257681 h 1424940"/>
                  <a:gd name="connsiteX269" fmla="*/ 3932778 w 6095524"/>
                  <a:gd name="connsiteY269" fmla="*/ 1262444 h 1424940"/>
                  <a:gd name="connsiteX270" fmla="*/ 3972782 w 6095524"/>
                  <a:gd name="connsiteY270" fmla="*/ 1262063 h 1424940"/>
                  <a:gd name="connsiteX271" fmla="*/ 4042505 w 6095524"/>
                  <a:gd name="connsiteY271" fmla="*/ 1267111 h 1424940"/>
                  <a:gd name="connsiteX272" fmla="*/ 4088892 w 6095524"/>
                  <a:gd name="connsiteY272" fmla="*/ 1238250 h 1424940"/>
                  <a:gd name="connsiteX273" fmla="*/ 4106609 w 6095524"/>
                  <a:gd name="connsiteY273" fmla="*/ 1226344 h 1424940"/>
                  <a:gd name="connsiteX274" fmla="*/ 4123182 w 6095524"/>
                  <a:gd name="connsiteY274" fmla="*/ 1218724 h 1424940"/>
                  <a:gd name="connsiteX275" fmla="*/ 4142328 w 6095524"/>
                  <a:gd name="connsiteY275" fmla="*/ 1214438 h 1424940"/>
                  <a:gd name="connsiteX276" fmla="*/ 4188524 w 6095524"/>
                  <a:gd name="connsiteY276" fmla="*/ 1198245 h 1424940"/>
                  <a:gd name="connsiteX277" fmla="*/ 4213860 w 6095524"/>
                  <a:gd name="connsiteY277" fmla="*/ 1182338 h 1424940"/>
                  <a:gd name="connsiteX278" fmla="*/ 4270820 w 6095524"/>
                  <a:gd name="connsiteY278" fmla="*/ 1167003 h 1424940"/>
                  <a:gd name="connsiteX279" fmla="*/ 4309587 w 6095524"/>
                  <a:gd name="connsiteY279" fmla="*/ 1153287 h 1424940"/>
                  <a:gd name="connsiteX280" fmla="*/ 4350449 w 6095524"/>
                  <a:gd name="connsiteY280" fmla="*/ 1129665 h 1424940"/>
                  <a:gd name="connsiteX281" fmla="*/ 4356164 w 6095524"/>
                  <a:gd name="connsiteY281" fmla="*/ 1126046 h 1424940"/>
                  <a:gd name="connsiteX282" fmla="*/ 4369880 w 6095524"/>
                  <a:gd name="connsiteY282" fmla="*/ 1110520 h 1424940"/>
                  <a:gd name="connsiteX283" fmla="*/ 4389787 w 6095524"/>
                  <a:gd name="connsiteY283" fmla="*/ 1057085 h 1424940"/>
                  <a:gd name="connsiteX284" fmla="*/ 4395502 w 6095524"/>
                  <a:gd name="connsiteY284" fmla="*/ 1046226 h 1424940"/>
                  <a:gd name="connsiteX285" fmla="*/ 4447413 w 6095524"/>
                  <a:gd name="connsiteY285" fmla="*/ 1009650 h 1424940"/>
                  <a:gd name="connsiteX286" fmla="*/ 4466654 w 6095524"/>
                  <a:gd name="connsiteY286" fmla="*/ 1013079 h 1424940"/>
                  <a:gd name="connsiteX287" fmla="*/ 4487894 w 6095524"/>
                  <a:gd name="connsiteY287" fmla="*/ 1025081 h 1424940"/>
                  <a:gd name="connsiteX288" fmla="*/ 4534472 w 6095524"/>
                  <a:gd name="connsiteY288" fmla="*/ 1028224 h 1424940"/>
                  <a:gd name="connsiteX289" fmla="*/ 4551903 w 6095524"/>
                  <a:gd name="connsiteY289" fmla="*/ 1022033 h 1424940"/>
                  <a:gd name="connsiteX290" fmla="*/ 4582382 w 6095524"/>
                  <a:gd name="connsiteY290" fmla="*/ 1005364 h 1424940"/>
                  <a:gd name="connsiteX291" fmla="*/ 4605909 w 6095524"/>
                  <a:gd name="connsiteY291" fmla="*/ 979551 h 1424940"/>
                  <a:gd name="connsiteX292" fmla="*/ 4640104 w 6095524"/>
                  <a:gd name="connsiteY292" fmla="*/ 936879 h 1424940"/>
                  <a:gd name="connsiteX293" fmla="*/ 4705731 w 6095524"/>
                  <a:gd name="connsiteY293" fmla="*/ 920591 h 1424940"/>
                  <a:gd name="connsiteX294" fmla="*/ 4730973 w 6095524"/>
                  <a:gd name="connsiteY294" fmla="*/ 915162 h 1424940"/>
                  <a:gd name="connsiteX295" fmla="*/ 4822794 w 6095524"/>
                  <a:gd name="connsiteY295" fmla="*/ 892397 h 1424940"/>
                  <a:gd name="connsiteX296" fmla="*/ 4830794 w 6095524"/>
                  <a:gd name="connsiteY296" fmla="*/ 891635 h 1424940"/>
                  <a:gd name="connsiteX297" fmla="*/ 4894421 w 6095524"/>
                  <a:gd name="connsiteY297" fmla="*/ 865442 h 1424940"/>
                  <a:gd name="connsiteX298" fmla="*/ 4909756 w 6095524"/>
                  <a:gd name="connsiteY298" fmla="*/ 858964 h 1424940"/>
                  <a:gd name="connsiteX299" fmla="*/ 4928521 w 6095524"/>
                  <a:gd name="connsiteY299" fmla="*/ 842391 h 1424940"/>
                  <a:gd name="connsiteX300" fmla="*/ 4945857 w 6095524"/>
                  <a:gd name="connsiteY300" fmla="*/ 795623 h 1424940"/>
                  <a:gd name="connsiteX301" fmla="*/ 4966145 w 6095524"/>
                  <a:gd name="connsiteY301" fmla="*/ 774287 h 1424940"/>
                  <a:gd name="connsiteX302" fmla="*/ 4980909 w 6095524"/>
                  <a:gd name="connsiteY302" fmla="*/ 761333 h 1424940"/>
                  <a:gd name="connsiteX303" fmla="*/ 4993862 w 6095524"/>
                  <a:gd name="connsiteY303" fmla="*/ 741712 h 1424940"/>
                  <a:gd name="connsiteX304" fmla="*/ 5006816 w 6095524"/>
                  <a:gd name="connsiteY304" fmla="*/ 694754 h 1424940"/>
                  <a:gd name="connsiteX305" fmla="*/ 5026724 w 6095524"/>
                  <a:gd name="connsiteY305" fmla="*/ 653129 h 1424940"/>
                  <a:gd name="connsiteX306" fmla="*/ 5062538 w 6095524"/>
                  <a:gd name="connsiteY306" fmla="*/ 630079 h 1424940"/>
                  <a:gd name="connsiteX307" fmla="*/ 5084731 w 6095524"/>
                  <a:gd name="connsiteY307" fmla="*/ 617982 h 1424940"/>
                  <a:gd name="connsiteX308" fmla="*/ 5172647 w 6095524"/>
                  <a:gd name="connsiteY308" fmla="*/ 630174 h 1424940"/>
                  <a:gd name="connsiteX309" fmla="*/ 5232654 w 6095524"/>
                  <a:gd name="connsiteY309" fmla="*/ 642080 h 1424940"/>
                  <a:gd name="connsiteX310" fmla="*/ 5252371 w 6095524"/>
                  <a:gd name="connsiteY310" fmla="*/ 637508 h 1424940"/>
                  <a:gd name="connsiteX311" fmla="*/ 5308092 w 6095524"/>
                  <a:gd name="connsiteY311" fmla="*/ 598646 h 1424940"/>
                  <a:gd name="connsiteX312" fmla="*/ 5363147 w 6095524"/>
                  <a:gd name="connsiteY312" fmla="*/ 581311 h 1424940"/>
                  <a:gd name="connsiteX313" fmla="*/ 5404580 w 6095524"/>
                  <a:gd name="connsiteY313" fmla="*/ 576358 h 1424940"/>
                  <a:gd name="connsiteX314" fmla="*/ 5440203 w 6095524"/>
                  <a:gd name="connsiteY314" fmla="*/ 572548 h 1424940"/>
                  <a:gd name="connsiteX315" fmla="*/ 5482971 w 6095524"/>
                  <a:gd name="connsiteY315" fmla="*/ 561880 h 1424940"/>
                  <a:gd name="connsiteX316" fmla="*/ 5507165 w 6095524"/>
                  <a:gd name="connsiteY316" fmla="*/ 550259 h 1424940"/>
                  <a:gd name="connsiteX317" fmla="*/ 5545645 w 6095524"/>
                  <a:gd name="connsiteY317" fmla="*/ 533591 h 1424940"/>
                  <a:gd name="connsiteX318" fmla="*/ 5585079 w 6095524"/>
                  <a:gd name="connsiteY318" fmla="*/ 511969 h 1424940"/>
                  <a:gd name="connsiteX319" fmla="*/ 5615368 w 6095524"/>
                  <a:gd name="connsiteY319" fmla="*/ 481679 h 1424940"/>
                  <a:gd name="connsiteX320" fmla="*/ 5631656 w 6095524"/>
                  <a:gd name="connsiteY320" fmla="*/ 456152 h 1424940"/>
                  <a:gd name="connsiteX321" fmla="*/ 5679377 w 6095524"/>
                  <a:gd name="connsiteY321" fmla="*/ 419576 h 1424940"/>
                  <a:gd name="connsiteX322" fmla="*/ 5722525 w 6095524"/>
                  <a:gd name="connsiteY322" fmla="*/ 350615 h 1424940"/>
                  <a:gd name="connsiteX323" fmla="*/ 5749576 w 6095524"/>
                  <a:gd name="connsiteY323" fmla="*/ 321945 h 1424940"/>
                  <a:gd name="connsiteX324" fmla="*/ 5764911 w 6095524"/>
                  <a:gd name="connsiteY324" fmla="*/ 313849 h 1424940"/>
                  <a:gd name="connsiteX325" fmla="*/ 5791009 w 6095524"/>
                  <a:gd name="connsiteY325" fmla="*/ 293942 h 1424940"/>
                  <a:gd name="connsiteX326" fmla="*/ 5806440 w 6095524"/>
                  <a:gd name="connsiteY326" fmla="*/ 279178 h 1424940"/>
                  <a:gd name="connsiteX327" fmla="*/ 5848636 w 6095524"/>
                  <a:gd name="connsiteY327" fmla="*/ 224885 h 1424940"/>
                  <a:gd name="connsiteX328" fmla="*/ 5861590 w 6095524"/>
                  <a:gd name="connsiteY328" fmla="*/ 208788 h 1424940"/>
                  <a:gd name="connsiteX329" fmla="*/ 5888355 w 6095524"/>
                  <a:gd name="connsiteY329" fmla="*/ 181166 h 1424940"/>
                  <a:gd name="connsiteX330" fmla="*/ 5900071 w 6095524"/>
                  <a:gd name="connsiteY330" fmla="*/ 172784 h 1424940"/>
                  <a:gd name="connsiteX331" fmla="*/ 5920740 w 6095524"/>
                  <a:gd name="connsiteY331" fmla="*/ 150305 h 1424940"/>
                  <a:gd name="connsiteX332" fmla="*/ 5969985 w 6095524"/>
                  <a:gd name="connsiteY332" fmla="*/ 91345 h 1424940"/>
                  <a:gd name="connsiteX333" fmla="*/ 5991130 w 6095524"/>
                  <a:gd name="connsiteY333" fmla="*/ 58293 h 1424940"/>
                  <a:gd name="connsiteX334" fmla="*/ 6033325 w 6095524"/>
                  <a:gd name="connsiteY334" fmla="*/ 33909 h 1424940"/>
                  <a:gd name="connsiteX335" fmla="*/ 6054376 w 6095524"/>
                  <a:gd name="connsiteY335" fmla="*/ 20955 h 1424940"/>
                  <a:gd name="connsiteX336" fmla="*/ 6095524 w 6095524"/>
                  <a:gd name="connsiteY336" fmla="*/ 0 h 142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6095524" h="1424940">
                    <a:moveTo>
                      <a:pt x="6095524" y="0"/>
                    </a:moveTo>
                    <a:cubicBezTo>
                      <a:pt x="6095524" y="7811"/>
                      <a:pt x="6095524" y="12573"/>
                      <a:pt x="6095524" y="17431"/>
                    </a:cubicBezTo>
                    <a:lnTo>
                      <a:pt x="6095524" y="216290"/>
                    </a:lnTo>
                    <a:lnTo>
                      <a:pt x="6079998" y="230600"/>
                    </a:lnTo>
                    <a:cubicBezTo>
                      <a:pt x="6058567" y="241363"/>
                      <a:pt x="6035706" y="251079"/>
                      <a:pt x="6012751" y="260699"/>
                    </a:cubicBezTo>
                    <a:cubicBezTo>
                      <a:pt x="6006084" y="263462"/>
                      <a:pt x="5998749" y="264986"/>
                      <a:pt x="5992749" y="268700"/>
                    </a:cubicBezTo>
                    <a:cubicBezTo>
                      <a:pt x="5965126" y="285655"/>
                      <a:pt x="5938361" y="303943"/>
                      <a:pt x="5910358" y="320231"/>
                    </a:cubicBezTo>
                    <a:cubicBezTo>
                      <a:pt x="5881497" y="337090"/>
                      <a:pt x="5855684" y="356997"/>
                      <a:pt x="5835777" y="383953"/>
                    </a:cubicBezTo>
                    <a:cubicBezTo>
                      <a:pt x="5817298" y="409004"/>
                      <a:pt x="5799391" y="434435"/>
                      <a:pt x="5781008" y="459581"/>
                    </a:cubicBezTo>
                    <a:cubicBezTo>
                      <a:pt x="5776341" y="465963"/>
                      <a:pt x="5772054" y="473488"/>
                      <a:pt x="5765673" y="477584"/>
                    </a:cubicBezTo>
                    <a:cubicBezTo>
                      <a:pt x="5752433" y="486156"/>
                      <a:pt x="5737955" y="493109"/>
                      <a:pt x="5723763" y="500158"/>
                    </a:cubicBezTo>
                    <a:cubicBezTo>
                      <a:pt x="5711571" y="506159"/>
                      <a:pt x="5698617" y="510635"/>
                      <a:pt x="5686711" y="517112"/>
                    </a:cubicBezTo>
                    <a:cubicBezTo>
                      <a:pt x="5677186" y="522256"/>
                      <a:pt x="5668708" y="529400"/>
                      <a:pt x="5659850" y="535877"/>
                    </a:cubicBezTo>
                    <a:cubicBezTo>
                      <a:pt x="5652135" y="541496"/>
                      <a:pt x="5643658" y="546354"/>
                      <a:pt x="5637181" y="553117"/>
                    </a:cubicBezTo>
                    <a:cubicBezTo>
                      <a:pt x="5621369" y="569500"/>
                      <a:pt x="5605462" y="585597"/>
                      <a:pt x="5585841" y="597694"/>
                    </a:cubicBezTo>
                    <a:cubicBezTo>
                      <a:pt x="5566505" y="609695"/>
                      <a:pt x="5548217" y="623126"/>
                      <a:pt x="5528977" y="635318"/>
                    </a:cubicBezTo>
                    <a:cubicBezTo>
                      <a:pt x="5510117" y="647224"/>
                      <a:pt x="5493067" y="660273"/>
                      <a:pt x="5483256" y="681419"/>
                    </a:cubicBezTo>
                    <a:cubicBezTo>
                      <a:pt x="5478875" y="690753"/>
                      <a:pt x="5472684" y="700945"/>
                      <a:pt x="5464397" y="706374"/>
                    </a:cubicBezTo>
                    <a:cubicBezTo>
                      <a:pt x="5452586" y="714089"/>
                      <a:pt x="5437632" y="716852"/>
                      <a:pt x="5424773" y="723424"/>
                    </a:cubicBezTo>
                    <a:cubicBezTo>
                      <a:pt x="5409628" y="731139"/>
                      <a:pt x="5392103" y="737807"/>
                      <a:pt x="5381815" y="750094"/>
                    </a:cubicBezTo>
                    <a:cubicBezTo>
                      <a:pt x="5372671" y="761048"/>
                      <a:pt x="5363432" y="769620"/>
                      <a:pt x="5351335" y="776573"/>
                    </a:cubicBezTo>
                    <a:cubicBezTo>
                      <a:pt x="5342858" y="781431"/>
                      <a:pt x="5336572" y="790289"/>
                      <a:pt x="5327809" y="794290"/>
                    </a:cubicBezTo>
                    <a:cubicBezTo>
                      <a:pt x="5316284" y="799624"/>
                      <a:pt x="5304663" y="803815"/>
                      <a:pt x="5294566" y="812102"/>
                    </a:cubicBezTo>
                    <a:cubicBezTo>
                      <a:pt x="5284089" y="820674"/>
                      <a:pt x="5272183" y="827437"/>
                      <a:pt x="5261229" y="835438"/>
                    </a:cubicBezTo>
                    <a:cubicBezTo>
                      <a:pt x="5255419" y="839724"/>
                      <a:pt x="5250656" y="845344"/>
                      <a:pt x="5245037" y="849821"/>
                    </a:cubicBezTo>
                    <a:cubicBezTo>
                      <a:pt x="5234750" y="858012"/>
                      <a:pt x="5224272" y="866013"/>
                      <a:pt x="5213699" y="873728"/>
                    </a:cubicBezTo>
                    <a:cubicBezTo>
                      <a:pt x="5203127" y="881444"/>
                      <a:pt x="5193030" y="890397"/>
                      <a:pt x="5181409" y="896017"/>
                    </a:cubicBezTo>
                    <a:cubicBezTo>
                      <a:pt x="5161598" y="905542"/>
                      <a:pt x="5139976" y="911257"/>
                      <a:pt x="5120735" y="921544"/>
                    </a:cubicBezTo>
                    <a:cubicBezTo>
                      <a:pt x="5101209" y="932021"/>
                      <a:pt x="5082826" y="945166"/>
                      <a:pt x="5065490" y="959072"/>
                    </a:cubicBezTo>
                    <a:cubicBezTo>
                      <a:pt x="5051774" y="970026"/>
                      <a:pt x="5038916" y="980885"/>
                      <a:pt x="5021675" y="986504"/>
                    </a:cubicBezTo>
                    <a:cubicBezTo>
                      <a:pt x="5012055" y="989648"/>
                      <a:pt x="5001959" y="996506"/>
                      <a:pt x="4996148" y="1004507"/>
                    </a:cubicBezTo>
                    <a:cubicBezTo>
                      <a:pt x="4983575" y="1021937"/>
                      <a:pt x="4967478" y="1034225"/>
                      <a:pt x="4949285" y="1044702"/>
                    </a:cubicBezTo>
                    <a:cubicBezTo>
                      <a:pt x="4924996" y="1058799"/>
                      <a:pt x="4900993" y="1073182"/>
                      <a:pt x="4876609" y="1086993"/>
                    </a:cubicBezTo>
                    <a:cubicBezTo>
                      <a:pt x="4862227" y="1095185"/>
                      <a:pt x="4847940" y="1103852"/>
                      <a:pt x="4832699" y="1109853"/>
                    </a:cubicBezTo>
                    <a:cubicBezTo>
                      <a:pt x="4801553" y="1122236"/>
                      <a:pt x="4769644" y="1132808"/>
                      <a:pt x="4738211" y="1144334"/>
                    </a:cubicBezTo>
                    <a:cubicBezTo>
                      <a:pt x="4727924" y="1148048"/>
                      <a:pt x="4718209" y="1153382"/>
                      <a:pt x="4707731" y="1156621"/>
                    </a:cubicBezTo>
                    <a:cubicBezTo>
                      <a:pt x="4696396" y="1160145"/>
                      <a:pt x="4684205" y="1161193"/>
                      <a:pt x="4672870" y="1164717"/>
                    </a:cubicBezTo>
                    <a:cubicBezTo>
                      <a:pt x="4654010" y="1170527"/>
                      <a:pt x="4635722" y="1177957"/>
                      <a:pt x="4616863" y="1183862"/>
                    </a:cubicBezTo>
                    <a:cubicBezTo>
                      <a:pt x="4580477" y="1195197"/>
                      <a:pt x="4543996" y="1206056"/>
                      <a:pt x="4507516" y="1216819"/>
                    </a:cubicBezTo>
                    <a:cubicBezTo>
                      <a:pt x="4499706" y="1219105"/>
                      <a:pt x="4491228" y="1219391"/>
                      <a:pt x="4483513" y="1221867"/>
                    </a:cubicBezTo>
                    <a:cubicBezTo>
                      <a:pt x="4463034" y="1228535"/>
                      <a:pt x="4442650" y="1235773"/>
                      <a:pt x="4422362" y="1243108"/>
                    </a:cubicBezTo>
                    <a:cubicBezTo>
                      <a:pt x="4410075" y="1247585"/>
                      <a:pt x="4398073" y="1253109"/>
                      <a:pt x="4385691" y="1257395"/>
                    </a:cubicBezTo>
                    <a:cubicBezTo>
                      <a:pt x="4375785" y="1260824"/>
                      <a:pt x="4365593" y="1263491"/>
                      <a:pt x="4355306" y="1265587"/>
                    </a:cubicBezTo>
                    <a:cubicBezTo>
                      <a:pt x="4346448" y="1267397"/>
                      <a:pt x="4337209" y="1267206"/>
                      <a:pt x="4328446" y="1269397"/>
                    </a:cubicBezTo>
                    <a:cubicBezTo>
                      <a:pt x="4304728" y="1275302"/>
                      <a:pt x="4281297" y="1281970"/>
                      <a:pt x="4257770" y="1288256"/>
                    </a:cubicBezTo>
                    <a:cubicBezTo>
                      <a:pt x="4248341" y="1290733"/>
                      <a:pt x="4238720" y="1292543"/>
                      <a:pt x="4229576" y="1295686"/>
                    </a:cubicBezTo>
                    <a:cubicBezTo>
                      <a:pt x="4205097" y="1303973"/>
                      <a:pt x="4180999" y="1313402"/>
                      <a:pt x="4156424" y="1321213"/>
                    </a:cubicBezTo>
                    <a:cubicBezTo>
                      <a:pt x="4136041" y="1327690"/>
                      <a:pt x="4115086" y="1332357"/>
                      <a:pt x="4094416" y="1338072"/>
                    </a:cubicBezTo>
                    <a:cubicBezTo>
                      <a:pt x="4085653" y="1340549"/>
                      <a:pt x="4077271" y="1344073"/>
                      <a:pt x="4068509" y="1346168"/>
                    </a:cubicBezTo>
                    <a:cubicBezTo>
                      <a:pt x="4048887" y="1350931"/>
                      <a:pt x="4028980" y="1354931"/>
                      <a:pt x="4009263" y="1359694"/>
                    </a:cubicBezTo>
                    <a:cubicBezTo>
                      <a:pt x="3998023" y="1362456"/>
                      <a:pt x="3987165" y="1367409"/>
                      <a:pt x="3975735" y="1369219"/>
                    </a:cubicBezTo>
                    <a:cubicBezTo>
                      <a:pt x="3948589" y="1373505"/>
                      <a:pt x="3921252" y="1376553"/>
                      <a:pt x="3893915" y="1379982"/>
                    </a:cubicBezTo>
                    <a:cubicBezTo>
                      <a:pt x="3865722" y="1383506"/>
                      <a:pt x="3837623" y="1387221"/>
                      <a:pt x="3809428" y="1390364"/>
                    </a:cubicBezTo>
                    <a:cubicBezTo>
                      <a:pt x="3793998" y="1391984"/>
                      <a:pt x="3778472" y="1392269"/>
                      <a:pt x="3763042" y="1393793"/>
                    </a:cubicBezTo>
                    <a:cubicBezTo>
                      <a:pt x="3749516" y="1395127"/>
                      <a:pt x="3736086" y="1397603"/>
                      <a:pt x="3722561" y="1399223"/>
                    </a:cubicBezTo>
                    <a:cubicBezTo>
                      <a:pt x="3710845" y="1400556"/>
                      <a:pt x="3699034" y="1401318"/>
                      <a:pt x="3687318" y="1402652"/>
                    </a:cubicBezTo>
                    <a:cubicBezTo>
                      <a:pt x="3668554" y="1404842"/>
                      <a:pt x="3649885" y="1407319"/>
                      <a:pt x="3631216" y="1409605"/>
                    </a:cubicBezTo>
                    <a:cubicBezTo>
                      <a:pt x="3623406" y="1410462"/>
                      <a:pt x="3615214" y="1412843"/>
                      <a:pt x="3607880" y="1411415"/>
                    </a:cubicBezTo>
                    <a:cubicBezTo>
                      <a:pt x="3589401" y="1407795"/>
                      <a:pt x="3571208" y="1408843"/>
                      <a:pt x="3552825" y="1411319"/>
                    </a:cubicBezTo>
                    <a:cubicBezTo>
                      <a:pt x="3546539" y="1412177"/>
                      <a:pt x="3539776" y="1411986"/>
                      <a:pt x="3533680" y="1410367"/>
                    </a:cubicBezTo>
                    <a:cubicBezTo>
                      <a:pt x="3521202" y="1407128"/>
                      <a:pt x="3509106" y="1402556"/>
                      <a:pt x="3496818" y="1398556"/>
                    </a:cubicBezTo>
                    <a:cubicBezTo>
                      <a:pt x="3495484" y="1398080"/>
                      <a:pt x="3493865" y="1397984"/>
                      <a:pt x="3492437" y="1397699"/>
                    </a:cubicBezTo>
                    <a:cubicBezTo>
                      <a:pt x="3484340" y="1396079"/>
                      <a:pt x="3476340" y="1394460"/>
                      <a:pt x="3468243" y="1393031"/>
                    </a:cubicBezTo>
                    <a:cubicBezTo>
                      <a:pt x="3463862" y="1392269"/>
                      <a:pt x="3459385" y="1392174"/>
                      <a:pt x="3455003" y="1391507"/>
                    </a:cubicBezTo>
                    <a:cubicBezTo>
                      <a:pt x="3438049" y="1388840"/>
                      <a:pt x="3419380" y="1393317"/>
                      <a:pt x="3404711" y="1381792"/>
                    </a:cubicBezTo>
                    <a:cubicBezTo>
                      <a:pt x="3395186" y="1374362"/>
                      <a:pt x="3385947" y="1376077"/>
                      <a:pt x="3375756" y="1377220"/>
                    </a:cubicBezTo>
                    <a:cubicBezTo>
                      <a:pt x="3368040" y="1378077"/>
                      <a:pt x="3360134" y="1377791"/>
                      <a:pt x="3352324" y="1377887"/>
                    </a:cubicBezTo>
                    <a:cubicBezTo>
                      <a:pt x="3338608" y="1378172"/>
                      <a:pt x="3324892" y="1378268"/>
                      <a:pt x="3311176" y="1378744"/>
                    </a:cubicBezTo>
                    <a:cubicBezTo>
                      <a:pt x="3306794" y="1378934"/>
                      <a:pt x="3302318" y="1381316"/>
                      <a:pt x="3298031" y="1380935"/>
                    </a:cubicBezTo>
                    <a:cubicBezTo>
                      <a:pt x="3278219" y="1379125"/>
                      <a:pt x="3258407" y="1376267"/>
                      <a:pt x="3238595" y="1374648"/>
                    </a:cubicBezTo>
                    <a:cubicBezTo>
                      <a:pt x="3227356" y="1373696"/>
                      <a:pt x="3215830" y="1375505"/>
                      <a:pt x="3204686" y="1374172"/>
                    </a:cubicBezTo>
                    <a:cubicBezTo>
                      <a:pt x="3191828" y="1372648"/>
                      <a:pt x="3179255" y="1368743"/>
                      <a:pt x="3166491" y="1366361"/>
                    </a:cubicBezTo>
                    <a:cubicBezTo>
                      <a:pt x="3162967" y="1365695"/>
                      <a:pt x="3159062" y="1366552"/>
                      <a:pt x="3155347" y="1366742"/>
                    </a:cubicBezTo>
                    <a:cubicBezTo>
                      <a:pt x="3151156" y="1366933"/>
                      <a:pt x="3147060" y="1367314"/>
                      <a:pt x="3142869" y="1367409"/>
                    </a:cubicBezTo>
                    <a:cubicBezTo>
                      <a:pt x="3130105" y="1367600"/>
                      <a:pt x="3117342" y="1367314"/>
                      <a:pt x="3104578" y="1367981"/>
                    </a:cubicBezTo>
                    <a:cubicBezTo>
                      <a:pt x="3096768" y="1368362"/>
                      <a:pt x="3088577" y="1372267"/>
                      <a:pt x="3081337" y="1370838"/>
                    </a:cubicBezTo>
                    <a:cubicBezTo>
                      <a:pt x="3066574" y="1368076"/>
                      <a:pt x="3051810" y="1374267"/>
                      <a:pt x="3037047" y="1369124"/>
                    </a:cubicBezTo>
                    <a:cubicBezTo>
                      <a:pt x="3032474" y="1367600"/>
                      <a:pt x="3026188" y="1371410"/>
                      <a:pt x="3020663" y="1371600"/>
                    </a:cubicBezTo>
                    <a:cubicBezTo>
                      <a:pt x="3006852" y="1372076"/>
                      <a:pt x="2993041" y="1371981"/>
                      <a:pt x="2979230" y="1371886"/>
                    </a:cubicBezTo>
                    <a:cubicBezTo>
                      <a:pt x="2966847" y="1371791"/>
                      <a:pt x="2953988" y="1373124"/>
                      <a:pt x="2942082" y="1370457"/>
                    </a:cubicBezTo>
                    <a:cubicBezTo>
                      <a:pt x="2929604" y="1367600"/>
                      <a:pt x="2918365" y="1367981"/>
                      <a:pt x="2906268" y="1371219"/>
                    </a:cubicBezTo>
                    <a:cubicBezTo>
                      <a:pt x="2897981" y="1373410"/>
                      <a:pt x="2889218" y="1373696"/>
                      <a:pt x="2880646" y="1374362"/>
                    </a:cubicBezTo>
                    <a:cubicBezTo>
                      <a:pt x="2871407" y="1375124"/>
                      <a:pt x="2861215" y="1373124"/>
                      <a:pt x="2852833" y="1376267"/>
                    </a:cubicBezTo>
                    <a:cubicBezTo>
                      <a:pt x="2827877" y="1385602"/>
                      <a:pt x="2802255" y="1387602"/>
                      <a:pt x="2776157" y="1387602"/>
                    </a:cubicBezTo>
                    <a:cubicBezTo>
                      <a:pt x="2771394" y="1387602"/>
                      <a:pt x="2766536" y="1386269"/>
                      <a:pt x="2761965" y="1384840"/>
                    </a:cubicBezTo>
                    <a:cubicBezTo>
                      <a:pt x="2735294" y="1376267"/>
                      <a:pt x="2708529" y="1377029"/>
                      <a:pt x="2681383" y="1382268"/>
                    </a:cubicBezTo>
                    <a:cubicBezTo>
                      <a:pt x="2675763" y="1383411"/>
                      <a:pt x="2669477" y="1383602"/>
                      <a:pt x="2663857" y="1382459"/>
                    </a:cubicBezTo>
                    <a:cubicBezTo>
                      <a:pt x="2648045" y="1379125"/>
                      <a:pt x="2632710" y="1373600"/>
                      <a:pt x="2616803" y="1371219"/>
                    </a:cubicBezTo>
                    <a:cubicBezTo>
                      <a:pt x="2590515" y="1367314"/>
                      <a:pt x="2567750" y="1380458"/>
                      <a:pt x="2544223" y="1389031"/>
                    </a:cubicBezTo>
                    <a:cubicBezTo>
                      <a:pt x="2521839" y="1397127"/>
                      <a:pt x="2502789" y="1415415"/>
                      <a:pt x="2476309" y="1411319"/>
                    </a:cubicBezTo>
                    <a:cubicBezTo>
                      <a:pt x="2473643" y="1410938"/>
                      <a:pt x="2470690" y="1413510"/>
                      <a:pt x="2467737" y="1414177"/>
                    </a:cubicBezTo>
                    <a:cubicBezTo>
                      <a:pt x="2459641" y="1415987"/>
                      <a:pt x="2451545" y="1418177"/>
                      <a:pt x="2443353" y="1419035"/>
                    </a:cubicBezTo>
                    <a:cubicBezTo>
                      <a:pt x="2433352" y="1420178"/>
                      <a:pt x="2423160" y="1419797"/>
                      <a:pt x="2413159" y="1420749"/>
                    </a:cubicBezTo>
                    <a:cubicBezTo>
                      <a:pt x="2400300" y="1421892"/>
                      <a:pt x="2387632" y="1424940"/>
                      <a:pt x="2374868" y="1424940"/>
                    </a:cubicBezTo>
                    <a:cubicBezTo>
                      <a:pt x="2364581" y="1424940"/>
                      <a:pt x="2354389" y="1421416"/>
                      <a:pt x="2344198" y="1419701"/>
                    </a:cubicBezTo>
                    <a:cubicBezTo>
                      <a:pt x="2329815" y="1417320"/>
                      <a:pt x="2314003" y="1417987"/>
                      <a:pt x="2301335" y="1411891"/>
                    </a:cubicBezTo>
                    <a:cubicBezTo>
                      <a:pt x="2287810" y="1405414"/>
                      <a:pt x="2274951" y="1402461"/>
                      <a:pt x="2260949" y="1404461"/>
                    </a:cubicBezTo>
                    <a:cubicBezTo>
                      <a:pt x="2256282" y="1405128"/>
                      <a:pt x="2250281" y="1409129"/>
                      <a:pt x="2248186" y="1413224"/>
                    </a:cubicBezTo>
                    <a:cubicBezTo>
                      <a:pt x="2243518" y="1422368"/>
                      <a:pt x="2237137" y="1423988"/>
                      <a:pt x="2228469" y="1420844"/>
                    </a:cubicBezTo>
                    <a:cubicBezTo>
                      <a:pt x="2220944" y="1418177"/>
                      <a:pt x="2211705" y="1416844"/>
                      <a:pt x="2206562" y="1411700"/>
                    </a:cubicBezTo>
                    <a:cubicBezTo>
                      <a:pt x="2191988" y="1397127"/>
                      <a:pt x="2173414" y="1396651"/>
                      <a:pt x="2155317" y="1392746"/>
                    </a:cubicBezTo>
                    <a:cubicBezTo>
                      <a:pt x="2144269" y="1390364"/>
                      <a:pt x="2133981" y="1390269"/>
                      <a:pt x="2122932" y="1391888"/>
                    </a:cubicBezTo>
                    <a:cubicBezTo>
                      <a:pt x="2098930" y="1395508"/>
                      <a:pt x="2075593" y="1390364"/>
                      <a:pt x="2052542" y="1383792"/>
                    </a:cubicBezTo>
                    <a:cubicBezTo>
                      <a:pt x="2037302" y="1379411"/>
                      <a:pt x="2021681" y="1376744"/>
                      <a:pt x="2006537" y="1372267"/>
                    </a:cubicBezTo>
                    <a:cubicBezTo>
                      <a:pt x="1995202" y="1368838"/>
                      <a:pt x="1983868" y="1364742"/>
                      <a:pt x="1973486" y="1359218"/>
                    </a:cubicBezTo>
                    <a:cubicBezTo>
                      <a:pt x="1958435" y="1351121"/>
                      <a:pt x="1945292" y="1338929"/>
                      <a:pt x="1926146" y="1342168"/>
                    </a:cubicBezTo>
                    <a:cubicBezTo>
                      <a:pt x="1909286" y="1345025"/>
                      <a:pt x="1894047" y="1339025"/>
                      <a:pt x="1878616" y="1333310"/>
                    </a:cubicBezTo>
                    <a:cubicBezTo>
                      <a:pt x="1867281" y="1329119"/>
                      <a:pt x="1855948" y="1324832"/>
                      <a:pt x="1844231" y="1322165"/>
                    </a:cubicBezTo>
                    <a:cubicBezTo>
                      <a:pt x="1830324" y="1319022"/>
                      <a:pt x="1814608" y="1320356"/>
                      <a:pt x="1802225" y="1314545"/>
                    </a:cubicBezTo>
                    <a:cubicBezTo>
                      <a:pt x="1789271" y="1308449"/>
                      <a:pt x="1778509" y="1312545"/>
                      <a:pt x="1766983" y="1314260"/>
                    </a:cubicBezTo>
                    <a:cubicBezTo>
                      <a:pt x="1748600" y="1316927"/>
                      <a:pt x="1730311" y="1321880"/>
                      <a:pt x="1711738" y="1315593"/>
                    </a:cubicBezTo>
                    <a:cubicBezTo>
                      <a:pt x="1689164" y="1307973"/>
                      <a:pt x="1666780" y="1299782"/>
                      <a:pt x="1644111" y="1292543"/>
                    </a:cubicBezTo>
                    <a:cubicBezTo>
                      <a:pt x="1635347" y="1289780"/>
                      <a:pt x="1625919" y="1288637"/>
                      <a:pt x="1616774" y="1287399"/>
                    </a:cubicBezTo>
                    <a:cubicBezTo>
                      <a:pt x="1608107" y="1286351"/>
                      <a:pt x="1597725" y="1289018"/>
                      <a:pt x="1591056" y="1285018"/>
                    </a:cubicBezTo>
                    <a:cubicBezTo>
                      <a:pt x="1573911" y="1274731"/>
                      <a:pt x="1556291" y="1269683"/>
                      <a:pt x="1536478" y="1269683"/>
                    </a:cubicBezTo>
                    <a:cubicBezTo>
                      <a:pt x="1529048" y="1269683"/>
                      <a:pt x="1521809" y="1265396"/>
                      <a:pt x="1514285" y="1264634"/>
                    </a:cubicBezTo>
                    <a:cubicBezTo>
                      <a:pt x="1503997" y="1263682"/>
                      <a:pt x="1492186" y="1261110"/>
                      <a:pt x="1483233" y="1264730"/>
                    </a:cubicBezTo>
                    <a:cubicBezTo>
                      <a:pt x="1462183" y="1273302"/>
                      <a:pt x="1445134" y="1266158"/>
                      <a:pt x="1426750" y="1257681"/>
                    </a:cubicBezTo>
                    <a:cubicBezTo>
                      <a:pt x="1408652" y="1249299"/>
                      <a:pt x="1389602" y="1242632"/>
                      <a:pt x="1370362" y="1237107"/>
                    </a:cubicBezTo>
                    <a:cubicBezTo>
                      <a:pt x="1363123" y="1235107"/>
                      <a:pt x="1354456" y="1238441"/>
                      <a:pt x="1346454" y="1239107"/>
                    </a:cubicBezTo>
                    <a:cubicBezTo>
                      <a:pt x="1343596" y="1239298"/>
                      <a:pt x="1340453" y="1239584"/>
                      <a:pt x="1337882" y="1238631"/>
                    </a:cubicBezTo>
                    <a:cubicBezTo>
                      <a:pt x="1313022" y="1229487"/>
                      <a:pt x="1287780" y="1222534"/>
                      <a:pt x="1260825" y="1227296"/>
                    </a:cubicBezTo>
                    <a:cubicBezTo>
                      <a:pt x="1258349" y="1227773"/>
                      <a:pt x="1255586" y="1226725"/>
                      <a:pt x="1253109" y="1226058"/>
                    </a:cubicBezTo>
                    <a:cubicBezTo>
                      <a:pt x="1241012" y="1222629"/>
                      <a:pt x="1229201" y="1217200"/>
                      <a:pt x="1216915" y="1215962"/>
                    </a:cubicBezTo>
                    <a:cubicBezTo>
                      <a:pt x="1186625" y="1212914"/>
                      <a:pt x="1156146" y="1211675"/>
                      <a:pt x="1125664" y="1209675"/>
                    </a:cubicBezTo>
                    <a:cubicBezTo>
                      <a:pt x="1123759" y="1209580"/>
                      <a:pt x="1121759" y="1209580"/>
                      <a:pt x="1120045" y="1208913"/>
                    </a:cubicBezTo>
                    <a:cubicBezTo>
                      <a:pt x="1108805" y="1204817"/>
                      <a:pt x="1098995" y="1206151"/>
                      <a:pt x="1089469" y="1213961"/>
                    </a:cubicBezTo>
                    <a:cubicBezTo>
                      <a:pt x="1085278" y="1217390"/>
                      <a:pt x="1079563" y="1219200"/>
                      <a:pt x="1074325" y="1221105"/>
                    </a:cubicBezTo>
                    <a:cubicBezTo>
                      <a:pt x="1066609" y="1223963"/>
                      <a:pt x="1058704" y="1226725"/>
                      <a:pt x="1050703" y="1228535"/>
                    </a:cubicBezTo>
                    <a:cubicBezTo>
                      <a:pt x="1042797" y="1230249"/>
                      <a:pt x="1034320" y="1232630"/>
                      <a:pt x="1026700" y="1231297"/>
                    </a:cubicBezTo>
                    <a:cubicBezTo>
                      <a:pt x="1012984" y="1228916"/>
                      <a:pt x="999934" y="1223582"/>
                      <a:pt x="986409" y="1220057"/>
                    </a:cubicBezTo>
                    <a:cubicBezTo>
                      <a:pt x="981742" y="1218819"/>
                      <a:pt x="976598" y="1219010"/>
                      <a:pt x="971741" y="1218914"/>
                    </a:cubicBezTo>
                    <a:cubicBezTo>
                      <a:pt x="960596" y="1218629"/>
                      <a:pt x="949166" y="1221391"/>
                      <a:pt x="939070" y="1213485"/>
                    </a:cubicBezTo>
                    <a:cubicBezTo>
                      <a:pt x="929736" y="1206056"/>
                      <a:pt x="920305" y="1208246"/>
                      <a:pt x="910495" y="1213866"/>
                    </a:cubicBezTo>
                    <a:cubicBezTo>
                      <a:pt x="903446" y="1217867"/>
                      <a:pt x="895446" y="1221010"/>
                      <a:pt x="887540" y="1222534"/>
                    </a:cubicBezTo>
                    <a:cubicBezTo>
                      <a:pt x="876681" y="1224629"/>
                      <a:pt x="865918" y="1225487"/>
                      <a:pt x="854202" y="1224248"/>
                    </a:cubicBezTo>
                    <a:cubicBezTo>
                      <a:pt x="845915" y="1223391"/>
                      <a:pt x="839152" y="1223010"/>
                      <a:pt x="832675" y="1217962"/>
                    </a:cubicBezTo>
                    <a:cubicBezTo>
                      <a:pt x="831628" y="1217200"/>
                      <a:pt x="829723" y="1217009"/>
                      <a:pt x="828294" y="1217105"/>
                    </a:cubicBezTo>
                    <a:cubicBezTo>
                      <a:pt x="809530" y="1218724"/>
                      <a:pt x="790956" y="1217867"/>
                      <a:pt x="772001" y="1216723"/>
                    </a:cubicBezTo>
                    <a:cubicBezTo>
                      <a:pt x="747904" y="1215200"/>
                      <a:pt x="722566" y="1219676"/>
                      <a:pt x="701707" y="1235678"/>
                    </a:cubicBezTo>
                    <a:cubicBezTo>
                      <a:pt x="698659" y="1238060"/>
                      <a:pt x="694087" y="1239107"/>
                      <a:pt x="690086" y="1239679"/>
                    </a:cubicBezTo>
                    <a:cubicBezTo>
                      <a:pt x="671227" y="1242155"/>
                      <a:pt x="652272" y="1243870"/>
                      <a:pt x="633412" y="1246632"/>
                    </a:cubicBezTo>
                    <a:cubicBezTo>
                      <a:pt x="623125" y="1248156"/>
                      <a:pt x="612362" y="1249490"/>
                      <a:pt x="603028" y="1253681"/>
                    </a:cubicBezTo>
                    <a:cubicBezTo>
                      <a:pt x="593885" y="1257776"/>
                      <a:pt x="586549" y="1262634"/>
                      <a:pt x="581120" y="1254062"/>
                    </a:cubicBezTo>
                    <a:cubicBezTo>
                      <a:pt x="571406" y="1258634"/>
                      <a:pt x="562927" y="1262444"/>
                      <a:pt x="554642" y="1266539"/>
                    </a:cubicBezTo>
                    <a:cubicBezTo>
                      <a:pt x="551593" y="1268063"/>
                      <a:pt x="549021" y="1270540"/>
                      <a:pt x="545973" y="1271969"/>
                    </a:cubicBezTo>
                    <a:cubicBezTo>
                      <a:pt x="542734" y="1273493"/>
                      <a:pt x="539115" y="1274445"/>
                      <a:pt x="535591" y="1275207"/>
                    </a:cubicBezTo>
                    <a:cubicBezTo>
                      <a:pt x="519874" y="1278636"/>
                      <a:pt x="504158" y="1281779"/>
                      <a:pt x="488538" y="1285494"/>
                    </a:cubicBezTo>
                    <a:cubicBezTo>
                      <a:pt x="485489" y="1286256"/>
                      <a:pt x="482917" y="1289304"/>
                      <a:pt x="480155" y="1291304"/>
                    </a:cubicBezTo>
                    <a:cubicBezTo>
                      <a:pt x="478345" y="1292638"/>
                      <a:pt x="476536" y="1294638"/>
                      <a:pt x="474535" y="1294924"/>
                    </a:cubicBezTo>
                    <a:cubicBezTo>
                      <a:pt x="459295" y="1297210"/>
                      <a:pt x="444151" y="1299877"/>
                      <a:pt x="428816" y="1301020"/>
                    </a:cubicBezTo>
                    <a:cubicBezTo>
                      <a:pt x="415957" y="1301972"/>
                      <a:pt x="403574" y="1301687"/>
                      <a:pt x="400241" y="1318260"/>
                    </a:cubicBezTo>
                    <a:cubicBezTo>
                      <a:pt x="399669" y="1321118"/>
                      <a:pt x="395573" y="1324166"/>
                      <a:pt x="392431" y="1325594"/>
                    </a:cubicBezTo>
                    <a:cubicBezTo>
                      <a:pt x="383477" y="1329690"/>
                      <a:pt x="373951" y="1332452"/>
                      <a:pt x="365093" y="1336643"/>
                    </a:cubicBezTo>
                    <a:cubicBezTo>
                      <a:pt x="336042" y="1350645"/>
                      <a:pt x="305658" y="1359503"/>
                      <a:pt x="273177" y="1357884"/>
                    </a:cubicBezTo>
                    <a:cubicBezTo>
                      <a:pt x="263081" y="1357408"/>
                      <a:pt x="253270" y="1352264"/>
                      <a:pt x="246888" y="1350359"/>
                    </a:cubicBezTo>
                    <a:cubicBezTo>
                      <a:pt x="228506" y="1357884"/>
                      <a:pt x="213075" y="1365123"/>
                      <a:pt x="196977" y="1370552"/>
                    </a:cubicBezTo>
                    <a:cubicBezTo>
                      <a:pt x="182785" y="1375410"/>
                      <a:pt x="167926" y="1378458"/>
                      <a:pt x="153352" y="1381982"/>
                    </a:cubicBezTo>
                    <a:cubicBezTo>
                      <a:pt x="148018" y="1383316"/>
                      <a:pt x="142589" y="1384078"/>
                      <a:pt x="137160" y="1384745"/>
                    </a:cubicBezTo>
                    <a:cubicBezTo>
                      <a:pt x="120206" y="1386840"/>
                      <a:pt x="102489" y="1381792"/>
                      <a:pt x="85917" y="1389793"/>
                    </a:cubicBezTo>
                    <a:cubicBezTo>
                      <a:pt x="77248" y="1393984"/>
                      <a:pt x="68675" y="1399032"/>
                      <a:pt x="59532" y="1401223"/>
                    </a:cubicBezTo>
                    <a:cubicBezTo>
                      <a:pt x="49721" y="1403604"/>
                      <a:pt x="40124" y="1407319"/>
                      <a:pt x="30325" y="1409974"/>
                    </a:cubicBezTo>
                    <a:lnTo>
                      <a:pt x="0" y="1412360"/>
                    </a:lnTo>
                    <a:lnTo>
                      <a:pt x="0" y="1058622"/>
                    </a:lnTo>
                    <a:lnTo>
                      <a:pt x="17145" y="1060228"/>
                    </a:lnTo>
                    <a:cubicBezTo>
                      <a:pt x="26480" y="1061561"/>
                      <a:pt x="35528" y="1066133"/>
                      <a:pt x="44672" y="1066324"/>
                    </a:cubicBezTo>
                    <a:cubicBezTo>
                      <a:pt x="59055" y="1066610"/>
                      <a:pt x="71819" y="1068419"/>
                      <a:pt x="84677" y="1076230"/>
                    </a:cubicBezTo>
                    <a:cubicBezTo>
                      <a:pt x="104108" y="1087946"/>
                      <a:pt x="120110" y="1082993"/>
                      <a:pt x="132017" y="1064990"/>
                    </a:cubicBezTo>
                    <a:cubicBezTo>
                      <a:pt x="133255" y="1063181"/>
                      <a:pt x="134874" y="1060799"/>
                      <a:pt x="136779" y="1060323"/>
                    </a:cubicBezTo>
                    <a:cubicBezTo>
                      <a:pt x="153639" y="1056132"/>
                      <a:pt x="170974" y="1048131"/>
                      <a:pt x="187547" y="1049179"/>
                    </a:cubicBezTo>
                    <a:cubicBezTo>
                      <a:pt x="216789" y="1051084"/>
                      <a:pt x="244316" y="1048798"/>
                      <a:pt x="270891" y="1036415"/>
                    </a:cubicBezTo>
                    <a:cubicBezTo>
                      <a:pt x="272510" y="1035653"/>
                      <a:pt x="274987" y="1034891"/>
                      <a:pt x="276320" y="1035558"/>
                    </a:cubicBezTo>
                    <a:cubicBezTo>
                      <a:pt x="292322" y="1043845"/>
                      <a:pt x="309848" y="1050417"/>
                      <a:pt x="323755" y="1061561"/>
                    </a:cubicBezTo>
                    <a:cubicBezTo>
                      <a:pt x="336995" y="1072134"/>
                      <a:pt x="352997" y="1072229"/>
                      <a:pt x="361855" y="1057942"/>
                    </a:cubicBezTo>
                    <a:cubicBezTo>
                      <a:pt x="366236" y="1050893"/>
                      <a:pt x="372332" y="1042702"/>
                      <a:pt x="379571" y="1039939"/>
                    </a:cubicBezTo>
                    <a:cubicBezTo>
                      <a:pt x="395954" y="1033653"/>
                      <a:pt x="413481" y="1030414"/>
                      <a:pt x="430530" y="1025747"/>
                    </a:cubicBezTo>
                    <a:cubicBezTo>
                      <a:pt x="451581" y="1020032"/>
                      <a:pt x="472345" y="1020032"/>
                      <a:pt x="493300" y="1027176"/>
                    </a:cubicBezTo>
                    <a:cubicBezTo>
                      <a:pt x="508064" y="1032224"/>
                      <a:pt x="523113" y="1032224"/>
                      <a:pt x="537782" y="1025366"/>
                    </a:cubicBezTo>
                    <a:cubicBezTo>
                      <a:pt x="545687" y="1021652"/>
                      <a:pt x="553784" y="1017842"/>
                      <a:pt x="562166" y="1015746"/>
                    </a:cubicBezTo>
                    <a:cubicBezTo>
                      <a:pt x="567595" y="1014412"/>
                      <a:pt x="573881" y="1015651"/>
                      <a:pt x="579596" y="1016699"/>
                    </a:cubicBezTo>
                    <a:cubicBezTo>
                      <a:pt x="590645" y="1018794"/>
                      <a:pt x="602075" y="1025176"/>
                      <a:pt x="612362" y="1023557"/>
                    </a:cubicBezTo>
                    <a:cubicBezTo>
                      <a:pt x="647891" y="1017842"/>
                      <a:pt x="681419" y="1031272"/>
                      <a:pt x="716090" y="1031653"/>
                    </a:cubicBezTo>
                    <a:cubicBezTo>
                      <a:pt x="731806" y="1031843"/>
                      <a:pt x="747332" y="1034891"/>
                      <a:pt x="758381" y="1018985"/>
                    </a:cubicBezTo>
                    <a:cubicBezTo>
                      <a:pt x="759809" y="1016889"/>
                      <a:pt x="766763" y="1018032"/>
                      <a:pt x="771049" y="1018699"/>
                    </a:cubicBezTo>
                    <a:cubicBezTo>
                      <a:pt x="780574" y="1020128"/>
                      <a:pt x="790004" y="1023747"/>
                      <a:pt x="799433" y="1023652"/>
                    </a:cubicBezTo>
                    <a:cubicBezTo>
                      <a:pt x="818960" y="1023557"/>
                      <a:pt x="838581" y="1022033"/>
                      <a:pt x="858012" y="1020318"/>
                    </a:cubicBezTo>
                    <a:cubicBezTo>
                      <a:pt x="865346" y="1019651"/>
                      <a:pt x="872395" y="1017080"/>
                      <a:pt x="879634" y="1015270"/>
                    </a:cubicBezTo>
                    <a:cubicBezTo>
                      <a:pt x="883634" y="1014222"/>
                      <a:pt x="887921" y="1011460"/>
                      <a:pt x="891635" y="1012031"/>
                    </a:cubicBezTo>
                    <a:cubicBezTo>
                      <a:pt x="913162" y="1015365"/>
                      <a:pt x="932879" y="1007174"/>
                      <a:pt x="953262" y="1003078"/>
                    </a:cubicBezTo>
                    <a:cubicBezTo>
                      <a:pt x="962692" y="1001173"/>
                      <a:pt x="971550" y="996601"/>
                      <a:pt x="980694" y="993458"/>
                    </a:cubicBezTo>
                    <a:cubicBezTo>
                      <a:pt x="983075" y="992600"/>
                      <a:pt x="985742" y="991838"/>
                      <a:pt x="988124" y="992029"/>
                    </a:cubicBezTo>
                    <a:cubicBezTo>
                      <a:pt x="1001744" y="993172"/>
                      <a:pt x="1015270" y="994791"/>
                      <a:pt x="1028795" y="996029"/>
                    </a:cubicBezTo>
                    <a:cubicBezTo>
                      <a:pt x="1041083" y="997172"/>
                      <a:pt x="1053465" y="997553"/>
                      <a:pt x="1059275" y="1011555"/>
                    </a:cubicBezTo>
                    <a:cubicBezTo>
                      <a:pt x="1060133" y="1013746"/>
                      <a:pt x="1062990" y="1015365"/>
                      <a:pt x="1065181" y="1016794"/>
                    </a:cubicBezTo>
                    <a:cubicBezTo>
                      <a:pt x="1098995" y="1038797"/>
                      <a:pt x="1117092" y="1038225"/>
                      <a:pt x="1150144" y="1014984"/>
                    </a:cubicBezTo>
                    <a:cubicBezTo>
                      <a:pt x="1153573" y="1012603"/>
                      <a:pt x="1160907" y="1010888"/>
                      <a:pt x="1163193" y="1012793"/>
                    </a:cubicBezTo>
                    <a:cubicBezTo>
                      <a:pt x="1182624" y="1028605"/>
                      <a:pt x="1203865" y="1026890"/>
                      <a:pt x="1226249" y="1021937"/>
                    </a:cubicBezTo>
                    <a:cubicBezTo>
                      <a:pt x="1232059" y="1020604"/>
                      <a:pt x="1240251" y="1020604"/>
                      <a:pt x="1244632" y="1023747"/>
                    </a:cubicBezTo>
                    <a:cubicBezTo>
                      <a:pt x="1265492" y="1038320"/>
                      <a:pt x="1287876" y="1036225"/>
                      <a:pt x="1310545" y="1031939"/>
                    </a:cubicBezTo>
                    <a:cubicBezTo>
                      <a:pt x="1314069" y="1031272"/>
                      <a:pt x="1318356" y="1027652"/>
                      <a:pt x="1319879" y="1024319"/>
                    </a:cubicBezTo>
                    <a:cubicBezTo>
                      <a:pt x="1325309" y="1012508"/>
                      <a:pt x="1335501" y="1008507"/>
                      <a:pt x="1346740" y="1005173"/>
                    </a:cubicBezTo>
                    <a:cubicBezTo>
                      <a:pt x="1364457" y="999744"/>
                      <a:pt x="1381887" y="993362"/>
                      <a:pt x="1399699" y="988219"/>
                    </a:cubicBezTo>
                    <a:cubicBezTo>
                      <a:pt x="1404081" y="986981"/>
                      <a:pt x="1409510" y="987743"/>
                      <a:pt x="1414082" y="989171"/>
                    </a:cubicBezTo>
                    <a:cubicBezTo>
                      <a:pt x="1429703" y="994029"/>
                      <a:pt x="1439609" y="1006221"/>
                      <a:pt x="1450467" y="1017461"/>
                    </a:cubicBezTo>
                    <a:cubicBezTo>
                      <a:pt x="1455230" y="1022414"/>
                      <a:pt x="1461802" y="1025938"/>
                      <a:pt x="1468184" y="1028795"/>
                    </a:cubicBezTo>
                    <a:cubicBezTo>
                      <a:pt x="1484757" y="1036130"/>
                      <a:pt x="1501712" y="1042702"/>
                      <a:pt x="1518476" y="1049655"/>
                    </a:cubicBezTo>
                    <a:cubicBezTo>
                      <a:pt x="1520095" y="1050322"/>
                      <a:pt x="1521428" y="1052036"/>
                      <a:pt x="1522667" y="1053465"/>
                    </a:cubicBezTo>
                    <a:cubicBezTo>
                      <a:pt x="1535049" y="1068515"/>
                      <a:pt x="1547336" y="1083659"/>
                      <a:pt x="1559814" y="1098709"/>
                    </a:cubicBezTo>
                    <a:cubicBezTo>
                      <a:pt x="1562195" y="1101566"/>
                      <a:pt x="1565625" y="1103662"/>
                      <a:pt x="1568196" y="1106424"/>
                    </a:cubicBezTo>
                    <a:cubicBezTo>
                      <a:pt x="1571816" y="1110234"/>
                      <a:pt x="1576388" y="1113854"/>
                      <a:pt x="1578293" y="1118426"/>
                    </a:cubicBezTo>
                    <a:cubicBezTo>
                      <a:pt x="1584198" y="1132808"/>
                      <a:pt x="1595533" y="1139000"/>
                      <a:pt x="1609820" y="1141667"/>
                    </a:cubicBezTo>
                    <a:cubicBezTo>
                      <a:pt x="1622870" y="1144143"/>
                      <a:pt x="1635919" y="1146239"/>
                      <a:pt x="1648873" y="1149096"/>
                    </a:cubicBezTo>
                    <a:cubicBezTo>
                      <a:pt x="1664684" y="1152525"/>
                      <a:pt x="1680401" y="1156240"/>
                      <a:pt x="1696022" y="1160431"/>
                    </a:cubicBezTo>
                    <a:cubicBezTo>
                      <a:pt x="1702784" y="1162241"/>
                      <a:pt x="1709928" y="1164336"/>
                      <a:pt x="1715739" y="1168051"/>
                    </a:cubicBezTo>
                    <a:cubicBezTo>
                      <a:pt x="1732026" y="1178338"/>
                      <a:pt x="1749457" y="1185291"/>
                      <a:pt x="1768602" y="1182529"/>
                    </a:cubicBezTo>
                    <a:cubicBezTo>
                      <a:pt x="1783937" y="1180338"/>
                      <a:pt x="1796796" y="1185958"/>
                      <a:pt x="1806321" y="1194721"/>
                    </a:cubicBezTo>
                    <a:cubicBezTo>
                      <a:pt x="1823657" y="1210628"/>
                      <a:pt x="1842230" y="1207008"/>
                      <a:pt x="1860709" y="1201865"/>
                    </a:cubicBezTo>
                    <a:cubicBezTo>
                      <a:pt x="1870234" y="1199198"/>
                      <a:pt x="1878044" y="1199579"/>
                      <a:pt x="1887093" y="1202150"/>
                    </a:cubicBezTo>
                    <a:cubicBezTo>
                      <a:pt x="1908048" y="1208151"/>
                      <a:pt x="1922050" y="1224439"/>
                      <a:pt x="1935575" y="1238726"/>
                    </a:cubicBezTo>
                    <a:cubicBezTo>
                      <a:pt x="1947101" y="1250918"/>
                      <a:pt x="1960055" y="1257776"/>
                      <a:pt x="1974247" y="1262920"/>
                    </a:cubicBezTo>
                    <a:cubicBezTo>
                      <a:pt x="1992154" y="1269492"/>
                      <a:pt x="2006346" y="1267016"/>
                      <a:pt x="2014919" y="1251204"/>
                    </a:cubicBezTo>
                    <a:cubicBezTo>
                      <a:pt x="2017300" y="1246727"/>
                      <a:pt x="2021491" y="1241488"/>
                      <a:pt x="2025968" y="1240155"/>
                    </a:cubicBezTo>
                    <a:cubicBezTo>
                      <a:pt x="2047589" y="1233488"/>
                      <a:pt x="2069497" y="1223772"/>
                      <a:pt x="2092643" y="1229678"/>
                    </a:cubicBezTo>
                    <a:cubicBezTo>
                      <a:pt x="2124647" y="1237774"/>
                      <a:pt x="2155889" y="1237298"/>
                      <a:pt x="2187893" y="1229297"/>
                    </a:cubicBezTo>
                    <a:cubicBezTo>
                      <a:pt x="2239804" y="1216343"/>
                      <a:pt x="2291715" y="1202627"/>
                      <a:pt x="2346294" y="1205484"/>
                    </a:cubicBezTo>
                    <a:cubicBezTo>
                      <a:pt x="2355342" y="1205960"/>
                      <a:pt x="2366105" y="1200150"/>
                      <a:pt x="2373916" y="1194435"/>
                    </a:cubicBezTo>
                    <a:cubicBezTo>
                      <a:pt x="2388870" y="1183577"/>
                      <a:pt x="2388203" y="1182719"/>
                      <a:pt x="2404967" y="1191673"/>
                    </a:cubicBezTo>
                    <a:cubicBezTo>
                      <a:pt x="2408968" y="1193864"/>
                      <a:pt x="2413921" y="1195197"/>
                      <a:pt x="2416874" y="1198436"/>
                    </a:cubicBezTo>
                    <a:cubicBezTo>
                      <a:pt x="2431923" y="1214914"/>
                      <a:pt x="2450497" y="1210913"/>
                      <a:pt x="2468975" y="1208532"/>
                    </a:cubicBezTo>
                    <a:cubicBezTo>
                      <a:pt x="2472214" y="1208056"/>
                      <a:pt x="2476119" y="1207389"/>
                      <a:pt x="2478882" y="1208723"/>
                    </a:cubicBezTo>
                    <a:cubicBezTo>
                      <a:pt x="2491359" y="1214723"/>
                      <a:pt x="2501932" y="1212628"/>
                      <a:pt x="2512791" y="1204436"/>
                    </a:cubicBezTo>
                    <a:cubicBezTo>
                      <a:pt x="2522220" y="1197388"/>
                      <a:pt x="2533079" y="1193197"/>
                      <a:pt x="2544223" y="1201960"/>
                    </a:cubicBezTo>
                    <a:cubicBezTo>
                      <a:pt x="2568988" y="1221391"/>
                      <a:pt x="2595467" y="1222343"/>
                      <a:pt x="2623471" y="1210056"/>
                    </a:cubicBezTo>
                    <a:cubicBezTo>
                      <a:pt x="2643473" y="1201293"/>
                      <a:pt x="2663190" y="1199293"/>
                      <a:pt x="2684241" y="1208151"/>
                    </a:cubicBezTo>
                    <a:cubicBezTo>
                      <a:pt x="2692337" y="1211580"/>
                      <a:pt x="2702814" y="1209294"/>
                      <a:pt x="2712244" y="1210056"/>
                    </a:cubicBezTo>
                    <a:cubicBezTo>
                      <a:pt x="2717578" y="1210437"/>
                      <a:pt x="2723484" y="1210532"/>
                      <a:pt x="2728055" y="1212914"/>
                    </a:cubicBezTo>
                    <a:cubicBezTo>
                      <a:pt x="2740248" y="1219010"/>
                      <a:pt x="2751582" y="1226820"/>
                      <a:pt x="2763869" y="1232821"/>
                    </a:cubicBezTo>
                    <a:cubicBezTo>
                      <a:pt x="2769775" y="1235678"/>
                      <a:pt x="2776823" y="1237202"/>
                      <a:pt x="2783491" y="1237298"/>
                    </a:cubicBezTo>
                    <a:cubicBezTo>
                      <a:pt x="2803208" y="1237774"/>
                      <a:pt x="2822925" y="1237774"/>
                      <a:pt x="2842546" y="1236917"/>
                    </a:cubicBezTo>
                    <a:cubicBezTo>
                      <a:pt x="2874931" y="1235583"/>
                      <a:pt x="2907792" y="1235297"/>
                      <a:pt x="2931128" y="1206913"/>
                    </a:cubicBezTo>
                    <a:cubicBezTo>
                      <a:pt x="2933034" y="1204627"/>
                      <a:pt x="2937129" y="1203293"/>
                      <a:pt x="2940368" y="1202912"/>
                    </a:cubicBezTo>
                    <a:cubicBezTo>
                      <a:pt x="2955322" y="1201103"/>
                      <a:pt x="2970657" y="1200912"/>
                      <a:pt x="2985421" y="1197959"/>
                    </a:cubicBezTo>
                    <a:cubicBezTo>
                      <a:pt x="2997232" y="1195578"/>
                      <a:pt x="3007043" y="1196340"/>
                      <a:pt x="3015996" y="1204722"/>
                    </a:cubicBezTo>
                    <a:cubicBezTo>
                      <a:pt x="3027712" y="1215771"/>
                      <a:pt x="3042000" y="1222248"/>
                      <a:pt x="3057621" y="1218724"/>
                    </a:cubicBezTo>
                    <a:cubicBezTo>
                      <a:pt x="3073241" y="1215295"/>
                      <a:pt x="3083528" y="1222724"/>
                      <a:pt x="3095054" y="1230440"/>
                    </a:cubicBezTo>
                    <a:cubicBezTo>
                      <a:pt x="3103436" y="1236059"/>
                      <a:pt x="3112961" y="1243108"/>
                      <a:pt x="3122295" y="1243679"/>
                    </a:cubicBezTo>
                    <a:cubicBezTo>
                      <a:pt x="3143441" y="1244917"/>
                      <a:pt x="3161634" y="1264539"/>
                      <a:pt x="3184589" y="1253395"/>
                    </a:cubicBezTo>
                    <a:cubicBezTo>
                      <a:pt x="3186113" y="1252633"/>
                      <a:pt x="3188875" y="1254538"/>
                      <a:pt x="3191066" y="1255014"/>
                    </a:cubicBezTo>
                    <a:cubicBezTo>
                      <a:pt x="3208592" y="1258634"/>
                      <a:pt x="3225070" y="1255109"/>
                      <a:pt x="3237929" y="1243203"/>
                    </a:cubicBezTo>
                    <a:cubicBezTo>
                      <a:pt x="3254788" y="1227677"/>
                      <a:pt x="3273457" y="1226153"/>
                      <a:pt x="3294221" y="1231202"/>
                    </a:cubicBezTo>
                    <a:cubicBezTo>
                      <a:pt x="3300889" y="1232821"/>
                      <a:pt x="3307557" y="1233964"/>
                      <a:pt x="3314319" y="1235297"/>
                    </a:cubicBezTo>
                    <a:cubicBezTo>
                      <a:pt x="3323463" y="1237202"/>
                      <a:pt x="3332703" y="1239203"/>
                      <a:pt x="3341846" y="1241108"/>
                    </a:cubicBezTo>
                    <a:cubicBezTo>
                      <a:pt x="3350705" y="1243013"/>
                      <a:pt x="3360516" y="1246251"/>
                      <a:pt x="3367373" y="1238060"/>
                    </a:cubicBezTo>
                    <a:cubicBezTo>
                      <a:pt x="3373279" y="1231011"/>
                      <a:pt x="3377470" y="1231678"/>
                      <a:pt x="3382899" y="1237774"/>
                    </a:cubicBezTo>
                    <a:cubicBezTo>
                      <a:pt x="3401759" y="1259110"/>
                      <a:pt x="3424619" y="1272445"/>
                      <a:pt x="3453765" y="1273397"/>
                    </a:cubicBezTo>
                    <a:cubicBezTo>
                      <a:pt x="3459766" y="1273588"/>
                      <a:pt x="3465862" y="1274921"/>
                      <a:pt x="3471767" y="1276350"/>
                    </a:cubicBezTo>
                    <a:cubicBezTo>
                      <a:pt x="3475387" y="1277207"/>
                      <a:pt x="3479769" y="1278160"/>
                      <a:pt x="3481959" y="1280732"/>
                    </a:cubicBezTo>
                    <a:cubicBezTo>
                      <a:pt x="3499009" y="1300353"/>
                      <a:pt x="3520250" y="1313974"/>
                      <a:pt x="3543396" y="1324928"/>
                    </a:cubicBezTo>
                    <a:cubicBezTo>
                      <a:pt x="3551682" y="1328833"/>
                      <a:pt x="3560541" y="1332738"/>
                      <a:pt x="3569494" y="1333881"/>
                    </a:cubicBezTo>
                    <a:cubicBezTo>
                      <a:pt x="3578828" y="1335024"/>
                      <a:pt x="3588639" y="1333119"/>
                      <a:pt x="3598164" y="1332071"/>
                    </a:cubicBezTo>
                    <a:cubicBezTo>
                      <a:pt x="3603784" y="1331500"/>
                      <a:pt x="3610261" y="1331595"/>
                      <a:pt x="3614738" y="1328833"/>
                    </a:cubicBezTo>
                    <a:cubicBezTo>
                      <a:pt x="3628930" y="1320165"/>
                      <a:pt x="3642646" y="1310831"/>
                      <a:pt x="3655886" y="1300734"/>
                    </a:cubicBezTo>
                    <a:cubicBezTo>
                      <a:pt x="3667221" y="1292066"/>
                      <a:pt x="3669507" y="1290828"/>
                      <a:pt x="3679317" y="1301687"/>
                    </a:cubicBezTo>
                    <a:cubicBezTo>
                      <a:pt x="3689414" y="1312831"/>
                      <a:pt x="3701987" y="1318641"/>
                      <a:pt x="3715893" y="1321022"/>
                    </a:cubicBezTo>
                    <a:cubicBezTo>
                      <a:pt x="3737896" y="1324737"/>
                      <a:pt x="3760089" y="1327880"/>
                      <a:pt x="3782282" y="1329690"/>
                    </a:cubicBezTo>
                    <a:cubicBezTo>
                      <a:pt x="3802380" y="1331309"/>
                      <a:pt x="3812000" y="1322546"/>
                      <a:pt x="3816001" y="1302639"/>
                    </a:cubicBezTo>
                    <a:cubicBezTo>
                      <a:pt x="3818287" y="1291590"/>
                      <a:pt x="3821240" y="1279588"/>
                      <a:pt x="3833431" y="1276636"/>
                    </a:cubicBezTo>
                    <a:cubicBezTo>
                      <a:pt x="3853339" y="1271873"/>
                      <a:pt x="3874008" y="1269778"/>
                      <a:pt x="3883819" y="1246442"/>
                    </a:cubicBezTo>
                    <a:cubicBezTo>
                      <a:pt x="3889248" y="1251585"/>
                      <a:pt x="3892582" y="1254633"/>
                      <a:pt x="3895821" y="1257681"/>
                    </a:cubicBezTo>
                    <a:cubicBezTo>
                      <a:pt x="3904774" y="1266158"/>
                      <a:pt x="3923347" y="1269778"/>
                      <a:pt x="3932778" y="1262444"/>
                    </a:cubicBezTo>
                    <a:cubicBezTo>
                      <a:pt x="3946684" y="1251776"/>
                      <a:pt x="3959448" y="1253776"/>
                      <a:pt x="3972782" y="1262063"/>
                    </a:cubicBezTo>
                    <a:cubicBezTo>
                      <a:pt x="3995071" y="1275779"/>
                      <a:pt x="4019931" y="1272635"/>
                      <a:pt x="4042505" y="1267111"/>
                    </a:cubicBezTo>
                    <a:cubicBezTo>
                      <a:pt x="4059555" y="1263015"/>
                      <a:pt x="4077748" y="1255490"/>
                      <a:pt x="4088892" y="1238250"/>
                    </a:cubicBezTo>
                    <a:cubicBezTo>
                      <a:pt x="4092416" y="1232726"/>
                      <a:pt x="4100322" y="1229963"/>
                      <a:pt x="4106609" y="1226344"/>
                    </a:cubicBezTo>
                    <a:cubicBezTo>
                      <a:pt x="4111848" y="1223391"/>
                      <a:pt x="4117372" y="1220629"/>
                      <a:pt x="4123182" y="1218724"/>
                    </a:cubicBezTo>
                    <a:cubicBezTo>
                      <a:pt x="4129373" y="1216628"/>
                      <a:pt x="4136232" y="1213580"/>
                      <a:pt x="4142328" y="1214438"/>
                    </a:cubicBezTo>
                    <a:cubicBezTo>
                      <a:pt x="4160806" y="1216914"/>
                      <a:pt x="4175475" y="1212056"/>
                      <a:pt x="4188524" y="1198245"/>
                    </a:cubicBezTo>
                    <a:cubicBezTo>
                      <a:pt x="4195287" y="1191101"/>
                      <a:pt x="4205288" y="1182434"/>
                      <a:pt x="4213860" y="1182338"/>
                    </a:cubicBezTo>
                    <a:cubicBezTo>
                      <a:pt x="4234720" y="1182053"/>
                      <a:pt x="4252055" y="1175195"/>
                      <a:pt x="4270820" y="1167003"/>
                    </a:cubicBezTo>
                    <a:cubicBezTo>
                      <a:pt x="4282916" y="1161764"/>
                      <a:pt x="4296632" y="1158145"/>
                      <a:pt x="4309587" y="1153287"/>
                    </a:cubicBezTo>
                    <a:cubicBezTo>
                      <a:pt x="4324731" y="1147572"/>
                      <a:pt x="4341210" y="1145477"/>
                      <a:pt x="4350449" y="1129665"/>
                    </a:cubicBezTo>
                    <a:cubicBezTo>
                      <a:pt x="4351496" y="1127951"/>
                      <a:pt x="4354640" y="1127665"/>
                      <a:pt x="4356164" y="1126046"/>
                    </a:cubicBezTo>
                    <a:cubicBezTo>
                      <a:pt x="4361021" y="1121093"/>
                      <a:pt x="4367308" y="1116521"/>
                      <a:pt x="4369880" y="1110520"/>
                    </a:cubicBezTo>
                    <a:cubicBezTo>
                      <a:pt x="4377309" y="1092994"/>
                      <a:pt x="4383119" y="1074896"/>
                      <a:pt x="4389787" y="1057085"/>
                    </a:cubicBezTo>
                    <a:cubicBezTo>
                      <a:pt x="4391216" y="1053275"/>
                      <a:pt x="4392549" y="1048417"/>
                      <a:pt x="4395502" y="1046226"/>
                    </a:cubicBezTo>
                    <a:cubicBezTo>
                      <a:pt x="4412552" y="1033653"/>
                      <a:pt x="4429888" y="1021556"/>
                      <a:pt x="4447413" y="1009650"/>
                    </a:cubicBezTo>
                    <a:cubicBezTo>
                      <a:pt x="4454462" y="1004887"/>
                      <a:pt x="4460367" y="1007555"/>
                      <a:pt x="4466654" y="1013079"/>
                    </a:cubicBezTo>
                    <a:cubicBezTo>
                      <a:pt x="4472750" y="1018318"/>
                      <a:pt x="4480275" y="1023747"/>
                      <a:pt x="4487894" y="1025081"/>
                    </a:cubicBezTo>
                    <a:cubicBezTo>
                      <a:pt x="4503135" y="1027652"/>
                      <a:pt x="4518946" y="1028224"/>
                      <a:pt x="4534472" y="1028224"/>
                    </a:cubicBezTo>
                    <a:cubicBezTo>
                      <a:pt x="4540282" y="1028224"/>
                      <a:pt x="4546473" y="1024795"/>
                      <a:pt x="4551903" y="1022033"/>
                    </a:cubicBezTo>
                    <a:cubicBezTo>
                      <a:pt x="4562189" y="1016794"/>
                      <a:pt x="4571714" y="1009745"/>
                      <a:pt x="4582382" y="1005364"/>
                    </a:cubicBezTo>
                    <a:cubicBezTo>
                      <a:pt x="4594765" y="1000316"/>
                      <a:pt x="4602194" y="992219"/>
                      <a:pt x="4605909" y="979551"/>
                    </a:cubicBezTo>
                    <a:cubicBezTo>
                      <a:pt x="4611434" y="960692"/>
                      <a:pt x="4624579" y="947547"/>
                      <a:pt x="4640104" y="936879"/>
                    </a:cubicBezTo>
                    <a:cubicBezTo>
                      <a:pt x="4659821" y="923258"/>
                      <a:pt x="4683348" y="923925"/>
                      <a:pt x="4705731" y="920591"/>
                    </a:cubicBezTo>
                    <a:cubicBezTo>
                      <a:pt x="4714304" y="919353"/>
                      <a:pt x="4723162" y="918305"/>
                      <a:pt x="4730973" y="915162"/>
                    </a:cubicBezTo>
                    <a:cubicBezTo>
                      <a:pt x="4760595" y="903351"/>
                      <a:pt x="4790218" y="892112"/>
                      <a:pt x="4822794" y="892397"/>
                    </a:cubicBezTo>
                    <a:cubicBezTo>
                      <a:pt x="4825460" y="892397"/>
                      <a:pt x="4828128" y="892112"/>
                      <a:pt x="4830794" y="891635"/>
                    </a:cubicBezTo>
                    <a:cubicBezTo>
                      <a:pt x="4853940" y="887730"/>
                      <a:pt x="4877848" y="886206"/>
                      <a:pt x="4894421" y="865442"/>
                    </a:cubicBezTo>
                    <a:cubicBezTo>
                      <a:pt x="4897469" y="861632"/>
                      <a:pt x="4904422" y="860489"/>
                      <a:pt x="4909756" y="858964"/>
                    </a:cubicBezTo>
                    <a:cubicBezTo>
                      <a:pt x="4918996" y="856488"/>
                      <a:pt x="4925188" y="851440"/>
                      <a:pt x="4928521" y="842391"/>
                    </a:cubicBezTo>
                    <a:cubicBezTo>
                      <a:pt x="4934141" y="826770"/>
                      <a:pt x="4940808" y="811435"/>
                      <a:pt x="4945857" y="795623"/>
                    </a:cubicBezTo>
                    <a:cubicBezTo>
                      <a:pt x="4949381" y="784765"/>
                      <a:pt x="4955953" y="778764"/>
                      <a:pt x="4966145" y="774287"/>
                    </a:cubicBezTo>
                    <a:cubicBezTo>
                      <a:pt x="4971860" y="771811"/>
                      <a:pt x="4976813" y="766382"/>
                      <a:pt x="4980909" y="761333"/>
                    </a:cubicBezTo>
                    <a:cubicBezTo>
                      <a:pt x="4985862" y="755237"/>
                      <a:pt x="4988433" y="747141"/>
                      <a:pt x="4993862" y="741712"/>
                    </a:cubicBezTo>
                    <a:cubicBezTo>
                      <a:pt x="5007102" y="728186"/>
                      <a:pt x="5011198" y="713232"/>
                      <a:pt x="5006816" y="694754"/>
                    </a:cubicBezTo>
                    <a:cubicBezTo>
                      <a:pt x="5002911" y="678371"/>
                      <a:pt x="5013198" y="656463"/>
                      <a:pt x="5026724" y="653129"/>
                    </a:cubicBezTo>
                    <a:cubicBezTo>
                      <a:pt x="5041678" y="649414"/>
                      <a:pt x="5051965" y="640271"/>
                      <a:pt x="5062538" y="630079"/>
                    </a:cubicBezTo>
                    <a:cubicBezTo>
                      <a:pt x="5068443" y="624364"/>
                      <a:pt x="5076730" y="619411"/>
                      <a:pt x="5084731" y="617982"/>
                    </a:cubicBezTo>
                    <a:cubicBezTo>
                      <a:pt x="5115116" y="612458"/>
                      <a:pt x="5143786" y="619220"/>
                      <a:pt x="5172647" y="630174"/>
                    </a:cubicBezTo>
                    <a:cubicBezTo>
                      <a:pt x="5191506" y="637318"/>
                      <a:pt x="5212461" y="639223"/>
                      <a:pt x="5232654" y="642080"/>
                    </a:cubicBezTo>
                    <a:cubicBezTo>
                      <a:pt x="5238941" y="642937"/>
                      <a:pt x="5246942" y="641033"/>
                      <a:pt x="5252371" y="637508"/>
                    </a:cubicBezTo>
                    <a:cubicBezTo>
                      <a:pt x="5271421" y="625316"/>
                      <a:pt x="5290376" y="612743"/>
                      <a:pt x="5308092" y="598646"/>
                    </a:cubicBezTo>
                    <a:cubicBezTo>
                      <a:pt x="5324571" y="585407"/>
                      <a:pt x="5343144" y="579882"/>
                      <a:pt x="5363147" y="581311"/>
                    </a:cubicBezTo>
                    <a:cubicBezTo>
                      <a:pt x="5377720" y="582359"/>
                      <a:pt x="5390864" y="579977"/>
                      <a:pt x="5404580" y="576358"/>
                    </a:cubicBezTo>
                    <a:cubicBezTo>
                      <a:pt x="5416010" y="573310"/>
                      <a:pt x="5428583" y="571214"/>
                      <a:pt x="5440203" y="572548"/>
                    </a:cubicBezTo>
                    <a:cubicBezTo>
                      <a:pt x="5456491" y="574453"/>
                      <a:pt x="5469922" y="571691"/>
                      <a:pt x="5482971" y="561880"/>
                    </a:cubicBezTo>
                    <a:cubicBezTo>
                      <a:pt x="5489924" y="556641"/>
                      <a:pt x="5498878" y="553879"/>
                      <a:pt x="5507165" y="550259"/>
                    </a:cubicBezTo>
                    <a:cubicBezTo>
                      <a:pt x="5519928" y="544640"/>
                      <a:pt x="5533168" y="539877"/>
                      <a:pt x="5545645" y="533591"/>
                    </a:cubicBezTo>
                    <a:cubicBezTo>
                      <a:pt x="5559076" y="526923"/>
                      <a:pt x="5571363" y="517684"/>
                      <a:pt x="5585079" y="511969"/>
                    </a:cubicBezTo>
                    <a:cubicBezTo>
                      <a:pt x="5599843" y="505778"/>
                      <a:pt x="5609368" y="496348"/>
                      <a:pt x="5615368" y="481679"/>
                    </a:cubicBezTo>
                    <a:cubicBezTo>
                      <a:pt x="5619179" y="472440"/>
                      <a:pt x="5624417" y="462629"/>
                      <a:pt x="5631656" y="456152"/>
                    </a:cubicBezTo>
                    <a:cubicBezTo>
                      <a:pt x="5646611" y="442913"/>
                      <a:pt x="5664136" y="432625"/>
                      <a:pt x="5679377" y="419576"/>
                    </a:cubicBezTo>
                    <a:cubicBezTo>
                      <a:pt x="5700808" y="401288"/>
                      <a:pt x="5720620" y="381857"/>
                      <a:pt x="5722525" y="350615"/>
                    </a:cubicBezTo>
                    <a:cubicBezTo>
                      <a:pt x="5723572" y="333375"/>
                      <a:pt x="5732716" y="326041"/>
                      <a:pt x="5749576" y="321945"/>
                    </a:cubicBezTo>
                    <a:cubicBezTo>
                      <a:pt x="5755195" y="320612"/>
                      <a:pt x="5763197" y="318040"/>
                      <a:pt x="5764911" y="313849"/>
                    </a:cubicBezTo>
                    <a:cubicBezTo>
                      <a:pt x="5770054" y="301371"/>
                      <a:pt x="5780722" y="298895"/>
                      <a:pt x="5791009" y="293942"/>
                    </a:cubicBezTo>
                    <a:cubicBezTo>
                      <a:pt x="5797201" y="290989"/>
                      <a:pt x="5804821" y="285179"/>
                      <a:pt x="5806440" y="279178"/>
                    </a:cubicBezTo>
                    <a:cubicBezTo>
                      <a:pt x="5813107" y="254889"/>
                      <a:pt x="5831395" y="240602"/>
                      <a:pt x="5848636" y="224885"/>
                    </a:cubicBezTo>
                    <a:cubicBezTo>
                      <a:pt x="5853684" y="220218"/>
                      <a:pt x="5859113" y="214884"/>
                      <a:pt x="5861590" y="208788"/>
                    </a:cubicBezTo>
                    <a:cubicBezTo>
                      <a:pt x="5866829" y="195643"/>
                      <a:pt x="5874639" y="186118"/>
                      <a:pt x="5888355" y="181166"/>
                    </a:cubicBezTo>
                    <a:cubicBezTo>
                      <a:pt x="5892736" y="179642"/>
                      <a:pt x="5896737" y="176117"/>
                      <a:pt x="5900071" y="172784"/>
                    </a:cubicBezTo>
                    <a:cubicBezTo>
                      <a:pt x="5907215" y="165545"/>
                      <a:pt x="5913215" y="157067"/>
                      <a:pt x="5920740" y="150305"/>
                    </a:cubicBezTo>
                    <a:cubicBezTo>
                      <a:pt x="5939885" y="132874"/>
                      <a:pt x="5958840" y="115729"/>
                      <a:pt x="5969985" y="91345"/>
                    </a:cubicBezTo>
                    <a:cubicBezTo>
                      <a:pt x="5975413" y="79439"/>
                      <a:pt x="5981605" y="66485"/>
                      <a:pt x="5991130" y="58293"/>
                    </a:cubicBezTo>
                    <a:cubicBezTo>
                      <a:pt x="6003227" y="47911"/>
                      <a:pt x="6019133" y="42005"/>
                      <a:pt x="6033325" y="33909"/>
                    </a:cubicBezTo>
                    <a:cubicBezTo>
                      <a:pt x="6040469" y="29813"/>
                      <a:pt x="6047137" y="24860"/>
                      <a:pt x="6054376" y="20955"/>
                    </a:cubicBezTo>
                    <a:cubicBezTo>
                      <a:pt x="6067234" y="14097"/>
                      <a:pt x="6080379" y="7715"/>
                      <a:pt x="6095524" y="0"/>
                    </a:cubicBezTo>
                    <a:close/>
                  </a:path>
                </a:pathLst>
              </a:custGeom>
              <a:blipFill>
                <a:blip r:embed="rId2">
                  <a:alphaModFix amt="57000"/>
                </a:blip>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sp>
        <p:nvSpPr>
          <p:cNvPr id="2" name="Title 1">
            <a:extLst>
              <a:ext uri="{FF2B5EF4-FFF2-40B4-BE49-F238E27FC236}">
                <a16:creationId xmlns:a16="http://schemas.microsoft.com/office/drawing/2014/main" id="{D21BC81A-5D2B-5497-5A0A-2B44670C66E7}"/>
              </a:ext>
            </a:extLst>
          </p:cNvPr>
          <p:cNvSpPr>
            <a:spLocks noGrp="1"/>
          </p:cNvSpPr>
          <p:nvPr>
            <p:ph type="title"/>
          </p:nvPr>
        </p:nvSpPr>
        <p:spPr>
          <a:xfrm>
            <a:off x="838199" y="1120676"/>
            <a:ext cx="7021513" cy="2308324"/>
          </a:xfrm>
        </p:spPr>
        <p:txBody>
          <a:bodyPr vert="horz" lIns="91440" tIns="45720" rIns="91440" bIns="45720" rtlCol="0" anchor="b">
            <a:normAutofit/>
          </a:bodyPr>
          <a:lstStyle/>
          <a:p>
            <a:r>
              <a:rPr lang="en-US" sz="7200" kern="1200">
                <a:solidFill>
                  <a:schemeClr val="bg1"/>
                </a:solidFill>
                <a:latin typeface="+mj-lt"/>
                <a:ea typeface="+mj-ea"/>
                <a:cs typeface="+mj-cs"/>
              </a:rPr>
              <a:t>Node get query parameters</a:t>
            </a:r>
          </a:p>
        </p:txBody>
      </p:sp>
      <p:sp>
        <p:nvSpPr>
          <p:cNvPr id="3" name="Content Placeholder 2">
            <a:extLst>
              <a:ext uri="{FF2B5EF4-FFF2-40B4-BE49-F238E27FC236}">
                <a16:creationId xmlns:a16="http://schemas.microsoft.com/office/drawing/2014/main" id="{5511AF50-DAFD-3152-7629-DC9220F93832}"/>
              </a:ext>
            </a:extLst>
          </p:cNvPr>
          <p:cNvSpPr>
            <a:spLocks noGrp="1"/>
          </p:cNvSpPr>
          <p:nvPr>
            <p:ph idx="1"/>
          </p:nvPr>
        </p:nvSpPr>
        <p:spPr>
          <a:xfrm>
            <a:off x="835024" y="3809999"/>
            <a:ext cx="7025753" cy="1012778"/>
          </a:xfrm>
        </p:spPr>
        <p:txBody>
          <a:bodyPr vert="horz" lIns="91440" tIns="45720" rIns="91440" bIns="45720" rtlCol="0">
            <a:normAutofit/>
          </a:bodyPr>
          <a:lstStyle/>
          <a:p>
            <a:pPr marL="0" indent="0">
              <a:buNone/>
            </a:pPr>
            <a:r>
              <a:rPr lang="en-US" sz="2400" kern="1200">
                <a:solidFill>
                  <a:schemeClr val="bg1"/>
                </a:solidFill>
                <a:latin typeface="+mn-lt"/>
                <a:ea typeface="+mn-ea"/>
                <a:cs typeface="+mn-cs"/>
              </a:rPr>
              <a:t>getData example</a:t>
            </a:r>
          </a:p>
        </p:txBody>
      </p:sp>
    </p:spTree>
    <p:extLst>
      <p:ext uri="{BB962C8B-B14F-4D97-AF65-F5344CB8AC3E}">
        <p14:creationId xmlns:p14="http://schemas.microsoft.com/office/powerpoint/2010/main" val="87301315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6E9B3E6-E277-4D68-BA48-9CB43FFBD6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2" name="Rectangle 11">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21BC81A-5D2B-5497-5A0A-2B44670C66E7}"/>
              </a:ext>
            </a:extLst>
          </p:cNvPr>
          <p:cNvSpPr>
            <a:spLocks noGrp="1"/>
          </p:cNvSpPr>
          <p:nvPr>
            <p:ph type="title"/>
          </p:nvPr>
        </p:nvSpPr>
        <p:spPr>
          <a:xfrm>
            <a:off x="1043631" y="809898"/>
            <a:ext cx="10173010" cy="1554480"/>
          </a:xfrm>
        </p:spPr>
        <p:txBody>
          <a:bodyPr anchor="ctr">
            <a:normAutofit/>
          </a:bodyPr>
          <a:lstStyle/>
          <a:p>
            <a:r>
              <a:rPr lang="en-IL" sz="4800"/>
              <a:t>validators</a:t>
            </a:r>
          </a:p>
        </p:txBody>
      </p:sp>
      <p:cxnSp>
        <p:nvCxnSpPr>
          <p:cNvPr id="18" name="Straight Connector 17">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91E6A181-7C03-D8EA-2B25-C13D90D8EED3}"/>
              </a:ext>
            </a:extLst>
          </p:cNvPr>
          <p:cNvGraphicFramePr>
            <a:graphicFrameLocks noGrp="1"/>
          </p:cNvGraphicFramePr>
          <p:nvPr>
            <p:ph idx="1"/>
            <p:extLst>
              <p:ext uri="{D42A27DB-BD31-4B8C-83A1-F6EECF244321}">
                <p14:modId xmlns:p14="http://schemas.microsoft.com/office/powerpoint/2010/main" val="1074007674"/>
              </p:ext>
            </p:extLst>
          </p:nvPr>
        </p:nvGraphicFramePr>
        <p:xfrm>
          <a:off x="904602" y="3017519"/>
          <a:ext cx="10378440" cy="320990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7081794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91653-217E-F312-A103-7B937415EDB2}"/>
              </a:ext>
            </a:extLst>
          </p:cNvPr>
          <p:cNvSpPr>
            <a:spLocks noGrp="1"/>
          </p:cNvSpPr>
          <p:nvPr>
            <p:ph type="title"/>
          </p:nvPr>
        </p:nvSpPr>
        <p:spPr/>
        <p:txBody>
          <a:bodyPr/>
          <a:lstStyle/>
          <a:p>
            <a:r>
              <a:rPr lang="en-IL" dirty="0"/>
              <a:t>cors</a:t>
            </a:r>
          </a:p>
        </p:txBody>
      </p:sp>
      <p:graphicFrame>
        <p:nvGraphicFramePr>
          <p:cNvPr id="5" name="Content Placeholder 2">
            <a:extLst>
              <a:ext uri="{FF2B5EF4-FFF2-40B4-BE49-F238E27FC236}">
                <a16:creationId xmlns:a16="http://schemas.microsoft.com/office/drawing/2014/main" id="{F1C7F620-FB90-715E-C6D6-37419B54ACE3}"/>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0841054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A504E9-9F6E-EF29-D70A-74D0D61DFABB}"/>
              </a:ext>
            </a:extLst>
          </p:cNvPr>
          <p:cNvSpPr>
            <a:spLocks noGrp="1"/>
          </p:cNvSpPr>
          <p:nvPr>
            <p:ph type="title"/>
          </p:nvPr>
        </p:nvSpPr>
        <p:spPr>
          <a:xfrm>
            <a:off x="5868557" y="1138036"/>
            <a:ext cx="5444382" cy="1402470"/>
          </a:xfrm>
        </p:spPr>
        <p:txBody>
          <a:bodyPr anchor="t">
            <a:normAutofit/>
          </a:bodyPr>
          <a:lstStyle/>
          <a:p>
            <a:r>
              <a:rPr lang="en-US" sz="3200"/>
              <a:t>W</a:t>
            </a:r>
            <a:r>
              <a:rPr lang="en-IL" sz="3200"/>
              <a:t>hat is cors</a:t>
            </a:r>
          </a:p>
        </p:txBody>
      </p:sp>
      <p:pic>
        <p:nvPicPr>
          <p:cNvPr id="17" name="Picture 4" descr="Sphere of mesh and nodes">
            <a:extLst>
              <a:ext uri="{FF2B5EF4-FFF2-40B4-BE49-F238E27FC236}">
                <a16:creationId xmlns:a16="http://schemas.microsoft.com/office/drawing/2014/main" id="{6D36BEAC-9EB1-D088-FB0B-53347FBAA75F}"/>
              </a:ext>
            </a:extLst>
          </p:cNvPr>
          <p:cNvPicPr>
            <a:picLocks noChangeAspect="1"/>
          </p:cNvPicPr>
          <p:nvPr/>
        </p:nvPicPr>
        <p:blipFill rotWithShape="1">
          <a:blip r:embed="rId2"/>
          <a:srcRect l="37327" r="6339"/>
          <a:stretch/>
        </p:blipFill>
        <p:spPr>
          <a:xfrm>
            <a:off x="-1" y="10"/>
            <a:ext cx="5151179" cy="6857990"/>
          </a:xfrm>
          <a:prstGeom prst="rect">
            <a:avLst/>
          </a:prstGeom>
        </p:spPr>
      </p:pic>
      <p:cxnSp>
        <p:nvCxnSpPr>
          <p:cNvPr id="18" name="Straight Connector 8">
            <a:extLst>
              <a:ext uri="{FF2B5EF4-FFF2-40B4-BE49-F238E27FC236}">
                <a16:creationId xmlns:a16="http://schemas.microsoft.com/office/drawing/2014/main" id="{1503BFE4-729B-D9D0-C17B-501E6AF112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971697"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AAE36D3E-7E53-6C51-C5AB-86567C99EE64}"/>
              </a:ext>
            </a:extLst>
          </p:cNvPr>
          <p:cNvSpPr>
            <a:spLocks noGrp="1"/>
          </p:cNvSpPr>
          <p:nvPr>
            <p:ph idx="1"/>
          </p:nvPr>
        </p:nvSpPr>
        <p:spPr>
          <a:xfrm>
            <a:off x="5868557" y="2551176"/>
            <a:ext cx="5444382" cy="3591207"/>
          </a:xfrm>
        </p:spPr>
        <p:txBody>
          <a:bodyPr>
            <a:normAutofit/>
          </a:bodyPr>
          <a:lstStyle/>
          <a:p>
            <a:r>
              <a:rPr lang="en-US" sz="2000" b="0" i="0">
                <a:effectLst/>
                <a:latin typeface="Söhne"/>
              </a:rPr>
              <a:t>CORS stands for </a:t>
            </a:r>
            <a:r>
              <a:rPr lang="en-US" sz="2000" b="1" i="0">
                <a:effectLst/>
                <a:latin typeface="Söhne"/>
              </a:rPr>
              <a:t>Cross-Origin Resource Sharing</a:t>
            </a:r>
            <a:r>
              <a:rPr lang="en-US" sz="2000" b="0" i="0">
                <a:effectLst/>
                <a:latin typeface="Söhne"/>
              </a:rPr>
              <a:t>.</a:t>
            </a:r>
          </a:p>
          <a:p>
            <a:r>
              <a:rPr lang="en-US" sz="2000" b="0" i="0">
                <a:effectLst/>
                <a:latin typeface="Söhne"/>
              </a:rPr>
              <a:t>It's a security feature implemented by web browsers to control requests made to another domain from web pages.</a:t>
            </a:r>
          </a:p>
          <a:p>
            <a:endParaRPr lang="en-IL" sz="2000"/>
          </a:p>
        </p:txBody>
      </p:sp>
    </p:spTree>
    <p:extLst>
      <p:ext uri="{BB962C8B-B14F-4D97-AF65-F5344CB8AC3E}">
        <p14:creationId xmlns:p14="http://schemas.microsoft.com/office/powerpoint/2010/main" val="93828856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Computer script on a screen">
            <a:extLst>
              <a:ext uri="{FF2B5EF4-FFF2-40B4-BE49-F238E27FC236}">
                <a16:creationId xmlns:a16="http://schemas.microsoft.com/office/drawing/2014/main" id="{02880BC2-F812-290E-4351-FDF3299CD5E5}"/>
              </a:ext>
            </a:extLst>
          </p:cNvPr>
          <p:cNvPicPr>
            <a:picLocks noChangeAspect="1"/>
          </p:cNvPicPr>
          <p:nvPr/>
        </p:nvPicPr>
        <p:blipFill rotWithShape="1">
          <a:blip r:embed="rId2"/>
          <a:srcRect l="481" r="40253" b="-1"/>
          <a:stretch/>
        </p:blipFill>
        <p:spPr>
          <a:xfrm>
            <a:off x="6103027" y="10"/>
            <a:ext cx="6088971" cy="6857990"/>
          </a:xfrm>
          <a:prstGeom prst="rect">
            <a:avLst/>
          </a:prstGeom>
        </p:spPr>
      </p:pic>
      <p:sp useBgFill="1">
        <p:nvSpPr>
          <p:cNvPr id="11" name="Rectangle 10">
            <a:extLst>
              <a:ext uri="{FF2B5EF4-FFF2-40B4-BE49-F238E27FC236}">
                <a16:creationId xmlns:a16="http://schemas.microsoft.com/office/drawing/2014/main" id="{59B296B9-C5A5-4E4F-9B60-C907B5F146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103025" cy="6858000"/>
          </a:xfrm>
          <a:prstGeom prst="rect">
            <a:avLst/>
          </a:prstGeom>
          <a:ln>
            <a:noFill/>
          </a:ln>
          <a:effectLst>
            <a:outerShdw blurRad="889000" dist="406400" dir="21540000" sx="90000" sy="90000" algn="t"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D0300FD3-5AF1-6305-15FA-907807267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103025" cy="2285995"/>
          </a:xfrm>
          <a:prstGeom prst="rect">
            <a:avLst/>
          </a:prstGeom>
          <a:ln>
            <a:noFill/>
          </a:ln>
          <a:effectLst>
            <a:outerShdw blurRad="254000" dist="127000" dir="5460000" sx="92000" sy="92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692446-D0D7-972B-1281-F90EB1F86239}"/>
              </a:ext>
            </a:extLst>
          </p:cNvPr>
          <p:cNvSpPr>
            <a:spLocks noGrp="1"/>
          </p:cNvSpPr>
          <p:nvPr>
            <p:ph type="title"/>
          </p:nvPr>
        </p:nvSpPr>
        <p:spPr>
          <a:xfrm>
            <a:off x="761801" y="328512"/>
            <a:ext cx="4778387" cy="1628970"/>
          </a:xfrm>
        </p:spPr>
        <p:txBody>
          <a:bodyPr anchor="ctr">
            <a:normAutofit/>
          </a:bodyPr>
          <a:lstStyle/>
          <a:p>
            <a:r>
              <a:rPr lang="en-US" sz="4000" b="1" i="0">
                <a:effectLst/>
                <a:latin typeface="Söhne"/>
              </a:rPr>
              <a:t>Why CORS Exists</a:t>
            </a:r>
            <a:endParaRPr lang="en-IL" sz="4000"/>
          </a:p>
        </p:txBody>
      </p:sp>
      <p:sp>
        <p:nvSpPr>
          <p:cNvPr id="3" name="Content Placeholder 2">
            <a:extLst>
              <a:ext uri="{FF2B5EF4-FFF2-40B4-BE49-F238E27FC236}">
                <a16:creationId xmlns:a16="http://schemas.microsoft.com/office/drawing/2014/main" id="{15EACE75-8CC5-3600-5165-6D8BF5AD4F3A}"/>
              </a:ext>
            </a:extLst>
          </p:cNvPr>
          <p:cNvSpPr>
            <a:spLocks noGrp="1"/>
          </p:cNvSpPr>
          <p:nvPr>
            <p:ph idx="1"/>
          </p:nvPr>
        </p:nvSpPr>
        <p:spPr>
          <a:xfrm>
            <a:off x="761801" y="2884929"/>
            <a:ext cx="4659756" cy="3374137"/>
          </a:xfrm>
        </p:spPr>
        <p:txBody>
          <a:bodyPr anchor="ctr">
            <a:normAutofit/>
          </a:bodyPr>
          <a:lstStyle/>
          <a:p>
            <a:r>
              <a:rPr lang="en-US" sz="1900" b="0" i="0">
                <a:effectLst/>
                <a:latin typeface="Söhne"/>
              </a:rPr>
              <a:t>The web operates on a security model called the "same-origin policy." This policy dictates that browsers should prevent web pages from making requests to a different domain than the one the web page came from, unless the target domain explicitly allows it. The reason behind this is to prevent malicious scripts on one page from accessing sensitive data on another web page through the browser.</a:t>
            </a:r>
          </a:p>
          <a:p>
            <a:pPr marL="0" indent="0">
              <a:buNone/>
            </a:pPr>
            <a:br>
              <a:rPr lang="en-US" sz="1900"/>
            </a:br>
            <a:endParaRPr lang="en-IL" sz="1900"/>
          </a:p>
        </p:txBody>
      </p:sp>
    </p:spTree>
    <p:extLst>
      <p:ext uri="{BB962C8B-B14F-4D97-AF65-F5344CB8AC3E}">
        <p14:creationId xmlns:p14="http://schemas.microsoft.com/office/powerpoint/2010/main" val="259276655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Computer script on a screen">
            <a:extLst>
              <a:ext uri="{FF2B5EF4-FFF2-40B4-BE49-F238E27FC236}">
                <a16:creationId xmlns:a16="http://schemas.microsoft.com/office/drawing/2014/main" id="{2FA19984-84F6-06C7-424D-35A7AAAECF8B}"/>
              </a:ext>
            </a:extLst>
          </p:cNvPr>
          <p:cNvPicPr>
            <a:picLocks noChangeAspect="1"/>
          </p:cNvPicPr>
          <p:nvPr/>
        </p:nvPicPr>
        <p:blipFill rotWithShape="1">
          <a:blip r:embed="rId2"/>
          <a:srcRect l="481" r="40253" b="-1"/>
          <a:stretch/>
        </p:blipFill>
        <p:spPr>
          <a:xfrm>
            <a:off x="6103027" y="10"/>
            <a:ext cx="6088971" cy="6857990"/>
          </a:xfrm>
          <a:prstGeom prst="rect">
            <a:avLst/>
          </a:prstGeom>
        </p:spPr>
      </p:pic>
      <p:sp useBgFill="1">
        <p:nvSpPr>
          <p:cNvPr id="11" name="Rectangle 10">
            <a:extLst>
              <a:ext uri="{FF2B5EF4-FFF2-40B4-BE49-F238E27FC236}">
                <a16:creationId xmlns:a16="http://schemas.microsoft.com/office/drawing/2014/main" id="{59B296B9-C5A5-4E4F-9B60-C907B5F146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103025" cy="6858000"/>
          </a:xfrm>
          <a:prstGeom prst="rect">
            <a:avLst/>
          </a:prstGeom>
          <a:ln>
            <a:noFill/>
          </a:ln>
          <a:effectLst>
            <a:outerShdw blurRad="889000" dist="406400" dir="21540000" sx="90000" sy="90000" algn="t"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D0300FD3-5AF1-6305-15FA-907807267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103025" cy="2285995"/>
          </a:xfrm>
          <a:prstGeom prst="rect">
            <a:avLst/>
          </a:prstGeom>
          <a:ln>
            <a:noFill/>
          </a:ln>
          <a:effectLst>
            <a:outerShdw blurRad="254000" dist="127000" dir="5460000" sx="92000" sy="92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EEB4C32-95BE-5C07-0000-BD5C97F6CE28}"/>
              </a:ext>
            </a:extLst>
          </p:cNvPr>
          <p:cNvSpPr>
            <a:spLocks noGrp="1"/>
          </p:cNvSpPr>
          <p:nvPr>
            <p:ph type="title"/>
          </p:nvPr>
        </p:nvSpPr>
        <p:spPr>
          <a:xfrm>
            <a:off x="761801" y="328512"/>
            <a:ext cx="4778387" cy="1628970"/>
          </a:xfrm>
        </p:spPr>
        <p:txBody>
          <a:bodyPr anchor="ctr">
            <a:normAutofit/>
          </a:bodyPr>
          <a:lstStyle/>
          <a:p>
            <a:r>
              <a:rPr lang="en-US" sz="4000"/>
              <a:t>W</a:t>
            </a:r>
            <a:r>
              <a:rPr lang="en-IL" sz="4000"/>
              <a:t>hat is node</a:t>
            </a:r>
          </a:p>
        </p:txBody>
      </p:sp>
      <p:sp>
        <p:nvSpPr>
          <p:cNvPr id="3" name="Content Placeholder 2">
            <a:extLst>
              <a:ext uri="{FF2B5EF4-FFF2-40B4-BE49-F238E27FC236}">
                <a16:creationId xmlns:a16="http://schemas.microsoft.com/office/drawing/2014/main" id="{31082EA8-86B4-01E5-5A0F-EB193A431BF2}"/>
              </a:ext>
            </a:extLst>
          </p:cNvPr>
          <p:cNvSpPr>
            <a:spLocks noGrp="1"/>
          </p:cNvSpPr>
          <p:nvPr>
            <p:ph idx="1"/>
          </p:nvPr>
        </p:nvSpPr>
        <p:spPr>
          <a:xfrm>
            <a:off x="761801" y="2884929"/>
            <a:ext cx="4659756" cy="3374137"/>
          </a:xfrm>
        </p:spPr>
        <p:txBody>
          <a:bodyPr anchor="ctr">
            <a:normAutofit/>
          </a:bodyPr>
          <a:lstStyle/>
          <a:p>
            <a:r>
              <a:rPr lang="en-US" sz="2000" b="0" i="0">
                <a:effectLst/>
                <a:latin typeface="Söhne"/>
              </a:rPr>
              <a:t>Node.js is a popular open-source, cross-platform JavaScript runtime environment that executes JavaScript code outside of a web browser. Let's dive into some of its key aspects:</a:t>
            </a:r>
          </a:p>
          <a:p>
            <a:pPr marL="0" indent="0">
              <a:buNone/>
            </a:pPr>
            <a:endParaRPr lang="en-IL" sz="2000"/>
          </a:p>
        </p:txBody>
      </p:sp>
    </p:spTree>
    <p:extLst>
      <p:ext uri="{BB962C8B-B14F-4D97-AF65-F5344CB8AC3E}">
        <p14:creationId xmlns:p14="http://schemas.microsoft.com/office/powerpoint/2010/main" val="291120032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Slide Background">
            <a:extLst>
              <a:ext uri="{FF2B5EF4-FFF2-40B4-BE49-F238E27FC236}">
                <a16:creationId xmlns:a16="http://schemas.microsoft.com/office/drawing/2014/main" id="{3ECBE1F1-D69B-4AFA-ABD5-8E41720EF6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4" descr="Sphere of mesh and nodes">
            <a:extLst>
              <a:ext uri="{FF2B5EF4-FFF2-40B4-BE49-F238E27FC236}">
                <a16:creationId xmlns:a16="http://schemas.microsoft.com/office/drawing/2014/main" id="{3E061A56-465E-3A38-A297-07EF3F976FE9}"/>
              </a:ext>
            </a:extLst>
          </p:cNvPr>
          <p:cNvPicPr>
            <a:picLocks noChangeAspect="1"/>
          </p:cNvPicPr>
          <p:nvPr/>
        </p:nvPicPr>
        <p:blipFill rotWithShape="1">
          <a:blip r:embed="rId2"/>
          <a:srcRect l="35911" r="4922"/>
          <a:stretch/>
        </p:blipFill>
        <p:spPr>
          <a:xfrm>
            <a:off x="-1" y="-2"/>
            <a:ext cx="5410198" cy="6858002"/>
          </a:xfrm>
          <a:prstGeom prst="rect">
            <a:avLst/>
          </a:prstGeom>
        </p:spPr>
      </p:pic>
      <p:sp useBgFill="1">
        <p:nvSpPr>
          <p:cNvPr id="15" name="Rectangle 10">
            <a:extLst>
              <a:ext uri="{FF2B5EF4-FFF2-40B4-BE49-F238E27FC236}">
                <a16:creationId xmlns:a16="http://schemas.microsoft.com/office/drawing/2014/main" id="{603A6265-E10C-4B85-9C20-E75FCAF9C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0197" y="-1"/>
            <a:ext cx="6781802" cy="2286000"/>
          </a:xfrm>
          <a:prstGeom prst="rect">
            <a:avLst/>
          </a:prstGeom>
          <a:ln>
            <a:noFill/>
          </a:ln>
          <a:effectLst>
            <a:outerShdw blurRad="355600" dist="152400" sx="95000" sy="95000" algn="t" rotWithShape="0">
              <a:srgbClr val="000000">
                <a:alpha val="2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46BD1D3-01F4-6CBA-ED26-AE363F2741D1}"/>
              </a:ext>
            </a:extLst>
          </p:cNvPr>
          <p:cNvSpPr>
            <a:spLocks noGrp="1"/>
          </p:cNvSpPr>
          <p:nvPr>
            <p:ph type="title"/>
          </p:nvPr>
        </p:nvSpPr>
        <p:spPr>
          <a:xfrm>
            <a:off x="6115317" y="405685"/>
            <a:ext cx="5464968" cy="1559301"/>
          </a:xfrm>
        </p:spPr>
        <p:txBody>
          <a:bodyPr>
            <a:normAutofit/>
          </a:bodyPr>
          <a:lstStyle/>
          <a:p>
            <a:r>
              <a:rPr lang="en-US" sz="4000" b="1" i="0">
                <a:effectLst/>
                <a:latin typeface="Söhne"/>
              </a:rPr>
              <a:t>How CORS Works</a:t>
            </a:r>
            <a:endParaRPr lang="en-IL" sz="4000"/>
          </a:p>
        </p:txBody>
      </p:sp>
      <p:sp>
        <p:nvSpPr>
          <p:cNvPr id="3" name="Content Placeholder 2">
            <a:extLst>
              <a:ext uri="{FF2B5EF4-FFF2-40B4-BE49-F238E27FC236}">
                <a16:creationId xmlns:a16="http://schemas.microsoft.com/office/drawing/2014/main" id="{EAED1E05-BE36-2E4E-2B2D-50FE69E87177}"/>
              </a:ext>
            </a:extLst>
          </p:cNvPr>
          <p:cNvSpPr>
            <a:spLocks noGrp="1"/>
          </p:cNvSpPr>
          <p:nvPr>
            <p:ph idx="1"/>
          </p:nvPr>
        </p:nvSpPr>
        <p:spPr>
          <a:xfrm>
            <a:off x="6115317" y="2743200"/>
            <a:ext cx="5247340" cy="3496878"/>
          </a:xfrm>
        </p:spPr>
        <p:txBody>
          <a:bodyPr anchor="ctr">
            <a:normAutofit/>
          </a:bodyPr>
          <a:lstStyle/>
          <a:p>
            <a:r>
              <a:rPr lang="en-US" sz="2000" b="0" i="0">
                <a:effectLst/>
                <a:latin typeface="Söhne"/>
              </a:rPr>
              <a:t>CORS works by adding specific HTTP headers that tell the browser that the content of a web application running at one origin has permission to access resources from a server at a different origin.</a:t>
            </a:r>
          </a:p>
          <a:p>
            <a:pPr marL="0" indent="0">
              <a:buNone/>
            </a:pPr>
            <a:br>
              <a:rPr lang="en-US" sz="2000"/>
            </a:br>
            <a:endParaRPr lang="en-IL" sz="2000"/>
          </a:p>
        </p:txBody>
      </p:sp>
    </p:spTree>
    <p:extLst>
      <p:ext uri="{BB962C8B-B14F-4D97-AF65-F5344CB8AC3E}">
        <p14:creationId xmlns:p14="http://schemas.microsoft.com/office/powerpoint/2010/main" val="7074371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6E9B3E6-E277-4D68-BA48-9CB43FFBD6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2" name="Rectangle 11">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46BD1D3-01F4-6CBA-ED26-AE363F2741D1}"/>
              </a:ext>
            </a:extLst>
          </p:cNvPr>
          <p:cNvSpPr>
            <a:spLocks noGrp="1"/>
          </p:cNvSpPr>
          <p:nvPr>
            <p:ph type="title"/>
          </p:nvPr>
        </p:nvSpPr>
        <p:spPr>
          <a:xfrm>
            <a:off x="1043631" y="809898"/>
            <a:ext cx="10173010" cy="1554480"/>
          </a:xfrm>
        </p:spPr>
        <p:txBody>
          <a:bodyPr anchor="ctr">
            <a:normAutofit/>
          </a:bodyPr>
          <a:lstStyle/>
          <a:p>
            <a:r>
              <a:rPr lang="en-US" sz="4800"/>
              <a:t>H</a:t>
            </a:r>
            <a:r>
              <a:rPr lang="en-IL" sz="4800"/>
              <a:t>ow does it work</a:t>
            </a:r>
          </a:p>
        </p:txBody>
      </p:sp>
      <p:cxnSp>
        <p:nvCxnSpPr>
          <p:cNvPr id="18" name="Straight Connector 17">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66888382-AD97-6574-9231-06D9B9789A43}"/>
              </a:ext>
            </a:extLst>
          </p:cNvPr>
          <p:cNvGraphicFramePr>
            <a:graphicFrameLocks noGrp="1"/>
          </p:cNvGraphicFramePr>
          <p:nvPr>
            <p:ph idx="1"/>
            <p:extLst>
              <p:ext uri="{D42A27DB-BD31-4B8C-83A1-F6EECF244321}">
                <p14:modId xmlns:p14="http://schemas.microsoft.com/office/powerpoint/2010/main" val="3809565635"/>
              </p:ext>
            </p:extLst>
          </p:nvPr>
        </p:nvGraphicFramePr>
        <p:xfrm>
          <a:off x="904602" y="3017519"/>
          <a:ext cx="10378440" cy="320990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8065185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3D09407-53BC-485E-B4CE-BC5E4FC4B2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21DB988-49FC-4608-B0A2-E2F3A40190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46BD1D3-01F4-6CBA-ED26-AE363F2741D1}"/>
              </a:ext>
            </a:extLst>
          </p:cNvPr>
          <p:cNvSpPr>
            <a:spLocks noGrp="1"/>
          </p:cNvSpPr>
          <p:nvPr>
            <p:ph type="title"/>
          </p:nvPr>
        </p:nvSpPr>
        <p:spPr>
          <a:xfrm>
            <a:off x="755903" y="3399769"/>
            <a:ext cx="10640754" cy="775845"/>
          </a:xfrm>
        </p:spPr>
        <p:txBody>
          <a:bodyPr vert="horz" lIns="91440" tIns="45720" rIns="91440" bIns="45720" rtlCol="0" anchor="b">
            <a:normAutofit/>
          </a:bodyPr>
          <a:lstStyle/>
          <a:p>
            <a:pPr algn="ctr"/>
            <a:r>
              <a:rPr lang="en-US" sz="4000" b="1" i="0" kern="1200">
                <a:solidFill>
                  <a:schemeClr val="tx2"/>
                </a:solidFill>
                <a:effectLst/>
                <a:latin typeface="+mj-lt"/>
                <a:ea typeface="+mj-ea"/>
                <a:cs typeface="+mj-cs"/>
              </a:rPr>
              <a:t>SELECT with WHERE</a:t>
            </a:r>
            <a:endParaRPr lang="en-US" sz="4000" kern="1200">
              <a:solidFill>
                <a:schemeClr val="tx2"/>
              </a:solidFill>
              <a:latin typeface="+mj-lt"/>
              <a:ea typeface="+mj-ea"/>
              <a:cs typeface="+mj-cs"/>
            </a:endParaRPr>
          </a:p>
        </p:txBody>
      </p:sp>
      <p:grpSp>
        <p:nvGrpSpPr>
          <p:cNvPr id="14" name="Group 13">
            <a:extLst>
              <a:ext uri="{FF2B5EF4-FFF2-40B4-BE49-F238E27FC236}">
                <a16:creationId xmlns:a16="http://schemas.microsoft.com/office/drawing/2014/main" id="{E9B930FD-8671-4C4C-ADCF-73AC1D0CD41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9676747" y="0"/>
            <a:ext cx="2514948" cy="2174333"/>
            <a:chOff x="-305" y="-4155"/>
            <a:chExt cx="2514948" cy="2174333"/>
          </a:xfrm>
        </p:grpSpPr>
        <p:sp>
          <p:nvSpPr>
            <p:cNvPr id="15" name="Freeform: Shape 14">
              <a:extLst>
                <a:ext uri="{FF2B5EF4-FFF2-40B4-BE49-F238E27FC236}">
                  <a16:creationId xmlns:a16="http://schemas.microsoft.com/office/drawing/2014/main" id="{C35B12C1-569C-4E37-AA33-7EF215F201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F23E2660-7810-46F6-8752-187127C830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C991DC45-0378-45B3-B325-FB8F98545E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18" name="Freeform: Shape 17">
              <a:extLst>
                <a:ext uri="{FF2B5EF4-FFF2-40B4-BE49-F238E27FC236}">
                  <a16:creationId xmlns:a16="http://schemas.microsoft.com/office/drawing/2014/main" id="{E228F5BA-5150-4554-B7EA-93F371F3B1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5" name="Content Placeholder 4" descr="A black screen with white text and pink text&#10;&#10;Description automatically generated">
            <a:extLst>
              <a:ext uri="{FF2B5EF4-FFF2-40B4-BE49-F238E27FC236}">
                <a16:creationId xmlns:a16="http://schemas.microsoft.com/office/drawing/2014/main" id="{3B568EF6-394E-C544-B7D2-F86F1A2780CC}"/>
              </a:ext>
            </a:extLst>
          </p:cNvPr>
          <p:cNvPicPr>
            <a:picLocks noGrp="1" noChangeAspect="1"/>
          </p:cNvPicPr>
          <p:nvPr>
            <p:ph idx="1"/>
          </p:nvPr>
        </p:nvPicPr>
        <p:blipFill>
          <a:blip r:embed="rId2"/>
          <a:stretch>
            <a:fillRect/>
          </a:stretch>
        </p:blipFill>
        <p:spPr>
          <a:xfrm>
            <a:off x="1767444" y="320231"/>
            <a:ext cx="8595659" cy="2836567"/>
          </a:xfrm>
          <a:prstGeom prst="rect">
            <a:avLst/>
          </a:prstGeom>
        </p:spPr>
      </p:pic>
      <p:grpSp>
        <p:nvGrpSpPr>
          <p:cNvPr id="20" name="Group 19">
            <a:extLst>
              <a:ext uri="{FF2B5EF4-FFF2-40B4-BE49-F238E27FC236}">
                <a16:creationId xmlns:a16="http://schemas.microsoft.com/office/drawing/2014/main" id="{383C2651-AE0C-4AE4-8725-E2F9414FE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305" y="4322879"/>
            <a:ext cx="3378428" cy="2535121"/>
            <a:chOff x="-305" y="-1"/>
            <a:chExt cx="3832880" cy="2876136"/>
          </a:xfrm>
        </p:grpSpPr>
        <p:sp>
          <p:nvSpPr>
            <p:cNvPr id="21" name="Freeform: Shape 20">
              <a:extLst>
                <a:ext uri="{FF2B5EF4-FFF2-40B4-BE49-F238E27FC236}">
                  <a16:creationId xmlns:a16="http://schemas.microsoft.com/office/drawing/2014/main" id="{CCE13265-B5D2-47B4-A199-E05F390D5B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693EBD03-D832-462C-9304-7273698ED4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Freeform: Shape 22">
              <a:extLst>
                <a:ext uri="{FF2B5EF4-FFF2-40B4-BE49-F238E27FC236}">
                  <a16:creationId xmlns:a16="http://schemas.microsoft.com/office/drawing/2014/main" id="{0D53D3E2-805E-40D2-964F-352BF6D476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Freeform: Shape 23">
              <a:extLst>
                <a:ext uri="{FF2B5EF4-FFF2-40B4-BE49-F238E27FC236}">
                  <a16:creationId xmlns:a16="http://schemas.microsoft.com/office/drawing/2014/main" id="{B7A9A916-A926-43E6-800F-432ABC3F24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8972812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6BD1D3-01F4-6CBA-ED26-AE363F2741D1}"/>
              </a:ext>
            </a:extLst>
          </p:cNvPr>
          <p:cNvSpPr>
            <a:spLocks noGrp="1"/>
          </p:cNvSpPr>
          <p:nvPr>
            <p:ph type="title"/>
          </p:nvPr>
        </p:nvSpPr>
        <p:spPr>
          <a:xfrm>
            <a:off x="762001" y="5074024"/>
            <a:ext cx="10109199" cy="598032"/>
          </a:xfrm>
        </p:spPr>
        <p:txBody>
          <a:bodyPr vert="horz" lIns="91440" tIns="45720" rIns="91440" bIns="45720" rtlCol="0" anchor="ctr">
            <a:normAutofit/>
          </a:bodyPr>
          <a:lstStyle/>
          <a:p>
            <a:r>
              <a:rPr lang="en-US" sz="3600" b="1" i="0" kern="1200">
                <a:solidFill>
                  <a:schemeClr val="tx1"/>
                </a:solidFill>
                <a:effectLst/>
                <a:latin typeface="+mj-lt"/>
                <a:ea typeface="+mj-ea"/>
                <a:cs typeface="+mj-cs"/>
              </a:rPr>
              <a:t>LIMIT</a:t>
            </a:r>
            <a:endParaRPr lang="en-US" sz="3600" kern="1200">
              <a:solidFill>
                <a:schemeClr val="tx1"/>
              </a:solidFill>
              <a:latin typeface="+mj-lt"/>
              <a:ea typeface="+mj-ea"/>
              <a:cs typeface="+mj-cs"/>
            </a:endParaRPr>
          </a:p>
        </p:txBody>
      </p:sp>
      <p:sp>
        <p:nvSpPr>
          <p:cNvPr id="10" name="Rectangle 9">
            <a:extLst>
              <a:ext uri="{FF2B5EF4-FFF2-40B4-BE49-F238E27FC236}">
                <a16:creationId xmlns:a16="http://schemas.microsoft.com/office/drawing/2014/main" id="{5E395AE0-8789-FAD6-A987-32E65C1851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4390253"/>
          </a:xfrm>
          <a:prstGeom prst="rect">
            <a:avLst/>
          </a:prstGeom>
          <a:solidFill>
            <a:schemeClr val="bg1">
              <a:lumMod val="95000"/>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black background with white text&#10;&#10;Description automatically generated">
            <a:extLst>
              <a:ext uri="{FF2B5EF4-FFF2-40B4-BE49-F238E27FC236}">
                <a16:creationId xmlns:a16="http://schemas.microsoft.com/office/drawing/2014/main" id="{B5A3A5DA-C8B9-237E-B1DB-0CE5F42756D8}"/>
              </a:ext>
            </a:extLst>
          </p:cNvPr>
          <p:cNvPicPr>
            <a:picLocks noGrp="1" noChangeAspect="1"/>
          </p:cNvPicPr>
          <p:nvPr>
            <p:ph idx="1"/>
          </p:nvPr>
        </p:nvPicPr>
        <p:blipFill>
          <a:blip r:embed="rId2"/>
          <a:stretch>
            <a:fillRect/>
          </a:stretch>
        </p:blipFill>
        <p:spPr>
          <a:xfrm>
            <a:off x="865141" y="1157481"/>
            <a:ext cx="10488660" cy="2071511"/>
          </a:xfrm>
          <a:prstGeom prst="rect">
            <a:avLst/>
          </a:prstGeom>
        </p:spPr>
      </p:pic>
      <p:cxnSp>
        <p:nvCxnSpPr>
          <p:cNvPr id="12" name="Straight Connector 11">
            <a:extLst>
              <a:ext uri="{FF2B5EF4-FFF2-40B4-BE49-F238E27FC236}">
                <a16:creationId xmlns:a16="http://schemas.microsoft.com/office/drawing/2014/main" id="{7667AA61-5C27-F30F-D229-06CBE5709F3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5141" y="4811517"/>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6170808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12E71-38F0-590D-3C4C-EBEDA014CDE0}"/>
              </a:ext>
            </a:extLst>
          </p:cNvPr>
          <p:cNvSpPr>
            <a:spLocks noGrp="1"/>
          </p:cNvSpPr>
          <p:nvPr>
            <p:ph type="title"/>
          </p:nvPr>
        </p:nvSpPr>
        <p:spPr>
          <a:xfrm>
            <a:off x="762001" y="5074024"/>
            <a:ext cx="10109199" cy="598032"/>
          </a:xfrm>
        </p:spPr>
        <p:txBody>
          <a:bodyPr vert="horz" lIns="91440" tIns="45720" rIns="91440" bIns="45720" rtlCol="0" anchor="ctr">
            <a:normAutofit/>
          </a:bodyPr>
          <a:lstStyle/>
          <a:p>
            <a:r>
              <a:rPr lang="en-US" sz="3600" b="1" i="0" kern="1200">
                <a:solidFill>
                  <a:schemeClr val="tx1"/>
                </a:solidFill>
                <a:effectLst/>
                <a:latin typeface="+mj-lt"/>
                <a:ea typeface="+mj-ea"/>
                <a:cs typeface="+mj-cs"/>
              </a:rPr>
              <a:t>Pagination</a:t>
            </a:r>
            <a:endParaRPr lang="en-US" sz="3600" kern="1200">
              <a:solidFill>
                <a:schemeClr val="tx1"/>
              </a:solidFill>
              <a:latin typeface="+mj-lt"/>
              <a:ea typeface="+mj-ea"/>
              <a:cs typeface="+mj-cs"/>
            </a:endParaRPr>
          </a:p>
        </p:txBody>
      </p:sp>
      <p:sp>
        <p:nvSpPr>
          <p:cNvPr id="10" name="Rectangle 9">
            <a:extLst>
              <a:ext uri="{FF2B5EF4-FFF2-40B4-BE49-F238E27FC236}">
                <a16:creationId xmlns:a16="http://schemas.microsoft.com/office/drawing/2014/main" id="{5E395AE0-8789-FAD6-A987-32E65C1851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4390253"/>
          </a:xfrm>
          <a:prstGeom prst="rect">
            <a:avLst/>
          </a:prstGeom>
          <a:solidFill>
            <a:schemeClr val="bg1">
              <a:lumMod val="95000"/>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black background with white text&#10;&#10;Description automatically generated">
            <a:extLst>
              <a:ext uri="{FF2B5EF4-FFF2-40B4-BE49-F238E27FC236}">
                <a16:creationId xmlns:a16="http://schemas.microsoft.com/office/drawing/2014/main" id="{1215E6E8-2921-7003-8F26-B8763570AD0F}"/>
              </a:ext>
            </a:extLst>
          </p:cNvPr>
          <p:cNvPicPr>
            <a:picLocks noGrp="1" noChangeAspect="1"/>
          </p:cNvPicPr>
          <p:nvPr>
            <p:ph idx="1"/>
          </p:nvPr>
        </p:nvPicPr>
        <p:blipFill>
          <a:blip r:embed="rId2"/>
          <a:stretch>
            <a:fillRect/>
          </a:stretch>
        </p:blipFill>
        <p:spPr>
          <a:xfrm>
            <a:off x="865141" y="947708"/>
            <a:ext cx="10488660" cy="2491056"/>
          </a:xfrm>
          <a:prstGeom prst="rect">
            <a:avLst/>
          </a:prstGeom>
        </p:spPr>
      </p:pic>
      <p:cxnSp>
        <p:nvCxnSpPr>
          <p:cNvPr id="12" name="Straight Connector 11">
            <a:extLst>
              <a:ext uri="{FF2B5EF4-FFF2-40B4-BE49-F238E27FC236}">
                <a16:creationId xmlns:a16="http://schemas.microsoft.com/office/drawing/2014/main" id="{7667AA61-5C27-F30F-D229-06CBE5709F3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5141" y="4811517"/>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649062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Flowchart: Document 14">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175" y="0"/>
            <a:ext cx="3248025" cy="3400426"/>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A412E71-38F0-590D-3C4C-EBEDA014CDE0}"/>
              </a:ext>
            </a:extLst>
          </p:cNvPr>
          <p:cNvSpPr>
            <a:spLocks noGrp="1"/>
          </p:cNvSpPr>
          <p:nvPr>
            <p:ph type="title"/>
          </p:nvPr>
        </p:nvSpPr>
        <p:spPr>
          <a:xfrm>
            <a:off x="838200" y="171162"/>
            <a:ext cx="2840182" cy="2371148"/>
          </a:xfrm>
        </p:spPr>
        <p:txBody>
          <a:bodyPr vert="horz" lIns="91440" tIns="45720" rIns="91440" bIns="45720" rtlCol="0" anchor="ctr">
            <a:normAutofit/>
          </a:bodyPr>
          <a:lstStyle/>
          <a:p>
            <a:r>
              <a:rPr lang="en-US" sz="3200" b="1" i="0" kern="1200">
                <a:solidFill>
                  <a:srgbClr val="FFFFFF"/>
                </a:solidFill>
                <a:effectLst/>
                <a:latin typeface="+mj-lt"/>
                <a:ea typeface="+mj-ea"/>
                <a:cs typeface="+mj-cs"/>
              </a:rPr>
              <a:t>Cursor-Based Pagination</a:t>
            </a:r>
            <a:endParaRPr lang="en-US" sz="3200" kern="1200">
              <a:solidFill>
                <a:srgbClr val="FFFFFF"/>
              </a:solidFill>
              <a:latin typeface="+mj-lt"/>
              <a:ea typeface="+mj-ea"/>
              <a:cs typeface="+mj-cs"/>
            </a:endParaRPr>
          </a:p>
        </p:txBody>
      </p:sp>
      <p:pic>
        <p:nvPicPr>
          <p:cNvPr id="5" name="Content Placeholder 4" descr="A screen shot of a computer&#10;&#10;Description automatically generated">
            <a:extLst>
              <a:ext uri="{FF2B5EF4-FFF2-40B4-BE49-F238E27FC236}">
                <a16:creationId xmlns:a16="http://schemas.microsoft.com/office/drawing/2014/main" id="{BF43F394-A989-EE37-F560-3687C6575395}"/>
              </a:ext>
            </a:extLst>
          </p:cNvPr>
          <p:cNvPicPr>
            <a:picLocks noGrp="1" noChangeAspect="1"/>
          </p:cNvPicPr>
          <p:nvPr>
            <p:ph idx="1"/>
          </p:nvPr>
        </p:nvPicPr>
        <p:blipFill>
          <a:blip r:embed="rId2"/>
          <a:stretch>
            <a:fillRect/>
          </a:stretch>
        </p:blipFill>
        <p:spPr>
          <a:xfrm>
            <a:off x="4207933" y="1748739"/>
            <a:ext cx="7347537" cy="3361497"/>
          </a:xfrm>
          <a:prstGeom prst="rect">
            <a:avLst/>
          </a:prstGeom>
        </p:spPr>
      </p:pic>
    </p:spTree>
    <p:extLst>
      <p:ext uri="{BB962C8B-B14F-4D97-AF65-F5344CB8AC3E}">
        <p14:creationId xmlns:p14="http://schemas.microsoft.com/office/powerpoint/2010/main" val="28790418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A412E71-38F0-590D-3C4C-EBEDA014CDE0}"/>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b="1" i="0" kern="1200">
                <a:solidFill>
                  <a:srgbClr val="FFFFFF"/>
                </a:solidFill>
                <a:effectLst/>
                <a:latin typeface="+mj-lt"/>
                <a:ea typeface="+mj-ea"/>
                <a:cs typeface="+mj-cs"/>
              </a:rPr>
              <a:t>Combining Queries</a:t>
            </a:r>
            <a:endParaRPr lang="en-US" sz="3600" kern="1200">
              <a:solidFill>
                <a:srgbClr val="FFFFFF"/>
              </a:solidFill>
              <a:latin typeface="+mj-lt"/>
              <a:ea typeface="+mj-ea"/>
              <a:cs typeface="+mj-cs"/>
            </a:endParaRPr>
          </a:p>
        </p:txBody>
      </p:sp>
      <p:pic>
        <p:nvPicPr>
          <p:cNvPr id="5" name="Content Placeholder 4" descr="A screen shot of a computer&#10;&#10;Description automatically generated">
            <a:extLst>
              <a:ext uri="{FF2B5EF4-FFF2-40B4-BE49-F238E27FC236}">
                <a16:creationId xmlns:a16="http://schemas.microsoft.com/office/drawing/2014/main" id="{5CC63B8F-717C-4042-32AD-C995F3053E4A}"/>
              </a:ext>
            </a:extLst>
          </p:cNvPr>
          <p:cNvPicPr>
            <a:picLocks noGrp="1" noChangeAspect="1"/>
          </p:cNvPicPr>
          <p:nvPr>
            <p:ph idx="1"/>
          </p:nvPr>
        </p:nvPicPr>
        <p:blipFill>
          <a:blip r:embed="rId2"/>
          <a:stretch>
            <a:fillRect/>
          </a:stretch>
        </p:blipFill>
        <p:spPr>
          <a:xfrm>
            <a:off x="4777316" y="1656378"/>
            <a:ext cx="6780700" cy="3542915"/>
          </a:xfrm>
          <a:prstGeom prst="rect">
            <a:avLst/>
          </a:prstGeom>
        </p:spPr>
      </p:pic>
    </p:spTree>
    <p:extLst>
      <p:ext uri="{BB962C8B-B14F-4D97-AF65-F5344CB8AC3E}">
        <p14:creationId xmlns:p14="http://schemas.microsoft.com/office/powerpoint/2010/main" val="13799541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742A9C0-2C26-9711-1724-8A2F62A2B12D}"/>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OR</a:t>
            </a:r>
          </a:p>
        </p:txBody>
      </p:sp>
      <p:pic>
        <p:nvPicPr>
          <p:cNvPr id="5" name="Content Placeholder 4" descr="A computer screen with text&#10;&#10;Description automatically generated">
            <a:extLst>
              <a:ext uri="{FF2B5EF4-FFF2-40B4-BE49-F238E27FC236}">
                <a16:creationId xmlns:a16="http://schemas.microsoft.com/office/drawing/2014/main" id="{797809F1-4E21-887A-BC1D-90E090D633CE}"/>
              </a:ext>
            </a:extLst>
          </p:cNvPr>
          <p:cNvPicPr>
            <a:picLocks noGrp="1" noChangeAspect="1"/>
          </p:cNvPicPr>
          <p:nvPr>
            <p:ph idx="1"/>
          </p:nvPr>
        </p:nvPicPr>
        <p:blipFill>
          <a:blip r:embed="rId2"/>
          <a:stretch>
            <a:fillRect/>
          </a:stretch>
        </p:blipFill>
        <p:spPr>
          <a:xfrm>
            <a:off x="4777316" y="1164777"/>
            <a:ext cx="6780700" cy="4526117"/>
          </a:xfrm>
          <a:prstGeom prst="rect">
            <a:avLst/>
          </a:prstGeom>
        </p:spPr>
      </p:pic>
    </p:spTree>
    <p:extLst>
      <p:ext uri="{BB962C8B-B14F-4D97-AF65-F5344CB8AC3E}">
        <p14:creationId xmlns:p14="http://schemas.microsoft.com/office/powerpoint/2010/main" val="35970689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3017F-57CF-DB3F-347F-4C7852E1A41D}"/>
              </a:ext>
            </a:extLst>
          </p:cNvPr>
          <p:cNvSpPr>
            <a:spLocks noGrp="1"/>
          </p:cNvSpPr>
          <p:nvPr>
            <p:ph type="title"/>
          </p:nvPr>
        </p:nvSpPr>
        <p:spPr/>
        <p:txBody>
          <a:bodyPr/>
          <a:lstStyle/>
          <a:p>
            <a:endParaRPr lang="en-IL"/>
          </a:p>
        </p:txBody>
      </p:sp>
      <p:sp>
        <p:nvSpPr>
          <p:cNvPr id="3" name="Content Placeholder 2">
            <a:extLst>
              <a:ext uri="{FF2B5EF4-FFF2-40B4-BE49-F238E27FC236}">
                <a16:creationId xmlns:a16="http://schemas.microsoft.com/office/drawing/2014/main" id="{574F72B9-8B74-607D-30EF-9FB045E846E9}"/>
              </a:ext>
            </a:extLst>
          </p:cNvPr>
          <p:cNvSpPr>
            <a:spLocks noGrp="1"/>
          </p:cNvSpPr>
          <p:nvPr>
            <p:ph idx="1"/>
          </p:nvPr>
        </p:nvSpPr>
        <p:spPr/>
        <p:txBody>
          <a:bodyPr/>
          <a:lstStyle/>
          <a:p>
            <a:endParaRPr lang="en-IL"/>
          </a:p>
        </p:txBody>
      </p:sp>
    </p:spTree>
    <p:extLst>
      <p:ext uri="{BB962C8B-B14F-4D97-AF65-F5344CB8AC3E}">
        <p14:creationId xmlns:p14="http://schemas.microsoft.com/office/powerpoint/2010/main" val="203260987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BC81A-5D2B-5497-5A0A-2B44670C66E7}"/>
              </a:ext>
            </a:extLst>
          </p:cNvPr>
          <p:cNvSpPr>
            <a:spLocks noGrp="1"/>
          </p:cNvSpPr>
          <p:nvPr>
            <p:ph type="title"/>
          </p:nvPr>
        </p:nvSpPr>
        <p:spPr/>
        <p:txBody>
          <a:bodyPr/>
          <a:lstStyle/>
          <a:p>
            <a:r>
              <a:rPr lang="en-IL" dirty="0"/>
              <a:t>trpc</a:t>
            </a:r>
          </a:p>
        </p:txBody>
      </p:sp>
      <p:sp>
        <p:nvSpPr>
          <p:cNvPr id="3" name="Content Placeholder 2">
            <a:extLst>
              <a:ext uri="{FF2B5EF4-FFF2-40B4-BE49-F238E27FC236}">
                <a16:creationId xmlns:a16="http://schemas.microsoft.com/office/drawing/2014/main" id="{5511AF50-DAFD-3152-7629-DC9220F93832}"/>
              </a:ext>
            </a:extLst>
          </p:cNvPr>
          <p:cNvSpPr>
            <a:spLocks noGrp="1"/>
          </p:cNvSpPr>
          <p:nvPr>
            <p:ph idx="1"/>
          </p:nvPr>
        </p:nvSpPr>
        <p:spPr/>
        <p:txBody>
          <a:bodyPr/>
          <a:lstStyle/>
          <a:p>
            <a:r>
              <a:rPr lang="en-US" dirty="0" err="1"/>
              <a:t>npm</a:t>
            </a:r>
            <a:r>
              <a:rPr lang="en-US" dirty="0"/>
              <a:t> install @</a:t>
            </a:r>
            <a:r>
              <a:rPr lang="en-US" dirty="0" err="1"/>
              <a:t>trpc</a:t>
            </a:r>
            <a:r>
              <a:rPr lang="en-US" dirty="0"/>
              <a:t>/server @</a:t>
            </a:r>
            <a:r>
              <a:rPr lang="en-US" dirty="0" err="1"/>
              <a:t>trpc</a:t>
            </a:r>
            <a:r>
              <a:rPr lang="en-US" dirty="0"/>
              <a:t>/client</a:t>
            </a:r>
          </a:p>
          <a:p>
            <a:pPr algn="l"/>
            <a:r>
              <a:rPr lang="en-US" b="0" i="0" dirty="0" err="1">
                <a:solidFill>
                  <a:srgbClr val="374151"/>
                </a:solidFill>
                <a:effectLst/>
                <a:latin typeface="Söhne"/>
              </a:rPr>
              <a:t>tRPC</a:t>
            </a:r>
            <a:r>
              <a:rPr lang="en-US" b="0" i="0" dirty="0">
                <a:solidFill>
                  <a:srgbClr val="374151"/>
                </a:solidFill>
                <a:effectLst/>
                <a:latin typeface="Söhne"/>
              </a:rPr>
              <a:t> (Tiny Remote Procedure Call) is a library that seeks to give developers the benefits of </a:t>
            </a:r>
            <a:r>
              <a:rPr lang="en-US" b="0" i="0" dirty="0" err="1">
                <a:solidFill>
                  <a:srgbClr val="374151"/>
                </a:solidFill>
                <a:effectLst/>
                <a:latin typeface="Söhne"/>
              </a:rPr>
              <a:t>GraphQL</a:t>
            </a:r>
            <a:r>
              <a:rPr lang="en-US" b="0" i="0" dirty="0">
                <a:solidFill>
                  <a:srgbClr val="374151"/>
                </a:solidFill>
                <a:effectLst/>
                <a:latin typeface="Söhne"/>
              </a:rPr>
              <a:t> without the overhead of defining a </a:t>
            </a:r>
            <a:r>
              <a:rPr lang="en-US" b="0" i="0" dirty="0" err="1">
                <a:solidFill>
                  <a:srgbClr val="374151"/>
                </a:solidFill>
                <a:effectLst/>
                <a:latin typeface="Söhne"/>
              </a:rPr>
              <a:t>GraphQL</a:t>
            </a:r>
            <a:r>
              <a:rPr lang="en-US" b="0" i="0" dirty="0">
                <a:solidFill>
                  <a:srgbClr val="374151"/>
                </a:solidFill>
                <a:effectLst/>
                <a:latin typeface="Söhne"/>
              </a:rPr>
              <a:t> schema. It leverages TypeScript's advanced type inference to automatically generate APIs from your code, making it ideal for TypeScript users.</a:t>
            </a:r>
          </a:p>
          <a:p>
            <a:br>
              <a:rPr lang="en-US" dirty="0"/>
            </a:br>
            <a:endParaRPr lang="en-IL" dirty="0"/>
          </a:p>
        </p:txBody>
      </p:sp>
    </p:spTree>
    <p:extLst>
      <p:ext uri="{BB962C8B-B14F-4D97-AF65-F5344CB8AC3E}">
        <p14:creationId xmlns:p14="http://schemas.microsoft.com/office/powerpoint/2010/main" val="334581550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E076A0-07D9-70D8-60A4-231E04860A9D}"/>
              </a:ext>
            </a:extLst>
          </p:cNvPr>
          <p:cNvSpPr>
            <a:spLocks noGrp="1"/>
          </p:cNvSpPr>
          <p:nvPr>
            <p:ph type="title"/>
          </p:nvPr>
        </p:nvSpPr>
        <p:spPr>
          <a:xfrm>
            <a:off x="5868557" y="1138036"/>
            <a:ext cx="5444382" cy="1402470"/>
          </a:xfrm>
        </p:spPr>
        <p:txBody>
          <a:bodyPr anchor="t">
            <a:normAutofit/>
          </a:bodyPr>
          <a:lstStyle/>
          <a:p>
            <a:r>
              <a:rPr lang="en-IL" sz="3200"/>
              <a:t>What is Web server</a:t>
            </a:r>
          </a:p>
        </p:txBody>
      </p:sp>
      <p:pic>
        <p:nvPicPr>
          <p:cNvPr id="5" name="Picture 4" descr="Sphere of mesh and nodes">
            <a:extLst>
              <a:ext uri="{FF2B5EF4-FFF2-40B4-BE49-F238E27FC236}">
                <a16:creationId xmlns:a16="http://schemas.microsoft.com/office/drawing/2014/main" id="{7FDA5427-9023-C370-8B8B-87ED5A75EF7B}"/>
              </a:ext>
            </a:extLst>
          </p:cNvPr>
          <p:cNvPicPr>
            <a:picLocks noChangeAspect="1"/>
          </p:cNvPicPr>
          <p:nvPr/>
        </p:nvPicPr>
        <p:blipFill rotWithShape="1">
          <a:blip r:embed="rId2"/>
          <a:srcRect l="37327" r="6339"/>
          <a:stretch/>
        </p:blipFill>
        <p:spPr>
          <a:xfrm>
            <a:off x="-1" y="10"/>
            <a:ext cx="5151179" cy="6857990"/>
          </a:xfrm>
          <a:prstGeom prst="rect">
            <a:avLst/>
          </a:prstGeom>
        </p:spPr>
      </p:pic>
      <p:cxnSp>
        <p:nvCxnSpPr>
          <p:cNvPr id="9" name="Straight Connector 8">
            <a:extLst>
              <a:ext uri="{FF2B5EF4-FFF2-40B4-BE49-F238E27FC236}">
                <a16:creationId xmlns:a16="http://schemas.microsoft.com/office/drawing/2014/main" id="{1503BFE4-729B-D9D0-C17B-501E6AF112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971697"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4571DC12-23B1-E177-385C-ECFEAE1FC19A}"/>
              </a:ext>
            </a:extLst>
          </p:cNvPr>
          <p:cNvSpPr>
            <a:spLocks noGrp="1"/>
          </p:cNvSpPr>
          <p:nvPr>
            <p:ph idx="1"/>
          </p:nvPr>
        </p:nvSpPr>
        <p:spPr>
          <a:xfrm>
            <a:off x="5868557" y="2551176"/>
            <a:ext cx="5444382" cy="3591207"/>
          </a:xfrm>
        </p:spPr>
        <p:txBody>
          <a:bodyPr>
            <a:normAutofit/>
          </a:bodyPr>
          <a:lstStyle/>
          <a:p>
            <a:r>
              <a:rPr lang="en-US" sz="2000" b="0" i="0">
                <a:effectLst/>
                <a:latin typeface="Söhne"/>
              </a:rPr>
              <a:t>A web server is a software application or hardware device that stores, processes, and serves web pages to users over the Internet. It plays a crucial role in the delivery of content for websites, and understanding its functions can help you recognize why it's necessary for most online activities. Here's a breakdown of what a web server is and why you might need one:</a:t>
            </a:r>
          </a:p>
          <a:p>
            <a:pPr marL="0" indent="0">
              <a:buNone/>
            </a:pPr>
            <a:endParaRPr lang="en-IL" sz="2000"/>
          </a:p>
        </p:txBody>
      </p:sp>
    </p:spTree>
    <p:extLst>
      <p:ext uri="{BB962C8B-B14F-4D97-AF65-F5344CB8AC3E}">
        <p14:creationId xmlns:p14="http://schemas.microsoft.com/office/powerpoint/2010/main" val="271851759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BC81A-5D2B-5497-5A0A-2B44670C66E7}"/>
              </a:ext>
            </a:extLst>
          </p:cNvPr>
          <p:cNvSpPr>
            <a:spLocks noGrp="1"/>
          </p:cNvSpPr>
          <p:nvPr>
            <p:ph type="title"/>
          </p:nvPr>
        </p:nvSpPr>
        <p:spPr/>
        <p:txBody>
          <a:bodyPr/>
          <a:lstStyle/>
          <a:p>
            <a:r>
              <a:rPr lang="en-US" dirty="0"/>
              <a:t>P</a:t>
            </a:r>
            <a:r>
              <a:rPr lang="en-IL" dirty="0"/>
              <a:t>oint 1</a:t>
            </a:r>
          </a:p>
        </p:txBody>
      </p:sp>
      <p:sp>
        <p:nvSpPr>
          <p:cNvPr id="3" name="Content Placeholder 2">
            <a:extLst>
              <a:ext uri="{FF2B5EF4-FFF2-40B4-BE49-F238E27FC236}">
                <a16:creationId xmlns:a16="http://schemas.microsoft.com/office/drawing/2014/main" id="{5511AF50-DAFD-3152-7629-DC9220F93832}"/>
              </a:ext>
            </a:extLst>
          </p:cNvPr>
          <p:cNvSpPr>
            <a:spLocks noGrp="1"/>
          </p:cNvSpPr>
          <p:nvPr>
            <p:ph idx="1"/>
          </p:nvPr>
        </p:nvSpPr>
        <p:spPr/>
        <p:txBody>
          <a:bodyPr/>
          <a:lstStyle/>
          <a:p>
            <a:pPr algn="l">
              <a:buFont typeface="+mj-lt"/>
              <a:buAutoNum type="arabicPeriod"/>
            </a:pPr>
            <a:r>
              <a:rPr lang="en-US" b="1" i="0" dirty="0">
                <a:solidFill>
                  <a:srgbClr val="374151"/>
                </a:solidFill>
                <a:effectLst/>
                <a:latin typeface="Söhne"/>
              </a:rPr>
              <a:t>Type-Safety</a:t>
            </a:r>
            <a:r>
              <a:rPr lang="en-US" b="0" i="0" dirty="0">
                <a:solidFill>
                  <a:srgbClr val="374151"/>
                </a:solidFill>
                <a:effectLst/>
                <a:latin typeface="Söhne"/>
              </a:rPr>
              <a:t>: One of the standout features of </a:t>
            </a:r>
            <a:r>
              <a:rPr lang="en-US" b="0" i="0" dirty="0" err="1">
                <a:solidFill>
                  <a:srgbClr val="374151"/>
                </a:solidFill>
                <a:effectLst/>
                <a:latin typeface="Söhne"/>
              </a:rPr>
              <a:t>tRPC</a:t>
            </a:r>
            <a:r>
              <a:rPr lang="en-US" b="0" i="0" dirty="0">
                <a:solidFill>
                  <a:srgbClr val="374151"/>
                </a:solidFill>
                <a:effectLst/>
                <a:latin typeface="Söhne"/>
              </a:rPr>
              <a:t> is its end-to-end type-safety. With TypeScript, you define procedures (essentially functions), and </a:t>
            </a:r>
            <a:r>
              <a:rPr lang="en-US" b="0" i="0" dirty="0" err="1">
                <a:solidFill>
                  <a:srgbClr val="374151"/>
                </a:solidFill>
                <a:effectLst/>
                <a:latin typeface="Söhne"/>
              </a:rPr>
              <a:t>tRPC</a:t>
            </a:r>
            <a:r>
              <a:rPr lang="en-US" b="0" i="0" dirty="0">
                <a:solidFill>
                  <a:srgbClr val="374151"/>
                </a:solidFill>
                <a:effectLst/>
                <a:latin typeface="Söhne"/>
              </a:rPr>
              <a:t> ensures that both the input to and output from these procedures are type-checked. This reduces the chances of runtime errors related to unexpected data shapes.</a:t>
            </a:r>
          </a:p>
          <a:p>
            <a:br>
              <a:rPr lang="en-US" dirty="0"/>
            </a:br>
            <a:endParaRPr lang="en-IL" dirty="0"/>
          </a:p>
        </p:txBody>
      </p:sp>
    </p:spTree>
    <p:extLst>
      <p:ext uri="{BB962C8B-B14F-4D97-AF65-F5344CB8AC3E}">
        <p14:creationId xmlns:p14="http://schemas.microsoft.com/office/powerpoint/2010/main" val="65556121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BC81A-5D2B-5497-5A0A-2B44670C66E7}"/>
              </a:ext>
            </a:extLst>
          </p:cNvPr>
          <p:cNvSpPr>
            <a:spLocks noGrp="1"/>
          </p:cNvSpPr>
          <p:nvPr>
            <p:ph type="title"/>
          </p:nvPr>
        </p:nvSpPr>
        <p:spPr/>
        <p:txBody>
          <a:bodyPr/>
          <a:lstStyle/>
          <a:p>
            <a:r>
              <a:rPr lang="en-US" dirty="0"/>
              <a:t>P</a:t>
            </a:r>
            <a:r>
              <a:rPr lang="en-IL" dirty="0"/>
              <a:t>oint 2</a:t>
            </a:r>
          </a:p>
        </p:txBody>
      </p:sp>
      <p:sp>
        <p:nvSpPr>
          <p:cNvPr id="3" name="Content Placeholder 2">
            <a:extLst>
              <a:ext uri="{FF2B5EF4-FFF2-40B4-BE49-F238E27FC236}">
                <a16:creationId xmlns:a16="http://schemas.microsoft.com/office/drawing/2014/main" id="{5511AF50-DAFD-3152-7629-DC9220F93832}"/>
              </a:ext>
            </a:extLst>
          </p:cNvPr>
          <p:cNvSpPr>
            <a:spLocks noGrp="1"/>
          </p:cNvSpPr>
          <p:nvPr>
            <p:ph idx="1"/>
          </p:nvPr>
        </p:nvSpPr>
        <p:spPr/>
        <p:txBody>
          <a:bodyPr/>
          <a:lstStyle/>
          <a:p>
            <a:pPr algn="l">
              <a:buFont typeface="+mj-lt"/>
              <a:buAutoNum type="arabicPeriod"/>
            </a:pPr>
            <a:r>
              <a:rPr lang="en-US" b="1" i="0" dirty="0">
                <a:solidFill>
                  <a:srgbClr val="374151"/>
                </a:solidFill>
                <a:effectLst/>
                <a:latin typeface="Söhne"/>
              </a:rPr>
              <a:t>No More Over-fetching or Under-fetching</a:t>
            </a:r>
            <a:r>
              <a:rPr lang="en-US" b="0" i="0" dirty="0">
                <a:solidFill>
                  <a:srgbClr val="374151"/>
                </a:solidFill>
                <a:effectLst/>
                <a:latin typeface="Söhne"/>
              </a:rPr>
              <a:t>: Like </a:t>
            </a:r>
            <a:r>
              <a:rPr lang="en-US" b="0" i="0" dirty="0" err="1">
                <a:solidFill>
                  <a:srgbClr val="374151"/>
                </a:solidFill>
                <a:effectLst/>
                <a:latin typeface="Söhne"/>
              </a:rPr>
              <a:t>GraphQL</a:t>
            </a:r>
            <a:r>
              <a:rPr lang="en-US" b="0" i="0" dirty="0">
                <a:solidFill>
                  <a:srgbClr val="374151"/>
                </a:solidFill>
                <a:effectLst/>
                <a:latin typeface="Söhne"/>
              </a:rPr>
              <a:t>, </a:t>
            </a:r>
            <a:r>
              <a:rPr lang="en-US" b="0" i="0" dirty="0" err="1">
                <a:solidFill>
                  <a:srgbClr val="374151"/>
                </a:solidFill>
                <a:effectLst/>
                <a:latin typeface="Söhne"/>
              </a:rPr>
              <a:t>tRPC</a:t>
            </a:r>
            <a:r>
              <a:rPr lang="en-US" b="0" i="0" dirty="0">
                <a:solidFill>
                  <a:srgbClr val="374151"/>
                </a:solidFill>
                <a:effectLst/>
                <a:latin typeface="Söhne"/>
              </a:rPr>
              <a:t> lets you request exactly what you need, eliminating the problems of over-fetching or under-fetching data.</a:t>
            </a:r>
          </a:p>
          <a:p>
            <a:br>
              <a:rPr lang="en-US" dirty="0"/>
            </a:br>
            <a:endParaRPr lang="en-IL" dirty="0"/>
          </a:p>
        </p:txBody>
      </p:sp>
    </p:spTree>
    <p:extLst>
      <p:ext uri="{BB962C8B-B14F-4D97-AF65-F5344CB8AC3E}">
        <p14:creationId xmlns:p14="http://schemas.microsoft.com/office/powerpoint/2010/main" val="286343667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BC81A-5D2B-5497-5A0A-2B44670C66E7}"/>
              </a:ext>
            </a:extLst>
          </p:cNvPr>
          <p:cNvSpPr>
            <a:spLocks noGrp="1"/>
          </p:cNvSpPr>
          <p:nvPr>
            <p:ph type="title"/>
          </p:nvPr>
        </p:nvSpPr>
        <p:spPr/>
        <p:txBody>
          <a:bodyPr/>
          <a:lstStyle/>
          <a:p>
            <a:r>
              <a:rPr lang="en-US" dirty="0"/>
              <a:t>P</a:t>
            </a:r>
            <a:r>
              <a:rPr lang="en-IL" dirty="0"/>
              <a:t>oint 3</a:t>
            </a:r>
          </a:p>
        </p:txBody>
      </p:sp>
      <p:sp>
        <p:nvSpPr>
          <p:cNvPr id="3" name="Content Placeholder 2">
            <a:extLst>
              <a:ext uri="{FF2B5EF4-FFF2-40B4-BE49-F238E27FC236}">
                <a16:creationId xmlns:a16="http://schemas.microsoft.com/office/drawing/2014/main" id="{5511AF50-DAFD-3152-7629-DC9220F93832}"/>
              </a:ext>
            </a:extLst>
          </p:cNvPr>
          <p:cNvSpPr>
            <a:spLocks noGrp="1"/>
          </p:cNvSpPr>
          <p:nvPr>
            <p:ph idx="1"/>
          </p:nvPr>
        </p:nvSpPr>
        <p:spPr/>
        <p:txBody>
          <a:bodyPr/>
          <a:lstStyle/>
          <a:p>
            <a:pPr algn="l">
              <a:buFont typeface="+mj-lt"/>
              <a:buAutoNum type="arabicPeriod"/>
            </a:pPr>
            <a:r>
              <a:rPr lang="en-US" b="1" i="0" dirty="0">
                <a:solidFill>
                  <a:srgbClr val="374151"/>
                </a:solidFill>
                <a:effectLst/>
                <a:latin typeface="Söhne"/>
              </a:rPr>
              <a:t>No Schema or ORM Required</a:t>
            </a:r>
            <a:r>
              <a:rPr lang="en-US" b="0" i="0" dirty="0">
                <a:solidFill>
                  <a:srgbClr val="374151"/>
                </a:solidFill>
                <a:effectLst/>
                <a:latin typeface="Söhne"/>
              </a:rPr>
              <a:t>: Unlike </a:t>
            </a:r>
            <a:r>
              <a:rPr lang="en-US" b="0" i="0" dirty="0" err="1">
                <a:solidFill>
                  <a:srgbClr val="374151"/>
                </a:solidFill>
                <a:effectLst/>
                <a:latin typeface="Söhne"/>
              </a:rPr>
              <a:t>GraphQL</a:t>
            </a:r>
            <a:r>
              <a:rPr lang="en-US" b="0" i="0" dirty="0">
                <a:solidFill>
                  <a:srgbClr val="374151"/>
                </a:solidFill>
                <a:effectLst/>
                <a:latin typeface="Söhne"/>
              </a:rPr>
              <a:t> which requires a schema, or REST which often works best with an ORM for complex applications, </a:t>
            </a:r>
            <a:r>
              <a:rPr lang="en-US" b="0" i="0" dirty="0" err="1">
                <a:solidFill>
                  <a:srgbClr val="374151"/>
                </a:solidFill>
                <a:effectLst/>
                <a:latin typeface="Söhne"/>
              </a:rPr>
              <a:t>tRPC</a:t>
            </a:r>
            <a:r>
              <a:rPr lang="en-US" b="0" i="0" dirty="0">
                <a:solidFill>
                  <a:srgbClr val="374151"/>
                </a:solidFill>
                <a:effectLst/>
                <a:latin typeface="Söhne"/>
              </a:rPr>
              <a:t> doesn't mandate either. Your procedures simply call your database (or any other data source) directly.</a:t>
            </a:r>
          </a:p>
          <a:p>
            <a:br>
              <a:rPr lang="en-US" dirty="0"/>
            </a:br>
            <a:endParaRPr lang="en-IL" dirty="0"/>
          </a:p>
        </p:txBody>
      </p:sp>
    </p:spTree>
    <p:extLst>
      <p:ext uri="{BB962C8B-B14F-4D97-AF65-F5344CB8AC3E}">
        <p14:creationId xmlns:p14="http://schemas.microsoft.com/office/powerpoint/2010/main" val="296678642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BC81A-5D2B-5497-5A0A-2B44670C66E7}"/>
              </a:ext>
            </a:extLst>
          </p:cNvPr>
          <p:cNvSpPr>
            <a:spLocks noGrp="1"/>
          </p:cNvSpPr>
          <p:nvPr>
            <p:ph type="title"/>
          </p:nvPr>
        </p:nvSpPr>
        <p:spPr/>
        <p:txBody>
          <a:bodyPr/>
          <a:lstStyle/>
          <a:p>
            <a:r>
              <a:rPr lang="en-US" dirty="0"/>
              <a:t>P</a:t>
            </a:r>
            <a:r>
              <a:rPr lang="en-IL" dirty="0"/>
              <a:t>oint 4</a:t>
            </a:r>
          </a:p>
        </p:txBody>
      </p:sp>
      <p:sp>
        <p:nvSpPr>
          <p:cNvPr id="3" name="Content Placeholder 2">
            <a:extLst>
              <a:ext uri="{FF2B5EF4-FFF2-40B4-BE49-F238E27FC236}">
                <a16:creationId xmlns:a16="http://schemas.microsoft.com/office/drawing/2014/main" id="{5511AF50-DAFD-3152-7629-DC9220F93832}"/>
              </a:ext>
            </a:extLst>
          </p:cNvPr>
          <p:cNvSpPr>
            <a:spLocks noGrp="1"/>
          </p:cNvSpPr>
          <p:nvPr>
            <p:ph idx="1"/>
          </p:nvPr>
        </p:nvSpPr>
        <p:spPr/>
        <p:txBody>
          <a:bodyPr/>
          <a:lstStyle/>
          <a:p>
            <a:pPr algn="l">
              <a:buFont typeface="+mj-lt"/>
              <a:buAutoNum type="arabicPeriod"/>
            </a:pPr>
            <a:r>
              <a:rPr lang="en-US" b="1" i="0" dirty="0">
                <a:solidFill>
                  <a:srgbClr val="374151"/>
                </a:solidFill>
                <a:effectLst/>
                <a:latin typeface="Söhne"/>
              </a:rPr>
              <a:t>Procedure-Based Instead of Resource-Based</a:t>
            </a:r>
            <a:r>
              <a:rPr lang="en-US" b="0" i="0" dirty="0">
                <a:solidFill>
                  <a:srgbClr val="374151"/>
                </a:solidFill>
                <a:effectLst/>
                <a:latin typeface="Söhne"/>
              </a:rPr>
              <a:t>: Unlike REST, which is resource-based (think /users, /posts, etc.), </a:t>
            </a:r>
            <a:r>
              <a:rPr lang="en-US" b="0" i="0" dirty="0" err="1">
                <a:solidFill>
                  <a:srgbClr val="374151"/>
                </a:solidFill>
                <a:effectLst/>
                <a:latin typeface="Söhne"/>
              </a:rPr>
              <a:t>tRPC</a:t>
            </a:r>
            <a:r>
              <a:rPr lang="en-US" b="0" i="0" dirty="0">
                <a:solidFill>
                  <a:srgbClr val="374151"/>
                </a:solidFill>
                <a:effectLst/>
                <a:latin typeface="Söhne"/>
              </a:rPr>
              <a:t> is procedure-based. You define procedures (functions) that your client can call, passing in any necessary arguments.</a:t>
            </a:r>
          </a:p>
          <a:p>
            <a:br>
              <a:rPr lang="en-US" dirty="0"/>
            </a:br>
            <a:endParaRPr lang="en-IL" dirty="0"/>
          </a:p>
        </p:txBody>
      </p:sp>
    </p:spTree>
    <p:extLst>
      <p:ext uri="{BB962C8B-B14F-4D97-AF65-F5344CB8AC3E}">
        <p14:creationId xmlns:p14="http://schemas.microsoft.com/office/powerpoint/2010/main" val="339302116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BC81A-5D2B-5497-5A0A-2B44670C66E7}"/>
              </a:ext>
            </a:extLst>
          </p:cNvPr>
          <p:cNvSpPr>
            <a:spLocks noGrp="1"/>
          </p:cNvSpPr>
          <p:nvPr>
            <p:ph type="title"/>
          </p:nvPr>
        </p:nvSpPr>
        <p:spPr/>
        <p:txBody>
          <a:bodyPr/>
          <a:lstStyle/>
          <a:p>
            <a:r>
              <a:rPr lang="en-IL" dirty="0"/>
              <a:t>more</a:t>
            </a:r>
          </a:p>
        </p:txBody>
      </p:sp>
      <p:sp>
        <p:nvSpPr>
          <p:cNvPr id="3" name="Content Placeholder 2">
            <a:extLst>
              <a:ext uri="{FF2B5EF4-FFF2-40B4-BE49-F238E27FC236}">
                <a16:creationId xmlns:a16="http://schemas.microsoft.com/office/drawing/2014/main" id="{5511AF50-DAFD-3152-7629-DC9220F93832}"/>
              </a:ext>
            </a:extLst>
          </p:cNvPr>
          <p:cNvSpPr>
            <a:spLocks noGrp="1"/>
          </p:cNvSpPr>
          <p:nvPr>
            <p:ph idx="1"/>
          </p:nvPr>
        </p:nvSpPr>
        <p:spPr/>
        <p:txBody>
          <a:bodyPr>
            <a:normAutofit fontScale="85000" lnSpcReduction="20000"/>
          </a:bodyPr>
          <a:lstStyle/>
          <a:p>
            <a:pPr algn="l">
              <a:buFont typeface="+mj-lt"/>
              <a:buAutoNum type="arabicPeriod"/>
            </a:pPr>
            <a:r>
              <a:rPr lang="en-US" b="1" i="0" dirty="0">
                <a:solidFill>
                  <a:srgbClr val="374151"/>
                </a:solidFill>
                <a:effectLst/>
                <a:latin typeface="Söhne"/>
              </a:rPr>
              <a:t>Backend and Frontend Integration</a:t>
            </a:r>
            <a:r>
              <a:rPr lang="en-US" b="0" i="0" dirty="0">
                <a:solidFill>
                  <a:srgbClr val="374151"/>
                </a:solidFill>
                <a:effectLst/>
                <a:latin typeface="Söhne"/>
              </a:rPr>
              <a:t>: There are </a:t>
            </a:r>
            <a:r>
              <a:rPr lang="en-US" b="0" i="0" dirty="0" err="1">
                <a:solidFill>
                  <a:srgbClr val="374151"/>
                </a:solidFill>
                <a:effectLst/>
                <a:latin typeface="Söhne"/>
              </a:rPr>
              <a:t>tRPC</a:t>
            </a:r>
            <a:r>
              <a:rPr lang="en-US" b="0" i="0" dirty="0">
                <a:solidFill>
                  <a:srgbClr val="374151"/>
                </a:solidFill>
                <a:effectLst/>
                <a:latin typeface="Söhne"/>
              </a:rPr>
              <a:t> client libraries tailored for React and other popular front-end frameworks. These libraries make it straightforward to call backend procedures from the frontend, and they integrate with popular data-fetching libraries.</a:t>
            </a:r>
          </a:p>
          <a:p>
            <a:pPr algn="l">
              <a:buFont typeface="+mj-lt"/>
              <a:buAutoNum type="arabicPeriod"/>
            </a:pPr>
            <a:r>
              <a:rPr lang="en-US" b="1" i="0" dirty="0">
                <a:solidFill>
                  <a:srgbClr val="374151"/>
                </a:solidFill>
                <a:effectLst/>
                <a:latin typeface="Söhne"/>
              </a:rPr>
              <a:t>Simple Query Invalidations</a:t>
            </a:r>
            <a:r>
              <a:rPr lang="en-US" b="0" i="0" dirty="0">
                <a:solidFill>
                  <a:srgbClr val="374151"/>
                </a:solidFill>
                <a:effectLst/>
                <a:latin typeface="Söhne"/>
              </a:rPr>
              <a:t>: With </a:t>
            </a:r>
            <a:r>
              <a:rPr lang="en-US" b="0" i="0" dirty="0" err="1">
                <a:solidFill>
                  <a:srgbClr val="374151"/>
                </a:solidFill>
                <a:effectLst/>
                <a:latin typeface="Söhne"/>
              </a:rPr>
              <a:t>tRPC</a:t>
            </a:r>
            <a:r>
              <a:rPr lang="en-US" b="0" i="0" dirty="0">
                <a:solidFill>
                  <a:srgbClr val="374151"/>
                </a:solidFill>
                <a:effectLst/>
                <a:latin typeface="Söhne"/>
              </a:rPr>
              <a:t> client libraries, it's easy to invalidate or </a:t>
            </a:r>
            <a:r>
              <a:rPr lang="en-US" b="0" i="0" dirty="0" err="1">
                <a:solidFill>
                  <a:srgbClr val="374151"/>
                </a:solidFill>
                <a:effectLst/>
                <a:latin typeface="Söhne"/>
              </a:rPr>
              <a:t>refetch</a:t>
            </a:r>
            <a:r>
              <a:rPr lang="en-US" b="0" i="0" dirty="0">
                <a:solidFill>
                  <a:srgbClr val="374151"/>
                </a:solidFill>
                <a:effectLst/>
                <a:latin typeface="Söhne"/>
              </a:rPr>
              <a:t> queries, making state management simpler, especially in SPAs (Single Page Applications).</a:t>
            </a:r>
          </a:p>
          <a:p>
            <a:pPr algn="l">
              <a:buFont typeface="+mj-lt"/>
              <a:buAutoNum type="arabicPeriod"/>
            </a:pPr>
            <a:r>
              <a:rPr lang="en-US" b="1" i="0" dirty="0">
                <a:solidFill>
                  <a:srgbClr val="374151"/>
                </a:solidFill>
                <a:effectLst/>
                <a:latin typeface="Söhne"/>
              </a:rPr>
              <a:t>Express and </a:t>
            </a:r>
            <a:r>
              <a:rPr lang="en-US" b="1" i="0" dirty="0" err="1">
                <a:solidFill>
                  <a:srgbClr val="374151"/>
                </a:solidFill>
                <a:effectLst/>
                <a:latin typeface="Söhne"/>
              </a:rPr>
              <a:t>Next.js</a:t>
            </a:r>
            <a:r>
              <a:rPr lang="en-US" b="1" i="0" dirty="0">
                <a:solidFill>
                  <a:srgbClr val="374151"/>
                </a:solidFill>
                <a:effectLst/>
                <a:latin typeface="Söhne"/>
              </a:rPr>
              <a:t> Adapters</a:t>
            </a:r>
            <a:r>
              <a:rPr lang="en-US" b="0" i="0" dirty="0">
                <a:solidFill>
                  <a:srgbClr val="374151"/>
                </a:solidFill>
                <a:effectLst/>
                <a:latin typeface="Söhne"/>
              </a:rPr>
              <a:t>: While </a:t>
            </a:r>
            <a:r>
              <a:rPr lang="en-US" b="0" i="0" dirty="0" err="1">
                <a:solidFill>
                  <a:srgbClr val="374151"/>
                </a:solidFill>
                <a:effectLst/>
                <a:latin typeface="Söhne"/>
              </a:rPr>
              <a:t>tRPC</a:t>
            </a:r>
            <a:r>
              <a:rPr lang="en-US" b="0" i="0" dirty="0">
                <a:solidFill>
                  <a:srgbClr val="374151"/>
                </a:solidFill>
                <a:effectLst/>
                <a:latin typeface="Söhne"/>
              </a:rPr>
              <a:t> was initially designed with </a:t>
            </a:r>
            <a:r>
              <a:rPr lang="en-US" b="0" i="0" dirty="0" err="1">
                <a:solidFill>
                  <a:srgbClr val="374151"/>
                </a:solidFill>
                <a:effectLst/>
                <a:latin typeface="Söhne"/>
              </a:rPr>
              <a:t>Next.js</a:t>
            </a:r>
            <a:r>
              <a:rPr lang="en-US" b="0" i="0" dirty="0">
                <a:solidFill>
                  <a:srgbClr val="374151"/>
                </a:solidFill>
                <a:effectLst/>
                <a:latin typeface="Söhne"/>
              </a:rPr>
              <a:t> in mind, it does offer adapters for other frameworks, including Express.</a:t>
            </a:r>
          </a:p>
          <a:p>
            <a:pPr algn="l">
              <a:buFont typeface="+mj-lt"/>
              <a:buAutoNum type="arabicPeriod"/>
            </a:pPr>
            <a:r>
              <a:rPr lang="en-US" b="1" i="0" dirty="0">
                <a:solidFill>
                  <a:srgbClr val="374151"/>
                </a:solidFill>
                <a:effectLst/>
                <a:latin typeface="Söhne"/>
              </a:rPr>
              <a:t>Extensible</a:t>
            </a:r>
            <a:r>
              <a:rPr lang="en-US" b="0" i="0" dirty="0">
                <a:solidFill>
                  <a:srgbClr val="374151"/>
                </a:solidFill>
                <a:effectLst/>
                <a:latin typeface="Söhne"/>
              </a:rPr>
              <a:t>: It's designed with extensibility in mind, so you can add custom </a:t>
            </a:r>
            <a:r>
              <a:rPr lang="en-US" b="0" i="0" dirty="0" err="1">
                <a:solidFill>
                  <a:srgbClr val="374151"/>
                </a:solidFill>
                <a:effectLst/>
                <a:latin typeface="Söhne"/>
              </a:rPr>
              <a:t>middlewares</a:t>
            </a:r>
            <a:r>
              <a:rPr lang="en-US" b="0" i="0" dirty="0">
                <a:solidFill>
                  <a:srgbClr val="374151"/>
                </a:solidFill>
                <a:effectLst/>
                <a:latin typeface="Söhne"/>
              </a:rPr>
              <a:t>, error handling, and more.</a:t>
            </a:r>
          </a:p>
          <a:p>
            <a:pPr algn="l">
              <a:buFont typeface="+mj-lt"/>
              <a:buAutoNum type="arabicPeriod"/>
            </a:pPr>
            <a:r>
              <a:rPr lang="en-US" b="1" i="0" dirty="0">
                <a:solidFill>
                  <a:srgbClr val="374151"/>
                </a:solidFill>
                <a:effectLst/>
                <a:latin typeface="Söhne"/>
              </a:rPr>
              <a:t>Validation</a:t>
            </a:r>
            <a:r>
              <a:rPr lang="en-US" b="0" i="0" dirty="0">
                <a:solidFill>
                  <a:srgbClr val="374151"/>
                </a:solidFill>
                <a:effectLst/>
                <a:latin typeface="Söhne"/>
              </a:rPr>
              <a:t>: Procedures in </a:t>
            </a:r>
            <a:r>
              <a:rPr lang="en-US" b="0" i="0" dirty="0" err="1">
                <a:solidFill>
                  <a:srgbClr val="374151"/>
                </a:solidFill>
                <a:effectLst/>
                <a:latin typeface="Söhne"/>
              </a:rPr>
              <a:t>tRPC</a:t>
            </a:r>
            <a:r>
              <a:rPr lang="en-US" b="0" i="0" dirty="0">
                <a:solidFill>
                  <a:srgbClr val="374151"/>
                </a:solidFill>
                <a:effectLst/>
                <a:latin typeface="Söhne"/>
              </a:rPr>
              <a:t> can validate their input using popular libraries like </a:t>
            </a:r>
            <a:r>
              <a:rPr lang="en-US" b="0" i="0" dirty="0" err="1">
                <a:solidFill>
                  <a:srgbClr val="374151"/>
                </a:solidFill>
                <a:effectLst/>
                <a:latin typeface="Söhne"/>
              </a:rPr>
              <a:t>zod</a:t>
            </a:r>
            <a:r>
              <a:rPr lang="en-US" b="0" i="0" dirty="0">
                <a:solidFill>
                  <a:srgbClr val="374151"/>
                </a:solidFill>
                <a:effectLst/>
                <a:latin typeface="Söhne"/>
              </a:rPr>
              <a:t> or yup.</a:t>
            </a:r>
          </a:p>
        </p:txBody>
      </p:sp>
    </p:spTree>
    <p:extLst>
      <p:ext uri="{BB962C8B-B14F-4D97-AF65-F5344CB8AC3E}">
        <p14:creationId xmlns:p14="http://schemas.microsoft.com/office/powerpoint/2010/main" val="386534030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BC81A-5D2B-5497-5A0A-2B44670C66E7}"/>
              </a:ext>
            </a:extLst>
          </p:cNvPr>
          <p:cNvSpPr>
            <a:spLocks noGrp="1"/>
          </p:cNvSpPr>
          <p:nvPr>
            <p:ph type="title"/>
          </p:nvPr>
        </p:nvSpPr>
        <p:spPr/>
        <p:txBody>
          <a:bodyPr/>
          <a:lstStyle/>
          <a:p>
            <a:r>
              <a:rPr lang="en-US" dirty="0"/>
              <a:t>G</a:t>
            </a:r>
            <a:r>
              <a:rPr lang="en-IL" dirty="0"/>
              <a:t>et started - react</a:t>
            </a:r>
          </a:p>
        </p:txBody>
      </p:sp>
      <p:sp>
        <p:nvSpPr>
          <p:cNvPr id="3" name="Content Placeholder 2">
            <a:extLst>
              <a:ext uri="{FF2B5EF4-FFF2-40B4-BE49-F238E27FC236}">
                <a16:creationId xmlns:a16="http://schemas.microsoft.com/office/drawing/2014/main" id="{5511AF50-DAFD-3152-7629-DC9220F93832}"/>
              </a:ext>
            </a:extLst>
          </p:cNvPr>
          <p:cNvSpPr>
            <a:spLocks noGrp="1"/>
          </p:cNvSpPr>
          <p:nvPr>
            <p:ph idx="1"/>
          </p:nvPr>
        </p:nvSpPr>
        <p:spPr/>
        <p:txBody>
          <a:bodyPr/>
          <a:lstStyle/>
          <a:p>
            <a:r>
              <a:rPr lang="en-US" dirty="0" err="1"/>
              <a:t>npm</a:t>
            </a:r>
            <a:r>
              <a:rPr lang="en-US" dirty="0"/>
              <a:t> install @</a:t>
            </a:r>
            <a:r>
              <a:rPr lang="en-US" dirty="0" err="1"/>
              <a:t>trpc</a:t>
            </a:r>
            <a:r>
              <a:rPr lang="en-US" dirty="0"/>
              <a:t>/client @</a:t>
            </a:r>
            <a:r>
              <a:rPr lang="en-US" dirty="0" err="1"/>
              <a:t>trpc</a:t>
            </a:r>
            <a:r>
              <a:rPr lang="en-US" dirty="0"/>
              <a:t>/server @</a:t>
            </a:r>
            <a:r>
              <a:rPr lang="en-US" dirty="0" err="1"/>
              <a:t>trpc</a:t>
            </a:r>
            <a:r>
              <a:rPr lang="en-US" dirty="0"/>
              <a:t>/react-query @</a:t>
            </a:r>
            <a:r>
              <a:rPr lang="en-US" dirty="0" err="1"/>
              <a:t>tanstack</a:t>
            </a:r>
            <a:r>
              <a:rPr lang="en-US" dirty="0"/>
              <a:t>/react-query </a:t>
            </a:r>
          </a:p>
          <a:p>
            <a:r>
              <a:rPr lang="en-US" dirty="0"/>
              <a:t>https://</a:t>
            </a:r>
            <a:r>
              <a:rPr lang="en-US" dirty="0" err="1"/>
              <a:t>trpc.io</a:t>
            </a:r>
            <a:r>
              <a:rPr lang="en-US" dirty="0"/>
              <a:t>/docs/client/react/setup</a:t>
            </a:r>
            <a:endParaRPr lang="en-IL" dirty="0"/>
          </a:p>
        </p:txBody>
      </p:sp>
    </p:spTree>
    <p:extLst>
      <p:ext uri="{BB962C8B-B14F-4D97-AF65-F5344CB8AC3E}">
        <p14:creationId xmlns:p14="http://schemas.microsoft.com/office/powerpoint/2010/main" val="304502175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BC81A-5D2B-5497-5A0A-2B44670C66E7}"/>
              </a:ext>
            </a:extLst>
          </p:cNvPr>
          <p:cNvSpPr>
            <a:spLocks noGrp="1"/>
          </p:cNvSpPr>
          <p:nvPr>
            <p:ph type="title"/>
          </p:nvPr>
        </p:nvSpPr>
        <p:spPr/>
        <p:txBody>
          <a:bodyPr/>
          <a:lstStyle/>
          <a:p>
            <a:endParaRPr lang="en-IL" dirty="0"/>
          </a:p>
        </p:txBody>
      </p:sp>
      <p:sp>
        <p:nvSpPr>
          <p:cNvPr id="3" name="Content Placeholder 2">
            <a:extLst>
              <a:ext uri="{FF2B5EF4-FFF2-40B4-BE49-F238E27FC236}">
                <a16:creationId xmlns:a16="http://schemas.microsoft.com/office/drawing/2014/main" id="{5511AF50-DAFD-3152-7629-DC9220F93832}"/>
              </a:ext>
            </a:extLst>
          </p:cNvPr>
          <p:cNvSpPr>
            <a:spLocks noGrp="1"/>
          </p:cNvSpPr>
          <p:nvPr>
            <p:ph idx="1"/>
          </p:nvPr>
        </p:nvSpPr>
        <p:spPr/>
        <p:txBody>
          <a:bodyPr/>
          <a:lstStyle/>
          <a:p>
            <a:endParaRPr lang="en-IL"/>
          </a:p>
        </p:txBody>
      </p:sp>
    </p:spTree>
    <p:extLst>
      <p:ext uri="{BB962C8B-B14F-4D97-AF65-F5344CB8AC3E}">
        <p14:creationId xmlns:p14="http://schemas.microsoft.com/office/powerpoint/2010/main" val="98913450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BC81A-5D2B-5497-5A0A-2B44670C66E7}"/>
              </a:ext>
            </a:extLst>
          </p:cNvPr>
          <p:cNvSpPr>
            <a:spLocks noGrp="1"/>
          </p:cNvSpPr>
          <p:nvPr>
            <p:ph type="title"/>
          </p:nvPr>
        </p:nvSpPr>
        <p:spPr/>
        <p:txBody>
          <a:bodyPr/>
          <a:lstStyle/>
          <a:p>
            <a:endParaRPr lang="en-IL"/>
          </a:p>
        </p:txBody>
      </p:sp>
      <p:sp>
        <p:nvSpPr>
          <p:cNvPr id="3" name="Content Placeholder 2">
            <a:extLst>
              <a:ext uri="{FF2B5EF4-FFF2-40B4-BE49-F238E27FC236}">
                <a16:creationId xmlns:a16="http://schemas.microsoft.com/office/drawing/2014/main" id="{5511AF50-DAFD-3152-7629-DC9220F93832}"/>
              </a:ext>
            </a:extLst>
          </p:cNvPr>
          <p:cNvSpPr>
            <a:spLocks noGrp="1"/>
          </p:cNvSpPr>
          <p:nvPr>
            <p:ph idx="1"/>
          </p:nvPr>
        </p:nvSpPr>
        <p:spPr/>
        <p:txBody>
          <a:bodyPr/>
          <a:lstStyle/>
          <a:p>
            <a:endParaRPr lang="en-IL"/>
          </a:p>
        </p:txBody>
      </p:sp>
    </p:spTree>
    <p:extLst>
      <p:ext uri="{BB962C8B-B14F-4D97-AF65-F5344CB8AC3E}">
        <p14:creationId xmlns:p14="http://schemas.microsoft.com/office/powerpoint/2010/main" val="77911375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BC81A-5D2B-5497-5A0A-2B44670C66E7}"/>
              </a:ext>
            </a:extLst>
          </p:cNvPr>
          <p:cNvSpPr>
            <a:spLocks noGrp="1"/>
          </p:cNvSpPr>
          <p:nvPr>
            <p:ph type="title"/>
          </p:nvPr>
        </p:nvSpPr>
        <p:spPr/>
        <p:txBody>
          <a:bodyPr/>
          <a:lstStyle/>
          <a:p>
            <a:endParaRPr lang="en-IL"/>
          </a:p>
        </p:txBody>
      </p:sp>
      <p:sp>
        <p:nvSpPr>
          <p:cNvPr id="3" name="Content Placeholder 2">
            <a:extLst>
              <a:ext uri="{FF2B5EF4-FFF2-40B4-BE49-F238E27FC236}">
                <a16:creationId xmlns:a16="http://schemas.microsoft.com/office/drawing/2014/main" id="{5511AF50-DAFD-3152-7629-DC9220F93832}"/>
              </a:ext>
            </a:extLst>
          </p:cNvPr>
          <p:cNvSpPr>
            <a:spLocks noGrp="1"/>
          </p:cNvSpPr>
          <p:nvPr>
            <p:ph idx="1"/>
          </p:nvPr>
        </p:nvSpPr>
        <p:spPr/>
        <p:txBody>
          <a:bodyPr/>
          <a:lstStyle/>
          <a:p>
            <a:endParaRPr lang="en-IL"/>
          </a:p>
        </p:txBody>
      </p:sp>
    </p:spTree>
    <p:extLst>
      <p:ext uri="{BB962C8B-B14F-4D97-AF65-F5344CB8AC3E}">
        <p14:creationId xmlns:p14="http://schemas.microsoft.com/office/powerpoint/2010/main" val="352888336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BC81A-5D2B-5497-5A0A-2B44670C66E7}"/>
              </a:ext>
            </a:extLst>
          </p:cNvPr>
          <p:cNvSpPr>
            <a:spLocks noGrp="1"/>
          </p:cNvSpPr>
          <p:nvPr>
            <p:ph type="title"/>
          </p:nvPr>
        </p:nvSpPr>
        <p:spPr/>
        <p:txBody>
          <a:bodyPr/>
          <a:lstStyle/>
          <a:p>
            <a:endParaRPr lang="en-IL"/>
          </a:p>
        </p:txBody>
      </p:sp>
      <p:sp>
        <p:nvSpPr>
          <p:cNvPr id="3" name="Content Placeholder 2">
            <a:extLst>
              <a:ext uri="{FF2B5EF4-FFF2-40B4-BE49-F238E27FC236}">
                <a16:creationId xmlns:a16="http://schemas.microsoft.com/office/drawing/2014/main" id="{5511AF50-DAFD-3152-7629-DC9220F93832}"/>
              </a:ext>
            </a:extLst>
          </p:cNvPr>
          <p:cNvSpPr>
            <a:spLocks noGrp="1"/>
          </p:cNvSpPr>
          <p:nvPr>
            <p:ph idx="1"/>
          </p:nvPr>
        </p:nvSpPr>
        <p:spPr/>
        <p:txBody>
          <a:bodyPr/>
          <a:lstStyle/>
          <a:p>
            <a:endParaRPr lang="en-IL"/>
          </a:p>
        </p:txBody>
      </p:sp>
    </p:spTree>
    <p:extLst>
      <p:ext uri="{BB962C8B-B14F-4D97-AF65-F5344CB8AC3E}">
        <p14:creationId xmlns:p14="http://schemas.microsoft.com/office/powerpoint/2010/main" val="161353086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DE076A0-07D9-70D8-60A4-231E04860A9D}"/>
              </a:ext>
            </a:extLst>
          </p:cNvPr>
          <p:cNvSpPr>
            <a:spLocks noGrp="1"/>
          </p:cNvSpPr>
          <p:nvPr>
            <p:ph type="title"/>
          </p:nvPr>
        </p:nvSpPr>
        <p:spPr>
          <a:xfrm>
            <a:off x="761800" y="762001"/>
            <a:ext cx="5334197" cy="1708242"/>
          </a:xfrm>
        </p:spPr>
        <p:txBody>
          <a:bodyPr anchor="ctr">
            <a:normAutofit/>
          </a:bodyPr>
          <a:lstStyle/>
          <a:p>
            <a:r>
              <a:rPr lang="en-US" sz="4000" b="1" i="0">
                <a:effectLst/>
                <a:latin typeface="Söhne"/>
              </a:rPr>
              <a:t>Why Do You Need a Web Server?</a:t>
            </a:r>
            <a:endParaRPr lang="en-IL" sz="4000"/>
          </a:p>
        </p:txBody>
      </p:sp>
      <p:sp>
        <p:nvSpPr>
          <p:cNvPr id="3" name="Content Placeholder 2">
            <a:extLst>
              <a:ext uri="{FF2B5EF4-FFF2-40B4-BE49-F238E27FC236}">
                <a16:creationId xmlns:a16="http://schemas.microsoft.com/office/drawing/2014/main" id="{4571DC12-23B1-E177-385C-ECFEAE1FC19A}"/>
              </a:ext>
            </a:extLst>
          </p:cNvPr>
          <p:cNvSpPr>
            <a:spLocks noGrp="1"/>
          </p:cNvSpPr>
          <p:nvPr>
            <p:ph idx="1"/>
          </p:nvPr>
        </p:nvSpPr>
        <p:spPr>
          <a:xfrm>
            <a:off x="761800" y="2470244"/>
            <a:ext cx="5334197" cy="3769835"/>
          </a:xfrm>
        </p:spPr>
        <p:txBody>
          <a:bodyPr anchor="ctr">
            <a:normAutofit/>
          </a:bodyPr>
          <a:lstStyle/>
          <a:p>
            <a:pPr>
              <a:buFont typeface="+mj-lt"/>
              <a:buAutoNum type="arabicPeriod"/>
            </a:pPr>
            <a:r>
              <a:rPr lang="en-US" sz="1000" b="1" i="0">
                <a:effectLst/>
                <a:latin typeface="Söhne"/>
              </a:rPr>
              <a:t>Hosting a Website:</a:t>
            </a:r>
            <a:r>
              <a:rPr lang="en-US" sz="1000" b="0" i="0">
                <a:effectLst/>
                <a:latin typeface="Söhne"/>
              </a:rPr>
              <a:t> If you want to make a website available to others on the Internet, you'll need a web server to host the site's files and handle incoming requests.</a:t>
            </a:r>
          </a:p>
          <a:p>
            <a:pPr>
              <a:buFont typeface="+mj-lt"/>
              <a:buAutoNum type="arabicPeriod"/>
            </a:pPr>
            <a:r>
              <a:rPr lang="en-US" sz="1000" b="1" i="0">
                <a:effectLst/>
                <a:latin typeface="Söhne"/>
              </a:rPr>
              <a:t>Creating a Web Application:</a:t>
            </a:r>
            <a:r>
              <a:rPr lang="en-US" sz="1000" b="0" i="0">
                <a:effectLst/>
                <a:latin typeface="Söhne"/>
              </a:rPr>
              <a:t> For more complex sites with dynamic content, a web server can interpret programming languages like PHP, Ruby, or Python, allowing for interactive features and data-driven content.</a:t>
            </a:r>
          </a:p>
          <a:p>
            <a:pPr>
              <a:buFont typeface="+mj-lt"/>
              <a:buAutoNum type="arabicPeriod"/>
            </a:pPr>
            <a:r>
              <a:rPr lang="en-US" sz="1000" b="1" i="0">
                <a:effectLst/>
                <a:latin typeface="Söhne"/>
              </a:rPr>
              <a:t>Managing Traffic:</a:t>
            </a:r>
            <a:r>
              <a:rPr lang="en-US" sz="1000" b="0" i="0">
                <a:effectLst/>
                <a:latin typeface="Söhne"/>
              </a:rPr>
              <a:t> Web servers are designed to manage multiple connections simultaneously, ensuring that many users can access a site at the same time without significant slowdowns.</a:t>
            </a:r>
          </a:p>
          <a:p>
            <a:pPr>
              <a:buFont typeface="+mj-lt"/>
              <a:buAutoNum type="arabicPeriod"/>
            </a:pPr>
            <a:r>
              <a:rPr lang="en-US" sz="1000" b="1" i="0">
                <a:effectLst/>
                <a:latin typeface="Söhne"/>
              </a:rPr>
              <a:t>Security and Access Control:</a:t>
            </a:r>
            <a:r>
              <a:rPr lang="en-US" sz="1000" b="0" i="0">
                <a:effectLst/>
                <a:latin typeface="Söhne"/>
              </a:rPr>
              <a:t> Web servers can be configured to provide security measures, such as SSL/TLS for encrypted connections, and access controls to restrict who can view certain parts of a website.</a:t>
            </a:r>
          </a:p>
          <a:p>
            <a:pPr>
              <a:buFont typeface="+mj-lt"/>
              <a:buAutoNum type="arabicPeriod"/>
            </a:pPr>
            <a:r>
              <a:rPr lang="en-US" sz="1000" b="1" i="0">
                <a:effectLst/>
                <a:latin typeface="Söhne"/>
              </a:rPr>
              <a:t>Content Delivery and Optimization:</a:t>
            </a:r>
            <a:r>
              <a:rPr lang="en-US" sz="1000" b="0" i="0">
                <a:effectLst/>
                <a:latin typeface="Söhne"/>
              </a:rPr>
              <a:t> Web servers can be optimized to deliver content efficiently, with features like compression, caching, and load balancing to ensure quick page loading and responsiveness.</a:t>
            </a:r>
          </a:p>
          <a:p>
            <a:pPr>
              <a:buFont typeface="+mj-lt"/>
              <a:buAutoNum type="arabicPeriod"/>
            </a:pPr>
            <a:r>
              <a:rPr lang="en-US" sz="1000" b="1" i="0">
                <a:effectLst/>
                <a:latin typeface="Söhne"/>
              </a:rPr>
              <a:t>Integration with Databases:</a:t>
            </a:r>
            <a:r>
              <a:rPr lang="en-US" sz="1000" b="0" i="0">
                <a:effectLst/>
                <a:latin typeface="Söhne"/>
              </a:rPr>
              <a:t> In many modern web applications, web servers interact with databases to store and retrieve information, allowing for personalized and dynamic content.</a:t>
            </a:r>
          </a:p>
          <a:p>
            <a:pPr>
              <a:buFont typeface="+mj-lt"/>
              <a:buAutoNum type="arabicPeriod"/>
            </a:pPr>
            <a:r>
              <a:rPr lang="en-US" sz="1000" b="1" i="0">
                <a:effectLst/>
                <a:latin typeface="Söhne"/>
              </a:rPr>
              <a:t>Business and E-Commerce Applications:</a:t>
            </a:r>
            <a:r>
              <a:rPr lang="en-US" sz="1000" b="0" i="0">
                <a:effectLst/>
                <a:latin typeface="Söhne"/>
              </a:rPr>
              <a:t> For businesses that conduct transactions online or provide customer portals, web servers are essential for managing these complex, interactive platforms.</a:t>
            </a:r>
          </a:p>
        </p:txBody>
      </p:sp>
      <p:pic>
        <p:nvPicPr>
          <p:cNvPr id="5" name="Picture 4" descr="Sphere of mesh and nodes">
            <a:extLst>
              <a:ext uri="{FF2B5EF4-FFF2-40B4-BE49-F238E27FC236}">
                <a16:creationId xmlns:a16="http://schemas.microsoft.com/office/drawing/2014/main" id="{B312451D-BD11-985B-DE7C-8F73A8F0B2CE}"/>
              </a:ext>
            </a:extLst>
          </p:cNvPr>
          <p:cNvPicPr>
            <a:picLocks noChangeAspect="1"/>
          </p:cNvPicPr>
          <p:nvPr/>
        </p:nvPicPr>
        <p:blipFill rotWithShape="1">
          <a:blip r:embed="rId2"/>
          <a:srcRect l="36373" r="5383" b="-1"/>
          <a:stretch/>
        </p:blipFill>
        <p:spPr>
          <a:xfrm>
            <a:off x="6857797" y="-10886"/>
            <a:ext cx="5334204" cy="6868886"/>
          </a:xfrm>
          <a:prstGeom prst="rect">
            <a:avLst/>
          </a:prstGeom>
          <a:effectLst>
            <a:outerShdw blurRad="127000" dist="50800" dir="10800000" sx="99000" sy="99000" algn="r" rotWithShape="0">
              <a:prstClr val="black">
                <a:alpha val="40000"/>
              </a:prstClr>
            </a:outerShdw>
          </a:effectLst>
        </p:spPr>
      </p:pic>
    </p:spTree>
    <p:extLst>
      <p:ext uri="{BB962C8B-B14F-4D97-AF65-F5344CB8AC3E}">
        <p14:creationId xmlns:p14="http://schemas.microsoft.com/office/powerpoint/2010/main" val="327728542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BC81A-5D2B-5497-5A0A-2B44670C66E7}"/>
              </a:ext>
            </a:extLst>
          </p:cNvPr>
          <p:cNvSpPr>
            <a:spLocks noGrp="1"/>
          </p:cNvSpPr>
          <p:nvPr>
            <p:ph type="title"/>
          </p:nvPr>
        </p:nvSpPr>
        <p:spPr/>
        <p:txBody>
          <a:bodyPr/>
          <a:lstStyle/>
          <a:p>
            <a:endParaRPr lang="en-IL"/>
          </a:p>
        </p:txBody>
      </p:sp>
      <p:sp>
        <p:nvSpPr>
          <p:cNvPr id="3" name="Content Placeholder 2">
            <a:extLst>
              <a:ext uri="{FF2B5EF4-FFF2-40B4-BE49-F238E27FC236}">
                <a16:creationId xmlns:a16="http://schemas.microsoft.com/office/drawing/2014/main" id="{5511AF50-DAFD-3152-7629-DC9220F93832}"/>
              </a:ext>
            </a:extLst>
          </p:cNvPr>
          <p:cNvSpPr>
            <a:spLocks noGrp="1"/>
          </p:cNvSpPr>
          <p:nvPr>
            <p:ph idx="1"/>
          </p:nvPr>
        </p:nvSpPr>
        <p:spPr/>
        <p:txBody>
          <a:bodyPr/>
          <a:lstStyle/>
          <a:p>
            <a:endParaRPr lang="en-IL"/>
          </a:p>
        </p:txBody>
      </p:sp>
    </p:spTree>
    <p:extLst>
      <p:ext uri="{BB962C8B-B14F-4D97-AF65-F5344CB8AC3E}">
        <p14:creationId xmlns:p14="http://schemas.microsoft.com/office/powerpoint/2010/main" val="176678956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BC81A-5D2B-5497-5A0A-2B44670C66E7}"/>
              </a:ext>
            </a:extLst>
          </p:cNvPr>
          <p:cNvSpPr>
            <a:spLocks noGrp="1"/>
          </p:cNvSpPr>
          <p:nvPr>
            <p:ph type="title"/>
          </p:nvPr>
        </p:nvSpPr>
        <p:spPr/>
        <p:txBody>
          <a:bodyPr/>
          <a:lstStyle/>
          <a:p>
            <a:endParaRPr lang="en-IL"/>
          </a:p>
        </p:txBody>
      </p:sp>
      <p:sp>
        <p:nvSpPr>
          <p:cNvPr id="3" name="Content Placeholder 2">
            <a:extLst>
              <a:ext uri="{FF2B5EF4-FFF2-40B4-BE49-F238E27FC236}">
                <a16:creationId xmlns:a16="http://schemas.microsoft.com/office/drawing/2014/main" id="{5511AF50-DAFD-3152-7629-DC9220F93832}"/>
              </a:ext>
            </a:extLst>
          </p:cNvPr>
          <p:cNvSpPr>
            <a:spLocks noGrp="1"/>
          </p:cNvSpPr>
          <p:nvPr>
            <p:ph idx="1"/>
          </p:nvPr>
        </p:nvSpPr>
        <p:spPr/>
        <p:txBody>
          <a:bodyPr/>
          <a:lstStyle/>
          <a:p>
            <a:endParaRPr lang="en-IL"/>
          </a:p>
        </p:txBody>
      </p:sp>
    </p:spTree>
    <p:extLst>
      <p:ext uri="{BB962C8B-B14F-4D97-AF65-F5344CB8AC3E}">
        <p14:creationId xmlns:p14="http://schemas.microsoft.com/office/powerpoint/2010/main" val="81104418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BC81A-5D2B-5497-5A0A-2B44670C66E7}"/>
              </a:ext>
            </a:extLst>
          </p:cNvPr>
          <p:cNvSpPr>
            <a:spLocks noGrp="1"/>
          </p:cNvSpPr>
          <p:nvPr>
            <p:ph type="title"/>
          </p:nvPr>
        </p:nvSpPr>
        <p:spPr/>
        <p:txBody>
          <a:bodyPr/>
          <a:lstStyle/>
          <a:p>
            <a:endParaRPr lang="en-IL"/>
          </a:p>
        </p:txBody>
      </p:sp>
      <p:sp>
        <p:nvSpPr>
          <p:cNvPr id="3" name="Content Placeholder 2">
            <a:extLst>
              <a:ext uri="{FF2B5EF4-FFF2-40B4-BE49-F238E27FC236}">
                <a16:creationId xmlns:a16="http://schemas.microsoft.com/office/drawing/2014/main" id="{5511AF50-DAFD-3152-7629-DC9220F93832}"/>
              </a:ext>
            </a:extLst>
          </p:cNvPr>
          <p:cNvSpPr>
            <a:spLocks noGrp="1"/>
          </p:cNvSpPr>
          <p:nvPr>
            <p:ph idx="1"/>
          </p:nvPr>
        </p:nvSpPr>
        <p:spPr/>
        <p:txBody>
          <a:bodyPr/>
          <a:lstStyle/>
          <a:p>
            <a:endParaRPr lang="en-IL"/>
          </a:p>
        </p:txBody>
      </p:sp>
    </p:spTree>
    <p:extLst>
      <p:ext uri="{BB962C8B-B14F-4D97-AF65-F5344CB8AC3E}">
        <p14:creationId xmlns:p14="http://schemas.microsoft.com/office/powerpoint/2010/main" val="299814277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E076A0-07D9-70D8-60A4-231E04860A9D}"/>
              </a:ext>
            </a:extLst>
          </p:cNvPr>
          <p:cNvSpPr>
            <a:spLocks noGrp="1"/>
          </p:cNvSpPr>
          <p:nvPr>
            <p:ph type="title"/>
          </p:nvPr>
        </p:nvSpPr>
        <p:spPr/>
        <p:txBody>
          <a:bodyPr/>
          <a:lstStyle/>
          <a:p>
            <a:r>
              <a:rPr lang="en-US" b="1" i="0" dirty="0">
                <a:effectLst/>
                <a:latin typeface="Söhne"/>
              </a:rPr>
              <a:t>What is V8 JavaScript Engine</a:t>
            </a:r>
            <a:endParaRPr lang="en-IL" dirty="0"/>
          </a:p>
        </p:txBody>
      </p:sp>
      <p:sp>
        <p:nvSpPr>
          <p:cNvPr id="3" name="Content Placeholder 2">
            <a:extLst>
              <a:ext uri="{FF2B5EF4-FFF2-40B4-BE49-F238E27FC236}">
                <a16:creationId xmlns:a16="http://schemas.microsoft.com/office/drawing/2014/main" id="{4571DC12-23B1-E177-385C-ECFEAE1FC19A}"/>
              </a:ext>
            </a:extLst>
          </p:cNvPr>
          <p:cNvSpPr>
            <a:spLocks noGrp="1"/>
          </p:cNvSpPr>
          <p:nvPr>
            <p:ph idx="1"/>
          </p:nvPr>
        </p:nvSpPr>
        <p:spPr/>
        <p:txBody>
          <a:bodyPr/>
          <a:lstStyle/>
          <a:p>
            <a:pPr algn="l"/>
            <a:r>
              <a:rPr lang="en-US" b="0" i="0" dirty="0">
                <a:solidFill>
                  <a:srgbClr val="374151"/>
                </a:solidFill>
                <a:effectLst/>
                <a:latin typeface="Söhne"/>
              </a:rPr>
              <a:t>Node.js uses Google's V8 JavaScript engine to execute code. V8 is the same engine used in Google Chrome and other Chromium-based browsers, and it compiles JavaScript directly to native machine code for fast execution.</a:t>
            </a:r>
          </a:p>
          <a:p>
            <a:pPr marL="0" indent="0">
              <a:buNone/>
            </a:pPr>
            <a:endParaRPr lang="en-IL" dirty="0"/>
          </a:p>
        </p:txBody>
      </p:sp>
    </p:spTree>
    <p:extLst>
      <p:ext uri="{BB962C8B-B14F-4D97-AF65-F5344CB8AC3E}">
        <p14:creationId xmlns:p14="http://schemas.microsoft.com/office/powerpoint/2010/main" val="48963627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DE076A0-07D9-70D8-60A4-231E04860A9D}"/>
              </a:ext>
            </a:extLst>
          </p:cNvPr>
          <p:cNvSpPr>
            <a:spLocks noGrp="1"/>
          </p:cNvSpPr>
          <p:nvPr>
            <p:ph type="title"/>
          </p:nvPr>
        </p:nvSpPr>
        <p:spPr>
          <a:xfrm>
            <a:off x="1371597" y="348865"/>
            <a:ext cx="10044023" cy="877729"/>
          </a:xfrm>
        </p:spPr>
        <p:txBody>
          <a:bodyPr anchor="ctr">
            <a:normAutofit/>
          </a:bodyPr>
          <a:lstStyle/>
          <a:p>
            <a:r>
              <a:rPr lang="en-IL" sz="4000">
                <a:solidFill>
                  <a:srgbClr val="FFFFFF"/>
                </a:solidFill>
              </a:rPr>
              <a:t>What we are going to do</a:t>
            </a:r>
          </a:p>
        </p:txBody>
      </p:sp>
      <p:graphicFrame>
        <p:nvGraphicFramePr>
          <p:cNvPr id="5" name="Content Placeholder 2">
            <a:extLst>
              <a:ext uri="{FF2B5EF4-FFF2-40B4-BE49-F238E27FC236}">
                <a16:creationId xmlns:a16="http://schemas.microsoft.com/office/drawing/2014/main" id="{0A23DEDC-14AD-7C08-17CC-2CDE46E23F33}"/>
              </a:ext>
            </a:extLst>
          </p:cNvPr>
          <p:cNvGraphicFramePr>
            <a:graphicFrameLocks noGrp="1"/>
          </p:cNvGraphicFramePr>
          <p:nvPr>
            <p:ph idx="1"/>
            <p:extLst>
              <p:ext uri="{D42A27DB-BD31-4B8C-83A1-F6EECF244321}">
                <p14:modId xmlns:p14="http://schemas.microsoft.com/office/powerpoint/2010/main" val="2571361774"/>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3294337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DE076A0-07D9-70D8-60A4-231E04860A9D}"/>
              </a:ext>
            </a:extLst>
          </p:cNvPr>
          <p:cNvSpPr>
            <a:spLocks noGrp="1"/>
          </p:cNvSpPr>
          <p:nvPr>
            <p:ph type="title"/>
          </p:nvPr>
        </p:nvSpPr>
        <p:spPr>
          <a:xfrm>
            <a:off x="761800" y="762001"/>
            <a:ext cx="5334197" cy="1708242"/>
          </a:xfrm>
        </p:spPr>
        <p:txBody>
          <a:bodyPr anchor="ctr">
            <a:normAutofit/>
          </a:bodyPr>
          <a:lstStyle/>
          <a:p>
            <a:r>
              <a:rPr lang="en-US" sz="4000" b="1" i="0">
                <a:effectLst/>
                <a:latin typeface="Söhne"/>
              </a:rPr>
              <a:t>Node.js Overview steps</a:t>
            </a:r>
            <a:endParaRPr lang="en-IL" sz="4000"/>
          </a:p>
        </p:txBody>
      </p:sp>
      <p:sp>
        <p:nvSpPr>
          <p:cNvPr id="3" name="Content Placeholder 2">
            <a:extLst>
              <a:ext uri="{FF2B5EF4-FFF2-40B4-BE49-F238E27FC236}">
                <a16:creationId xmlns:a16="http://schemas.microsoft.com/office/drawing/2014/main" id="{4571DC12-23B1-E177-385C-ECFEAE1FC19A}"/>
              </a:ext>
            </a:extLst>
          </p:cNvPr>
          <p:cNvSpPr>
            <a:spLocks noGrp="1"/>
          </p:cNvSpPr>
          <p:nvPr>
            <p:ph idx="1"/>
          </p:nvPr>
        </p:nvSpPr>
        <p:spPr>
          <a:xfrm>
            <a:off x="761800" y="2470244"/>
            <a:ext cx="5334197" cy="3769835"/>
          </a:xfrm>
        </p:spPr>
        <p:txBody>
          <a:bodyPr anchor="ctr">
            <a:normAutofit/>
          </a:bodyPr>
          <a:lstStyle/>
          <a:p>
            <a:r>
              <a:rPr lang="en-US" sz="2000" b="1" i="0" dirty="0">
                <a:effectLst/>
                <a:latin typeface="Söhne"/>
              </a:rPr>
              <a:t>Create a Project Directory</a:t>
            </a:r>
          </a:p>
          <a:p>
            <a:r>
              <a:rPr lang="en-US" sz="2000" b="1" i="0" dirty="0">
                <a:effectLst/>
                <a:latin typeface="Söhne"/>
              </a:rPr>
              <a:t>Initialize a New Node.js Project</a:t>
            </a:r>
          </a:p>
          <a:p>
            <a:r>
              <a:rPr lang="en-US" sz="2000" b="1" i="0" dirty="0">
                <a:effectLst/>
                <a:latin typeface="Söhne"/>
              </a:rPr>
              <a:t>Install </a:t>
            </a:r>
            <a:r>
              <a:rPr lang="en-US" sz="2000" b="1" i="0" dirty="0" err="1">
                <a:effectLst/>
                <a:latin typeface="Söhne"/>
              </a:rPr>
              <a:t>Express.js</a:t>
            </a:r>
            <a:endParaRPr lang="he-IL" sz="2000" b="1" i="0" dirty="0">
              <a:effectLst/>
              <a:latin typeface="Söhne"/>
            </a:endParaRPr>
          </a:p>
          <a:p>
            <a:r>
              <a:rPr lang="en-US" sz="2000" b="1" i="0" dirty="0">
                <a:effectLst/>
                <a:latin typeface="Söhne"/>
              </a:rPr>
              <a:t>Create a Server File</a:t>
            </a:r>
          </a:p>
          <a:p>
            <a:r>
              <a:rPr lang="en-US" sz="2000" b="1" i="0" dirty="0">
                <a:effectLst/>
                <a:latin typeface="Söhne"/>
              </a:rPr>
              <a:t>Write the Server Code</a:t>
            </a:r>
          </a:p>
          <a:p>
            <a:r>
              <a:rPr lang="en-US" sz="2000" b="1" i="0" dirty="0">
                <a:effectLst/>
                <a:latin typeface="Söhne"/>
              </a:rPr>
              <a:t>Run the Server</a:t>
            </a:r>
          </a:p>
          <a:p>
            <a:r>
              <a:rPr lang="en-US" sz="2000" b="1" i="0" dirty="0">
                <a:effectLst/>
                <a:latin typeface="Söhne"/>
              </a:rPr>
              <a:t>Access Your Server</a:t>
            </a:r>
          </a:p>
          <a:p>
            <a:pPr marL="0" indent="0">
              <a:buNone/>
            </a:pPr>
            <a:endParaRPr lang="en-US" sz="2000" b="1" i="0" dirty="0">
              <a:effectLst/>
              <a:latin typeface="Söhne"/>
            </a:endParaRPr>
          </a:p>
          <a:p>
            <a:endParaRPr lang="en-US" sz="2000" b="1" i="0" dirty="0">
              <a:effectLst/>
              <a:latin typeface="Söhne"/>
            </a:endParaRPr>
          </a:p>
          <a:p>
            <a:endParaRPr lang="en-IL" sz="2000" dirty="0"/>
          </a:p>
        </p:txBody>
      </p:sp>
      <p:pic>
        <p:nvPicPr>
          <p:cNvPr id="5" name="Picture 4" descr="Top view of cubes connected with black lines">
            <a:extLst>
              <a:ext uri="{FF2B5EF4-FFF2-40B4-BE49-F238E27FC236}">
                <a16:creationId xmlns:a16="http://schemas.microsoft.com/office/drawing/2014/main" id="{DC337AB8-18B8-6DE6-7082-8887CF8F845F}"/>
              </a:ext>
            </a:extLst>
          </p:cNvPr>
          <p:cNvPicPr>
            <a:picLocks noChangeAspect="1"/>
          </p:cNvPicPr>
          <p:nvPr/>
        </p:nvPicPr>
        <p:blipFill rotWithShape="1">
          <a:blip r:embed="rId2"/>
          <a:srcRect l="25840" r="15916" b="-1"/>
          <a:stretch/>
        </p:blipFill>
        <p:spPr>
          <a:xfrm>
            <a:off x="6857797" y="-10886"/>
            <a:ext cx="5334204" cy="6868886"/>
          </a:xfrm>
          <a:prstGeom prst="rect">
            <a:avLst/>
          </a:prstGeom>
          <a:effectLst>
            <a:outerShdw blurRad="127000" dist="50800" dir="10800000" sx="99000" sy="99000" algn="r" rotWithShape="0">
              <a:prstClr val="black">
                <a:alpha val="40000"/>
              </a:prstClr>
            </a:outerShdw>
          </a:effectLst>
        </p:spPr>
      </p:pic>
    </p:spTree>
    <p:extLst>
      <p:ext uri="{BB962C8B-B14F-4D97-AF65-F5344CB8AC3E}">
        <p14:creationId xmlns:p14="http://schemas.microsoft.com/office/powerpoint/2010/main" val="370876799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DE076A0-07D9-70D8-60A4-231E04860A9D}"/>
              </a:ext>
            </a:extLst>
          </p:cNvPr>
          <p:cNvSpPr>
            <a:spLocks noGrp="1"/>
          </p:cNvSpPr>
          <p:nvPr>
            <p:ph type="title"/>
          </p:nvPr>
        </p:nvSpPr>
        <p:spPr>
          <a:xfrm>
            <a:off x="1371599" y="294538"/>
            <a:ext cx="9895951" cy="1033669"/>
          </a:xfrm>
        </p:spPr>
        <p:txBody>
          <a:bodyPr>
            <a:normAutofit/>
          </a:bodyPr>
          <a:lstStyle/>
          <a:p>
            <a:r>
              <a:rPr lang="en-US" sz="4000" b="1" i="0">
                <a:solidFill>
                  <a:srgbClr val="FFFFFF"/>
                </a:solidFill>
                <a:effectLst/>
                <a:latin typeface="Söhne"/>
              </a:rPr>
              <a:t>Create a Project Directory</a:t>
            </a:r>
            <a:endParaRPr lang="en-IL" sz="4000">
              <a:solidFill>
                <a:srgbClr val="FFFFFF"/>
              </a:solidFill>
            </a:endParaRPr>
          </a:p>
        </p:txBody>
      </p:sp>
      <p:sp>
        <p:nvSpPr>
          <p:cNvPr id="3" name="Content Placeholder 2">
            <a:extLst>
              <a:ext uri="{FF2B5EF4-FFF2-40B4-BE49-F238E27FC236}">
                <a16:creationId xmlns:a16="http://schemas.microsoft.com/office/drawing/2014/main" id="{4571DC12-23B1-E177-385C-ECFEAE1FC19A}"/>
              </a:ext>
            </a:extLst>
          </p:cNvPr>
          <p:cNvSpPr>
            <a:spLocks noGrp="1"/>
          </p:cNvSpPr>
          <p:nvPr>
            <p:ph idx="1"/>
          </p:nvPr>
        </p:nvSpPr>
        <p:spPr>
          <a:xfrm>
            <a:off x="1371599" y="2318197"/>
            <a:ext cx="9724031" cy="3683358"/>
          </a:xfrm>
        </p:spPr>
        <p:txBody>
          <a:bodyPr anchor="ctr">
            <a:normAutofit/>
          </a:bodyPr>
          <a:lstStyle/>
          <a:p>
            <a:r>
              <a:rPr lang="en-US" sz="2000"/>
              <a:t>mkdir my-node-server-ts </a:t>
            </a:r>
          </a:p>
          <a:p>
            <a:r>
              <a:rPr lang="en-US" sz="2000"/>
              <a:t>cd my-node-server-ts</a:t>
            </a:r>
            <a:endParaRPr lang="en-IL" sz="2000"/>
          </a:p>
        </p:txBody>
      </p:sp>
    </p:spTree>
    <p:extLst>
      <p:ext uri="{BB962C8B-B14F-4D97-AF65-F5344CB8AC3E}">
        <p14:creationId xmlns:p14="http://schemas.microsoft.com/office/powerpoint/2010/main" val="204882258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DE076A0-07D9-70D8-60A4-231E04860A9D}"/>
              </a:ext>
            </a:extLst>
          </p:cNvPr>
          <p:cNvSpPr>
            <a:spLocks noGrp="1"/>
          </p:cNvSpPr>
          <p:nvPr>
            <p:ph type="title"/>
          </p:nvPr>
        </p:nvSpPr>
        <p:spPr>
          <a:xfrm>
            <a:off x="761800" y="762001"/>
            <a:ext cx="5334197" cy="1708242"/>
          </a:xfrm>
        </p:spPr>
        <p:txBody>
          <a:bodyPr anchor="ctr">
            <a:normAutofit/>
          </a:bodyPr>
          <a:lstStyle/>
          <a:p>
            <a:r>
              <a:rPr lang="en-US" sz="4000" b="1" i="0" dirty="0">
                <a:effectLst/>
                <a:latin typeface="Söhne"/>
              </a:rPr>
              <a:t>Initialize a New Node.js Project</a:t>
            </a:r>
            <a:endParaRPr lang="en-IL" sz="4000" dirty="0"/>
          </a:p>
        </p:txBody>
      </p:sp>
      <p:sp>
        <p:nvSpPr>
          <p:cNvPr id="3" name="Content Placeholder 2">
            <a:extLst>
              <a:ext uri="{FF2B5EF4-FFF2-40B4-BE49-F238E27FC236}">
                <a16:creationId xmlns:a16="http://schemas.microsoft.com/office/drawing/2014/main" id="{4571DC12-23B1-E177-385C-ECFEAE1FC19A}"/>
              </a:ext>
            </a:extLst>
          </p:cNvPr>
          <p:cNvSpPr>
            <a:spLocks noGrp="1"/>
          </p:cNvSpPr>
          <p:nvPr>
            <p:ph idx="1"/>
          </p:nvPr>
        </p:nvSpPr>
        <p:spPr>
          <a:xfrm>
            <a:off x="761800" y="2470244"/>
            <a:ext cx="5334197" cy="3769835"/>
          </a:xfrm>
        </p:spPr>
        <p:txBody>
          <a:bodyPr anchor="ctr">
            <a:normAutofit/>
          </a:bodyPr>
          <a:lstStyle/>
          <a:p>
            <a:r>
              <a:rPr lang="en-US" sz="2000" dirty="0" err="1">
                <a:effectLst/>
              </a:rPr>
              <a:t>npm</a:t>
            </a:r>
            <a:r>
              <a:rPr lang="en-US" sz="2000" dirty="0">
                <a:effectLst/>
              </a:rPr>
              <a:t> </a:t>
            </a:r>
            <a:r>
              <a:rPr lang="en-US" sz="2000" dirty="0" err="1">
                <a:effectLst/>
              </a:rPr>
              <a:t>init</a:t>
            </a:r>
            <a:r>
              <a:rPr lang="en-US" sz="2000" dirty="0">
                <a:effectLst/>
              </a:rPr>
              <a:t> -y </a:t>
            </a:r>
          </a:p>
          <a:p>
            <a:endParaRPr lang="en-US" sz="2000" dirty="0"/>
          </a:p>
          <a:p>
            <a:endParaRPr lang="en-US" sz="2000" dirty="0"/>
          </a:p>
          <a:p>
            <a:r>
              <a:rPr lang="en-US" sz="2000" dirty="0"/>
              <a:t>https://</a:t>
            </a:r>
            <a:r>
              <a:rPr lang="en-US" sz="2000" dirty="0" err="1"/>
              <a:t>blog.logrocket.com</a:t>
            </a:r>
            <a:r>
              <a:rPr lang="en-US" sz="2000" dirty="0"/>
              <a:t>/how-to-set-up-node-typescript-express/</a:t>
            </a:r>
            <a:br>
              <a:rPr lang="en-US" sz="2000" dirty="0"/>
            </a:br>
            <a:endParaRPr lang="en-IL" sz="2000" dirty="0"/>
          </a:p>
        </p:txBody>
      </p:sp>
      <p:pic>
        <p:nvPicPr>
          <p:cNvPr id="5" name="Picture 4" descr="3D white lines connected with dots">
            <a:extLst>
              <a:ext uri="{FF2B5EF4-FFF2-40B4-BE49-F238E27FC236}">
                <a16:creationId xmlns:a16="http://schemas.microsoft.com/office/drawing/2014/main" id="{F8D6972A-C6F5-FD02-A61F-DF6D1A40EBC0}"/>
              </a:ext>
            </a:extLst>
          </p:cNvPr>
          <p:cNvPicPr>
            <a:picLocks noChangeAspect="1"/>
          </p:cNvPicPr>
          <p:nvPr/>
        </p:nvPicPr>
        <p:blipFill rotWithShape="1">
          <a:blip r:embed="rId2"/>
          <a:srcRect l="37106" r="16299" b="-1"/>
          <a:stretch/>
        </p:blipFill>
        <p:spPr>
          <a:xfrm>
            <a:off x="6857797" y="-10886"/>
            <a:ext cx="5334204" cy="6868886"/>
          </a:xfrm>
          <a:prstGeom prst="rect">
            <a:avLst/>
          </a:prstGeom>
          <a:effectLst>
            <a:outerShdw blurRad="127000" dist="50800" dir="10800000" sx="99000" sy="99000" algn="r" rotWithShape="0">
              <a:prstClr val="black">
                <a:alpha val="40000"/>
              </a:prstClr>
            </a:outerShdw>
          </a:effectLst>
        </p:spPr>
      </p:pic>
    </p:spTree>
    <p:extLst>
      <p:ext uri="{BB962C8B-B14F-4D97-AF65-F5344CB8AC3E}">
        <p14:creationId xmlns:p14="http://schemas.microsoft.com/office/powerpoint/2010/main" val="150752268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DE076A0-07D9-70D8-60A4-231E04860A9D}"/>
              </a:ext>
            </a:extLst>
          </p:cNvPr>
          <p:cNvSpPr>
            <a:spLocks noGrp="1"/>
          </p:cNvSpPr>
          <p:nvPr>
            <p:ph type="title"/>
          </p:nvPr>
        </p:nvSpPr>
        <p:spPr>
          <a:xfrm>
            <a:off x="1371599" y="294538"/>
            <a:ext cx="9895951" cy="1033669"/>
          </a:xfrm>
        </p:spPr>
        <p:txBody>
          <a:bodyPr>
            <a:normAutofit/>
          </a:bodyPr>
          <a:lstStyle/>
          <a:p>
            <a:pPr rtl="1"/>
            <a:r>
              <a:rPr lang="en-US" sz="3700" b="1" i="0">
                <a:solidFill>
                  <a:srgbClr val="FFFFFF"/>
                </a:solidFill>
                <a:effectLst/>
                <a:latin typeface="Söhne"/>
              </a:rPr>
              <a:t>Install TypeScript, Express, and TypeScript Node</a:t>
            </a:r>
            <a:endParaRPr lang="en-IL" sz="3700">
              <a:solidFill>
                <a:srgbClr val="FFFFFF"/>
              </a:solidFill>
            </a:endParaRPr>
          </a:p>
        </p:txBody>
      </p:sp>
      <p:sp>
        <p:nvSpPr>
          <p:cNvPr id="3" name="Content Placeholder 2">
            <a:extLst>
              <a:ext uri="{FF2B5EF4-FFF2-40B4-BE49-F238E27FC236}">
                <a16:creationId xmlns:a16="http://schemas.microsoft.com/office/drawing/2014/main" id="{4571DC12-23B1-E177-385C-ECFEAE1FC19A}"/>
              </a:ext>
            </a:extLst>
          </p:cNvPr>
          <p:cNvSpPr>
            <a:spLocks noGrp="1"/>
          </p:cNvSpPr>
          <p:nvPr>
            <p:ph idx="1"/>
          </p:nvPr>
        </p:nvSpPr>
        <p:spPr>
          <a:xfrm>
            <a:off x="1371599" y="2318197"/>
            <a:ext cx="9724031" cy="3683358"/>
          </a:xfrm>
        </p:spPr>
        <p:txBody>
          <a:bodyPr anchor="ctr">
            <a:normAutofit/>
          </a:bodyPr>
          <a:lstStyle/>
          <a:p>
            <a:r>
              <a:rPr lang="en-US" sz="2000" b="0" i="0" dirty="0">
                <a:effectLst/>
                <a:latin typeface="Söhne"/>
              </a:rPr>
              <a:t>Install TypeScript, </a:t>
            </a:r>
            <a:r>
              <a:rPr lang="en-US" sz="2000" b="0" i="0" dirty="0" err="1">
                <a:effectLst/>
                <a:latin typeface="Söhne"/>
              </a:rPr>
              <a:t>Express.js</a:t>
            </a:r>
            <a:r>
              <a:rPr lang="en-US" sz="2000" b="0" i="0" dirty="0">
                <a:effectLst/>
                <a:latin typeface="Söhne"/>
              </a:rPr>
              <a:t> (a popular web framework), and </a:t>
            </a:r>
            <a:r>
              <a:rPr lang="en-US" sz="2000" b="0" i="0" dirty="0" err="1">
                <a:effectLst/>
                <a:latin typeface="Söhne"/>
              </a:rPr>
              <a:t>ts</a:t>
            </a:r>
            <a:r>
              <a:rPr lang="en-US" sz="2000" b="0" i="0" dirty="0">
                <a:effectLst/>
                <a:latin typeface="Söhne"/>
              </a:rPr>
              <a:t>-node (a TypeScript execution environment for Node) using the following command:</a:t>
            </a:r>
          </a:p>
          <a:p>
            <a:r>
              <a:rPr lang="en-US" sz="2000" dirty="0" err="1">
                <a:effectLst/>
              </a:rPr>
              <a:t>npm</a:t>
            </a:r>
            <a:r>
              <a:rPr lang="en-US" sz="2000" dirty="0">
                <a:effectLst/>
              </a:rPr>
              <a:t> install typescript express </a:t>
            </a:r>
            <a:r>
              <a:rPr lang="en-US" sz="2000" dirty="0" err="1">
                <a:effectLst/>
              </a:rPr>
              <a:t>ts</a:t>
            </a:r>
            <a:r>
              <a:rPr lang="en-US" sz="2000" dirty="0">
                <a:effectLst/>
              </a:rPr>
              <a:t>-node </a:t>
            </a:r>
          </a:p>
          <a:p>
            <a:r>
              <a:rPr lang="en-US" sz="2000" b="1" i="0" dirty="0">
                <a:effectLst/>
                <a:latin typeface="Söhne"/>
              </a:rPr>
              <a:t>Install Type Definitions</a:t>
            </a:r>
          </a:p>
          <a:p>
            <a:r>
              <a:rPr lang="en-US" sz="2000" dirty="0" err="1">
                <a:effectLst/>
              </a:rPr>
              <a:t>npm</a:t>
            </a:r>
            <a:r>
              <a:rPr lang="en-US" sz="2000" dirty="0">
                <a:effectLst/>
              </a:rPr>
              <a:t> install --save-dev @types/node @types/express </a:t>
            </a:r>
          </a:p>
          <a:p>
            <a:r>
              <a:rPr lang="en-US" sz="2400" dirty="0" err="1">
                <a:solidFill>
                  <a:srgbClr val="000000"/>
                </a:solidFill>
                <a:effectLst/>
              </a:rPr>
              <a:t>npm</a:t>
            </a:r>
            <a:r>
              <a:rPr lang="en-US" sz="2400" dirty="0">
                <a:solidFill>
                  <a:srgbClr val="000000"/>
                </a:solidFill>
                <a:effectLst/>
              </a:rPr>
              <a:t> install </a:t>
            </a:r>
            <a:r>
              <a:rPr lang="en-US" sz="2400" dirty="0" err="1">
                <a:solidFill>
                  <a:srgbClr val="000000"/>
                </a:solidFill>
                <a:effectLst/>
              </a:rPr>
              <a:t>dotenv</a:t>
            </a:r>
            <a:endParaRPr lang="en-US" sz="2400" dirty="0">
              <a:solidFill>
                <a:srgbClr val="000000"/>
              </a:solidFill>
              <a:effectLst/>
            </a:endParaRPr>
          </a:p>
          <a:p>
            <a:r>
              <a:rPr lang="en-US" dirty="0" err="1">
                <a:solidFill>
                  <a:srgbClr val="000000"/>
                </a:solidFill>
                <a:effectLst/>
              </a:rPr>
              <a:t>npx</a:t>
            </a:r>
            <a:r>
              <a:rPr lang="en-US" dirty="0">
                <a:solidFill>
                  <a:srgbClr val="000000"/>
                </a:solidFill>
                <a:effectLst/>
              </a:rPr>
              <a:t> </a:t>
            </a:r>
            <a:r>
              <a:rPr lang="en-US" dirty="0" err="1">
                <a:solidFill>
                  <a:srgbClr val="000000"/>
                </a:solidFill>
                <a:effectLst/>
              </a:rPr>
              <a:t>tsc</a:t>
            </a:r>
            <a:r>
              <a:rPr lang="en-US" dirty="0">
                <a:solidFill>
                  <a:srgbClr val="000000"/>
                </a:solidFill>
                <a:effectLst/>
              </a:rPr>
              <a:t> </a:t>
            </a:r>
            <a:r>
              <a:rPr lang="en-US" dirty="0">
                <a:solidFill>
                  <a:srgbClr val="666600"/>
                </a:solidFill>
                <a:effectLst/>
              </a:rPr>
              <a:t>--</a:t>
            </a:r>
            <a:r>
              <a:rPr lang="en-US" dirty="0" err="1">
                <a:solidFill>
                  <a:srgbClr val="000000"/>
                </a:solidFill>
                <a:effectLst/>
              </a:rPr>
              <a:t>init</a:t>
            </a:r>
            <a:endParaRPr lang="en-US" dirty="0">
              <a:solidFill>
                <a:srgbClr val="000000"/>
              </a:solidFill>
              <a:effectLst/>
            </a:endParaRPr>
          </a:p>
          <a:p>
            <a:r>
              <a:rPr lang="en-US" dirty="0" err="1">
                <a:solidFill>
                  <a:srgbClr val="000000"/>
                </a:solidFill>
                <a:effectLst/>
              </a:rPr>
              <a:t>npm</a:t>
            </a:r>
            <a:r>
              <a:rPr lang="en-US" dirty="0">
                <a:solidFill>
                  <a:srgbClr val="000000"/>
                </a:solidFill>
                <a:effectLst/>
              </a:rPr>
              <a:t> install </a:t>
            </a:r>
            <a:r>
              <a:rPr lang="en-US" dirty="0">
                <a:solidFill>
                  <a:srgbClr val="666600"/>
                </a:solidFill>
                <a:effectLst/>
              </a:rPr>
              <a:t>-</a:t>
            </a:r>
            <a:r>
              <a:rPr lang="en-US" dirty="0">
                <a:solidFill>
                  <a:srgbClr val="000000"/>
                </a:solidFill>
                <a:effectLst/>
              </a:rPr>
              <a:t>D concurrently </a:t>
            </a:r>
            <a:r>
              <a:rPr lang="en-US" dirty="0" err="1">
                <a:solidFill>
                  <a:srgbClr val="000000"/>
                </a:solidFill>
                <a:effectLst/>
              </a:rPr>
              <a:t>nodemon</a:t>
            </a:r>
            <a:endParaRPr lang="en-US" dirty="0">
              <a:solidFill>
                <a:srgbClr val="000000"/>
              </a:solidFill>
              <a:effectLst/>
            </a:endParaRPr>
          </a:p>
          <a:p>
            <a:endParaRPr lang="en-US" sz="4000" dirty="0">
              <a:solidFill>
                <a:srgbClr val="000000"/>
              </a:solidFill>
              <a:effectLst/>
            </a:endParaRPr>
          </a:p>
          <a:p>
            <a:pPr marL="228600" indent="-228600" defTabSz="914400" rtl="1" eaLnBrk="1" latinLnBrk="0" hangingPunct="1">
              <a:spcBef>
                <a:spcPts val="1000"/>
              </a:spcBef>
              <a:buFont typeface="Arial" panose="020B0604020202020204" pitchFamily="34" charset="0"/>
              <a:buChar char="•"/>
            </a:pPr>
            <a:endParaRPr lang="en-IL" sz="2000" dirty="0"/>
          </a:p>
        </p:txBody>
      </p:sp>
    </p:spTree>
    <p:extLst>
      <p:ext uri="{BB962C8B-B14F-4D97-AF65-F5344CB8AC3E}">
        <p14:creationId xmlns:p14="http://schemas.microsoft.com/office/powerpoint/2010/main" val="109678811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863</TotalTime>
  <Words>1339</Words>
  <Application>Microsoft Macintosh PowerPoint</Application>
  <PresentationFormat>Widescreen</PresentationFormat>
  <Paragraphs>105</Paragraphs>
  <Slides>43</Slides>
  <Notes>0</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43</vt:i4>
      </vt:variant>
    </vt:vector>
  </HeadingPairs>
  <TitlesOfParts>
    <vt:vector size="49" baseType="lpstr">
      <vt:lpstr>Arial</vt:lpstr>
      <vt:lpstr>Calibri</vt:lpstr>
      <vt:lpstr>Calibri Light</vt:lpstr>
      <vt:lpstr>Söhne</vt:lpstr>
      <vt:lpstr>Söhne Mono</vt:lpstr>
      <vt:lpstr>Office Theme</vt:lpstr>
      <vt:lpstr>Node js </vt:lpstr>
      <vt:lpstr>What is node</vt:lpstr>
      <vt:lpstr>What is Web server</vt:lpstr>
      <vt:lpstr>Why Do You Need a Web Server?</vt:lpstr>
      <vt:lpstr>What we are going to do</vt:lpstr>
      <vt:lpstr>Node.js Overview steps</vt:lpstr>
      <vt:lpstr>Create a Project Directory</vt:lpstr>
      <vt:lpstr>Initialize a New Node.js Project</vt:lpstr>
      <vt:lpstr>Install TypeScript, Express, and TypeScript Node</vt:lpstr>
      <vt:lpstr>Create a TypeScript Configuration File</vt:lpstr>
      <vt:lpstr>Create a Source Directory</vt:lpstr>
      <vt:lpstr>Write the Server Code</vt:lpstr>
      <vt:lpstr>Add Start Scripts</vt:lpstr>
      <vt:lpstr>Run the server</vt:lpstr>
      <vt:lpstr>Node get query parameters</vt:lpstr>
      <vt:lpstr>validators</vt:lpstr>
      <vt:lpstr>cors</vt:lpstr>
      <vt:lpstr>What is cors</vt:lpstr>
      <vt:lpstr>Why CORS Exists</vt:lpstr>
      <vt:lpstr>How CORS Works</vt:lpstr>
      <vt:lpstr>How does it work</vt:lpstr>
      <vt:lpstr>SELECT with WHERE</vt:lpstr>
      <vt:lpstr>LIMIT</vt:lpstr>
      <vt:lpstr>Pagination</vt:lpstr>
      <vt:lpstr>Cursor-Based Pagination</vt:lpstr>
      <vt:lpstr>Combining Queries</vt:lpstr>
      <vt:lpstr>OR</vt:lpstr>
      <vt:lpstr>PowerPoint Presentation</vt:lpstr>
      <vt:lpstr>trpc</vt:lpstr>
      <vt:lpstr>Point 1</vt:lpstr>
      <vt:lpstr>Point 2</vt:lpstr>
      <vt:lpstr>Point 3</vt:lpstr>
      <vt:lpstr>Point 4</vt:lpstr>
      <vt:lpstr>more</vt:lpstr>
      <vt:lpstr>Get started - react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What is V8 JavaScript Engine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 js </dc:title>
  <dc:creator>Shaked Chen</dc:creator>
  <cp:lastModifiedBy>Shaked Chen</cp:lastModifiedBy>
  <cp:revision>6</cp:revision>
  <dcterms:created xsi:type="dcterms:W3CDTF">2023-08-06T19:32:11Z</dcterms:created>
  <dcterms:modified xsi:type="dcterms:W3CDTF">2023-08-28T21:28:21Z</dcterms:modified>
</cp:coreProperties>
</file>