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p:restoredTop sz="96949"/>
  </p:normalViewPr>
  <p:slideViewPr>
    <p:cSldViewPr snapToGrid="0">
      <p:cViewPr varScale="1">
        <p:scale>
          <a:sx n="94" d="100"/>
          <a:sy n="94" d="100"/>
        </p:scale>
        <p:origin x="216"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1400FEB-DE64-407E-88BE-1A24E65D4BE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420C96B-BB07-4C7A-9CC4-D54F192970EC}">
      <dgm:prSet/>
      <dgm:spPr/>
      <dgm:t>
        <a:bodyPr/>
        <a:lstStyle/>
        <a:p>
          <a:r>
            <a:rPr lang="en-US" b="1" i="0"/>
            <a:t>Global State &amp; Configuration</a:t>
          </a:r>
          <a:r>
            <a:rPr lang="en-US" b="0" i="0"/>
            <a:t>: QueryClient holds the configuration and state for your queries and mutations. By wrapping your application or a part of it with QueryClientProvider, you make the configuration and state globally available to any component within the provider.</a:t>
          </a:r>
          <a:endParaRPr lang="en-US"/>
        </a:p>
      </dgm:t>
    </dgm:pt>
    <dgm:pt modelId="{22FCCE56-EA1C-4983-A5E2-250413900074}" type="parTrans" cxnId="{5146DC20-659C-4BD9-B661-CFA3B1912878}">
      <dgm:prSet/>
      <dgm:spPr/>
      <dgm:t>
        <a:bodyPr/>
        <a:lstStyle/>
        <a:p>
          <a:endParaRPr lang="en-US"/>
        </a:p>
      </dgm:t>
    </dgm:pt>
    <dgm:pt modelId="{EC4E9A1F-2699-4048-8012-B817D73C6DE1}" type="sibTrans" cxnId="{5146DC20-659C-4BD9-B661-CFA3B1912878}">
      <dgm:prSet/>
      <dgm:spPr/>
      <dgm:t>
        <a:bodyPr/>
        <a:lstStyle/>
        <a:p>
          <a:endParaRPr lang="en-US"/>
        </a:p>
      </dgm:t>
    </dgm:pt>
    <dgm:pt modelId="{CCD4C570-5349-41AB-B0CD-7BFA9F3A0F13}">
      <dgm:prSet/>
      <dgm:spPr/>
      <dgm:t>
        <a:bodyPr/>
        <a:lstStyle/>
        <a:p>
          <a:r>
            <a:rPr lang="en-US" b="1" i="0"/>
            <a:t>Ensures Consistency</a:t>
          </a:r>
          <a:r>
            <a:rPr lang="en-US" b="0" i="0"/>
            <a:t>: Since the QueryClient manages caching, retries, garbage collection, and more, it's essential that there's a single instance being used across your entire app (or a section of it). This ensures consistent behavior and state management.</a:t>
          </a:r>
          <a:endParaRPr lang="en-US"/>
        </a:p>
      </dgm:t>
    </dgm:pt>
    <dgm:pt modelId="{B1533866-5170-4FB6-BC76-161AACDDB220}" type="parTrans" cxnId="{9E4E85DF-410C-46A3-80FA-4FD7216F03A5}">
      <dgm:prSet/>
      <dgm:spPr/>
      <dgm:t>
        <a:bodyPr/>
        <a:lstStyle/>
        <a:p>
          <a:endParaRPr lang="en-US"/>
        </a:p>
      </dgm:t>
    </dgm:pt>
    <dgm:pt modelId="{547684DF-1CF1-41D5-B859-F64AB49E6A42}" type="sibTrans" cxnId="{9E4E85DF-410C-46A3-80FA-4FD7216F03A5}">
      <dgm:prSet/>
      <dgm:spPr/>
      <dgm:t>
        <a:bodyPr/>
        <a:lstStyle/>
        <a:p>
          <a:endParaRPr lang="en-US"/>
        </a:p>
      </dgm:t>
    </dgm:pt>
    <dgm:pt modelId="{00D07AA7-7721-4514-AC0E-1BB1E50AFD4B}">
      <dgm:prSet/>
      <dgm:spPr/>
      <dgm:t>
        <a:bodyPr/>
        <a:lstStyle/>
        <a:p>
          <a:r>
            <a:rPr lang="en-US" b="1" i="0"/>
            <a:t>Allows use of React Query Hooks</a:t>
          </a:r>
          <a:r>
            <a:rPr lang="en-US" b="0" i="0"/>
            <a:t>: React Query hooks like useQuery, useMutation, etc., need access to the QueryClient to function correctly. When you use these hooks inside a component, they automatically tap into the context provided by the QueryClientProvider to get the required configuration and state. Without this provider, these hooks wouldn't know how to behave or access the cache.</a:t>
          </a:r>
          <a:endParaRPr lang="en-US"/>
        </a:p>
      </dgm:t>
    </dgm:pt>
    <dgm:pt modelId="{8E9C76C7-76AA-48AB-9B47-35F4C89E39BD}" type="parTrans" cxnId="{5DBF249C-3691-4583-B46A-4FBBA938C33E}">
      <dgm:prSet/>
      <dgm:spPr/>
      <dgm:t>
        <a:bodyPr/>
        <a:lstStyle/>
        <a:p>
          <a:endParaRPr lang="en-US"/>
        </a:p>
      </dgm:t>
    </dgm:pt>
    <dgm:pt modelId="{F527F5B5-D02B-4208-9277-8B1E567927B0}" type="sibTrans" cxnId="{5DBF249C-3691-4583-B46A-4FBBA938C33E}">
      <dgm:prSet/>
      <dgm:spPr/>
      <dgm:t>
        <a:bodyPr/>
        <a:lstStyle/>
        <a:p>
          <a:endParaRPr lang="en-US"/>
        </a:p>
      </dgm:t>
    </dgm:pt>
    <dgm:pt modelId="{1FD8AB73-86DD-434F-BD2E-A935D8AEFCFC}">
      <dgm:prSet/>
      <dgm:spPr/>
      <dgm:t>
        <a:bodyPr/>
        <a:lstStyle/>
        <a:p>
          <a:r>
            <a:rPr lang="en-US" b="1" i="0"/>
            <a:t>Flexibility</a:t>
          </a:r>
          <a:r>
            <a:rPr lang="en-US" b="0" i="0"/>
            <a:t>: By allowing you to define your QueryClient and its configurations, React Query gives you the flexibility to have different configurations for different parts of your application, if needed. For example, you could wrap different parts of your app with different providers if they required distinct query behaviors.</a:t>
          </a:r>
          <a:endParaRPr lang="en-US"/>
        </a:p>
      </dgm:t>
    </dgm:pt>
    <dgm:pt modelId="{6F6E768E-716F-421F-A236-3065D848AF4A}" type="parTrans" cxnId="{4C17A645-4120-4CA6-B7DF-D8399F067F67}">
      <dgm:prSet/>
      <dgm:spPr/>
      <dgm:t>
        <a:bodyPr/>
        <a:lstStyle/>
        <a:p>
          <a:endParaRPr lang="en-US"/>
        </a:p>
      </dgm:t>
    </dgm:pt>
    <dgm:pt modelId="{B032E466-C18F-476F-A68B-6AA03F7F9C07}" type="sibTrans" cxnId="{4C17A645-4120-4CA6-B7DF-D8399F067F67}">
      <dgm:prSet/>
      <dgm:spPr/>
      <dgm:t>
        <a:bodyPr/>
        <a:lstStyle/>
        <a:p>
          <a:endParaRPr lang="en-US"/>
        </a:p>
      </dgm:t>
    </dgm:pt>
    <dgm:pt modelId="{E52C46D5-6832-4F78-BC4C-B5D0CFC516B4}">
      <dgm:prSet/>
      <dgm:spPr/>
      <dgm:t>
        <a:bodyPr/>
        <a:lstStyle/>
        <a:p>
          <a:r>
            <a:rPr lang="en-US" b="1" i="0"/>
            <a:t>Integration with Devtools</a:t>
          </a:r>
          <a:r>
            <a:rPr lang="en-US" b="0" i="0"/>
            <a:t>: The QueryClient also plays a role in integrating with React Query Devtools for debugging and development purposes.</a:t>
          </a:r>
          <a:endParaRPr lang="en-US"/>
        </a:p>
      </dgm:t>
    </dgm:pt>
    <dgm:pt modelId="{5F0F6E21-B788-401A-8ABE-0D23954A80AB}" type="parTrans" cxnId="{C89473F2-3592-47FE-813D-D3DAA65BD69F}">
      <dgm:prSet/>
      <dgm:spPr/>
      <dgm:t>
        <a:bodyPr/>
        <a:lstStyle/>
        <a:p>
          <a:endParaRPr lang="en-US"/>
        </a:p>
      </dgm:t>
    </dgm:pt>
    <dgm:pt modelId="{28D5C8FA-83AC-419F-9085-F750EA144240}" type="sibTrans" cxnId="{C89473F2-3592-47FE-813D-D3DAA65BD69F}">
      <dgm:prSet/>
      <dgm:spPr/>
      <dgm:t>
        <a:bodyPr/>
        <a:lstStyle/>
        <a:p>
          <a:endParaRPr lang="en-US"/>
        </a:p>
      </dgm:t>
    </dgm:pt>
    <dgm:pt modelId="{4AE30E23-0972-48CC-A6E0-0638CF1D4625}" type="pres">
      <dgm:prSet presAssocID="{71400FEB-DE64-407E-88BE-1A24E65D4BE8}" presName="root" presStyleCnt="0">
        <dgm:presLayoutVars>
          <dgm:dir/>
          <dgm:resizeHandles val="exact"/>
        </dgm:presLayoutVars>
      </dgm:prSet>
      <dgm:spPr/>
    </dgm:pt>
    <dgm:pt modelId="{42E4375F-7A2A-44FE-BD89-8DC0E021FC19}" type="pres">
      <dgm:prSet presAssocID="{6420C96B-BB07-4C7A-9CC4-D54F192970EC}" presName="compNode" presStyleCnt="0"/>
      <dgm:spPr/>
    </dgm:pt>
    <dgm:pt modelId="{2D70A7D0-B7E8-4F02-92F7-78D945E7938C}" type="pres">
      <dgm:prSet presAssocID="{6420C96B-BB07-4C7A-9CC4-D54F192970EC}" presName="bgRect" presStyleLbl="bgShp" presStyleIdx="0" presStyleCnt="5"/>
      <dgm:spPr/>
    </dgm:pt>
    <dgm:pt modelId="{0EFC80E8-DCE6-4CFB-9D8A-7352CE370EB2}" type="pres">
      <dgm:prSet presAssocID="{6420C96B-BB07-4C7A-9CC4-D54F192970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6855614-57EB-4C5D-9616-FF3E439BB364}" type="pres">
      <dgm:prSet presAssocID="{6420C96B-BB07-4C7A-9CC4-D54F192970EC}" presName="spaceRect" presStyleCnt="0"/>
      <dgm:spPr/>
    </dgm:pt>
    <dgm:pt modelId="{5AE8D913-DC08-4E32-9B07-492A598866E8}" type="pres">
      <dgm:prSet presAssocID="{6420C96B-BB07-4C7A-9CC4-D54F192970EC}" presName="parTx" presStyleLbl="revTx" presStyleIdx="0" presStyleCnt="5">
        <dgm:presLayoutVars>
          <dgm:chMax val="0"/>
          <dgm:chPref val="0"/>
        </dgm:presLayoutVars>
      </dgm:prSet>
      <dgm:spPr/>
    </dgm:pt>
    <dgm:pt modelId="{4BE8E4EA-CE34-4F9E-8146-A846BFDBBEC2}" type="pres">
      <dgm:prSet presAssocID="{EC4E9A1F-2699-4048-8012-B817D73C6DE1}" presName="sibTrans" presStyleCnt="0"/>
      <dgm:spPr/>
    </dgm:pt>
    <dgm:pt modelId="{10F2E369-8857-4B2C-927A-6A04F64BABC1}" type="pres">
      <dgm:prSet presAssocID="{CCD4C570-5349-41AB-B0CD-7BFA9F3A0F13}" presName="compNode" presStyleCnt="0"/>
      <dgm:spPr/>
    </dgm:pt>
    <dgm:pt modelId="{6C60DCCD-08A7-47B2-9FC7-7914AB084209}" type="pres">
      <dgm:prSet presAssocID="{CCD4C570-5349-41AB-B0CD-7BFA9F3A0F13}" presName="bgRect" presStyleLbl="bgShp" presStyleIdx="1" presStyleCnt="5"/>
      <dgm:spPr/>
    </dgm:pt>
    <dgm:pt modelId="{C7CF283E-7B79-44C0-9C9E-2EE5CB82B79A}" type="pres">
      <dgm:prSet presAssocID="{CCD4C570-5349-41AB-B0CD-7BFA9F3A0F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Arrows"/>
        </a:ext>
      </dgm:extLst>
    </dgm:pt>
    <dgm:pt modelId="{A9F72780-60B9-4CF2-9321-E9F2F06BF9F3}" type="pres">
      <dgm:prSet presAssocID="{CCD4C570-5349-41AB-B0CD-7BFA9F3A0F13}" presName="spaceRect" presStyleCnt="0"/>
      <dgm:spPr/>
    </dgm:pt>
    <dgm:pt modelId="{CF7553A9-54C6-46F5-92A6-DACE9CC01E9B}" type="pres">
      <dgm:prSet presAssocID="{CCD4C570-5349-41AB-B0CD-7BFA9F3A0F13}" presName="parTx" presStyleLbl="revTx" presStyleIdx="1" presStyleCnt="5">
        <dgm:presLayoutVars>
          <dgm:chMax val="0"/>
          <dgm:chPref val="0"/>
        </dgm:presLayoutVars>
      </dgm:prSet>
      <dgm:spPr/>
    </dgm:pt>
    <dgm:pt modelId="{E4190436-3F92-4AE8-8218-F3A38CD07D4C}" type="pres">
      <dgm:prSet presAssocID="{547684DF-1CF1-41D5-B859-F64AB49E6A42}" presName="sibTrans" presStyleCnt="0"/>
      <dgm:spPr/>
    </dgm:pt>
    <dgm:pt modelId="{F0CB31BA-F23A-4ABA-AE4E-D0B3D3BBD711}" type="pres">
      <dgm:prSet presAssocID="{00D07AA7-7721-4514-AC0E-1BB1E50AFD4B}" presName="compNode" presStyleCnt="0"/>
      <dgm:spPr/>
    </dgm:pt>
    <dgm:pt modelId="{B547562E-A2FF-4ED7-B1BF-23A3F1A0656C}" type="pres">
      <dgm:prSet presAssocID="{00D07AA7-7721-4514-AC0E-1BB1E50AFD4B}" presName="bgRect" presStyleLbl="bgShp" presStyleIdx="2" presStyleCnt="5"/>
      <dgm:spPr/>
    </dgm:pt>
    <dgm:pt modelId="{2D732C28-EF25-4B89-9B78-779FF58B3668}" type="pres">
      <dgm:prSet presAssocID="{00D07AA7-7721-4514-AC0E-1BB1E50AFD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4557B178-5DFB-4744-8C74-4B8F3BAA2141}" type="pres">
      <dgm:prSet presAssocID="{00D07AA7-7721-4514-AC0E-1BB1E50AFD4B}" presName="spaceRect" presStyleCnt="0"/>
      <dgm:spPr/>
    </dgm:pt>
    <dgm:pt modelId="{DFFE6A43-025F-4830-98A6-9ACCCAC29B4D}" type="pres">
      <dgm:prSet presAssocID="{00D07AA7-7721-4514-AC0E-1BB1E50AFD4B}" presName="parTx" presStyleLbl="revTx" presStyleIdx="2" presStyleCnt="5">
        <dgm:presLayoutVars>
          <dgm:chMax val="0"/>
          <dgm:chPref val="0"/>
        </dgm:presLayoutVars>
      </dgm:prSet>
      <dgm:spPr/>
    </dgm:pt>
    <dgm:pt modelId="{31B18235-3D93-4022-BE95-4DE7182BA309}" type="pres">
      <dgm:prSet presAssocID="{F527F5B5-D02B-4208-9277-8B1E567927B0}" presName="sibTrans" presStyleCnt="0"/>
      <dgm:spPr/>
    </dgm:pt>
    <dgm:pt modelId="{187E50E5-FA0E-46C5-8B42-F676778DB7DC}" type="pres">
      <dgm:prSet presAssocID="{1FD8AB73-86DD-434F-BD2E-A935D8AEFCFC}" presName="compNode" presStyleCnt="0"/>
      <dgm:spPr/>
    </dgm:pt>
    <dgm:pt modelId="{BAA1CAD1-2CA4-4284-BD95-EAFF97E52B90}" type="pres">
      <dgm:prSet presAssocID="{1FD8AB73-86DD-434F-BD2E-A935D8AEFCFC}" presName="bgRect" presStyleLbl="bgShp" presStyleIdx="3" presStyleCnt="5"/>
      <dgm:spPr/>
    </dgm:pt>
    <dgm:pt modelId="{CADBA62D-EA26-4CB4-9AE2-3D9EE97F5C2D}" type="pres">
      <dgm:prSet presAssocID="{1FD8AB73-86DD-434F-BD2E-A935D8AEFCF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BEE953B-80CE-406E-AAAF-AA5FAD744516}" type="pres">
      <dgm:prSet presAssocID="{1FD8AB73-86DD-434F-BD2E-A935D8AEFCFC}" presName="spaceRect" presStyleCnt="0"/>
      <dgm:spPr/>
    </dgm:pt>
    <dgm:pt modelId="{CA2AC4C8-8A5D-4426-BCE3-E12CBA10F37B}" type="pres">
      <dgm:prSet presAssocID="{1FD8AB73-86DD-434F-BD2E-A935D8AEFCFC}" presName="parTx" presStyleLbl="revTx" presStyleIdx="3" presStyleCnt="5">
        <dgm:presLayoutVars>
          <dgm:chMax val="0"/>
          <dgm:chPref val="0"/>
        </dgm:presLayoutVars>
      </dgm:prSet>
      <dgm:spPr/>
    </dgm:pt>
    <dgm:pt modelId="{9B401354-3C80-49FC-96D3-BDE3C210A196}" type="pres">
      <dgm:prSet presAssocID="{B032E466-C18F-476F-A68B-6AA03F7F9C07}" presName="sibTrans" presStyleCnt="0"/>
      <dgm:spPr/>
    </dgm:pt>
    <dgm:pt modelId="{48090795-153D-4F29-B58E-B0EE974E2E36}" type="pres">
      <dgm:prSet presAssocID="{E52C46D5-6832-4F78-BC4C-B5D0CFC516B4}" presName="compNode" presStyleCnt="0"/>
      <dgm:spPr/>
    </dgm:pt>
    <dgm:pt modelId="{DB0DAE0A-DEEA-4F6D-BB1B-5417C2EC3749}" type="pres">
      <dgm:prSet presAssocID="{E52C46D5-6832-4F78-BC4C-B5D0CFC516B4}" presName="bgRect" presStyleLbl="bgShp" presStyleIdx="4" presStyleCnt="5"/>
      <dgm:spPr/>
    </dgm:pt>
    <dgm:pt modelId="{FE9BA580-4E3D-4835-AD0C-B54123D6427C}" type="pres">
      <dgm:prSet presAssocID="{E52C46D5-6832-4F78-BC4C-B5D0CFC516B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411E6395-3B52-4B0C-B835-A5B345F873A6}" type="pres">
      <dgm:prSet presAssocID="{E52C46D5-6832-4F78-BC4C-B5D0CFC516B4}" presName="spaceRect" presStyleCnt="0"/>
      <dgm:spPr/>
    </dgm:pt>
    <dgm:pt modelId="{359C52BB-3B3B-4A23-BC3E-845C43D0DB37}" type="pres">
      <dgm:prSet presAssocID="{E52C46D5-6832-4F78-BC4C-B5D0CFC516B4}" presName="parTx" presStyleLbl="revTx" presStyleIdx="4" presStyleCnt="5">
        <dgm:presLayoutVars>
          <dgm:chMax val="0"/>
          <dgm:chPref val="0"/>
        </dgm:presLayoutVars>
      </dgm:prSet>
      <dgm:spPr/>
    </dgm:pt>
  </dgm:ptLst>
  <dgm:cxnLst>
    <dgm:cxn modelId="{69506C07-A622-4D1F-89D9-132401E2D54D}" type="presOf" srcId="{6420C96B-BB07-4C7A-9CC4-D54F192970EC}" destId="{5AE8D913-DC08-4E32-9B07-492A598866E8}" srcOrd="0" destOrd="0" presId="urn:microsoft.com/office/officeart/2018/2/layout/IconVerticalSolidList"/>
    <dgm:cxn modelId="{A767AF17-5118-4254-9509-B724A44393A7}" type="presOf" srcId="{71400FEB-DE64-407E-88BE-1A24E65D4BE8}" destId="{4AE30E23-0972-48CC-A6E0-0638CF1D4625}" srcOrd="0" destOrd="0" presId="urn:microsoft.com/office/officeart/2018/2/layout/IconVerticalSolidList"/>
    <dgm:cxn modelId="{5146DC20-659C-4BD9-B661-CFA3B1912878}" srcId="{71400FEB-DE64-407E-88BE-1A24E65D4BE8}" destId="{6420C96B-BB07-4C7A-9CC4-D54F192970EC}" srcOrd="0" destOrd="0" parTransId="{22FCCE56-EA1C-4983-A5E2-250413900074}" sibTransId="{EC4E9A1F-2699-4048-8012-B817D73C6DE1}"/>
    <dgm:cxn modelId="{4C17A645-4120-4CA6-B7DF-D8399F067F67}" srcId="{71400FEB-DE64-407E-88BE-1A24E65D4BE8}" destId="{1FD8AB73-86DD-434F-BD2E-A935D8AEFCFC}" srcOrd="3" destOrd="0" parTransId="{6F6E768E-716F-421F-A236-3065D848AF4A}" sibTransId="{B032E466-C18F-476F-A68B-6AA03F7F9C07}"/>
    <dgm:cxn modelId="{42F77A5E-190B-4DE9-AF02-AF54937DCCF6}" type="presOf" srcId="{CCD4C570-5349-41AB-B0CD-7BFA9F3A0F13}" destId="{CF7553A9-54C6-46F5-92A6-DACE9CC01E9B}" srcOrd="0" destOrd="0" presId="urn:microsoft.com/office/officeart/2018/2/layout/IconVerticalSolidList"/>
    <dgm:cxn modelId="{CCF50B67-7022-470C-9C16-F07F975C1C60}" type="presOf" srcId="{1FD8AB73-86DD-434F-BD2E-A935D8AEFCFC}" destId="{CA2AC4C8-8A5D-4426-BCE3-E12CBA10F37B}" srcOrd="0" destOrd="0" presId="urn:microsoft.com/office/officeart/2018/2/layout/IconVerticalSolidList"/>
    <dgm:cxn modelId="{83DAB08A-9D60-431B-B678-B774EE6A267F}" type="presOf" srcId="{00D07AA7-7721-4514-AC0E-1BB1E50AFD4B}" destId="{DFFE6A43-025F-4830-98A6-9ACCCAC29B4D}" srcOrd="0" destOrd="0" presId="urn:microsoft.com/office/officeart/2018/2/layout/IconVerticalSolidList"/>
    <dgm:cxn modelId="{5DBF249C-3691-4583-B46A-4FBBA938C33E}" srcId="{71400FEB-DE64-407E-88BE-1A24E65D4BE8}" destId="{00D07AA7-7721-4514-AC0E-1BB1E50AFD4B}" srcOrd="2" destOrd="0" parTransId="{8E9C76C7-76AA-48AB-9B47-35F4C89E39BD}" sibTransId="{F527F5B5-D02B-4208-9277-8B1E567927B0}"/>
    <dgm:cxn modelId="{0343AA9C-D894-45A3-ADD9-6C15577413BD}" type="presOf" srcId="{E52C46D5-6832-4F78-BC4C-B5D0CFC516B4}" destId="{359C52BB-3B3B-4A23-BC3E-845C43D0DB37}" srcOrd="0" destOrd="0" presId="urn:microsoft.com/office/officeart/2018/2/layout/IconVerticalSolidList"/>
    <dgm:cxn modelId="{9E4E85DF-410C-46A3-80FA-4FD7216F03A5}" srcId="{71400FEB-DE64-407E-88BE-1A24E65D4BE8}" destId="{CCD4C570-5349-41AB-B0CD-7BFA9F3A0F13}" srcOrd="1" destOrd="0" parTransId="{B1533866-5170-4FB6-BC76-161AACDDB220}" sibTransId="{547684DF-1CF1-41D5-B859-F64AB49E6A42}"/>
    <dgm:cxn modelId="{C89473F2-3592-47FE-813D-D3DAA65BD69F}" srcId="{71400FEB-DE64-407E-88BE-1A24E65D4BE8}" destId="{E52C46D5-6832-4F78-BC4C-B5D0CFC516B4}" srcOrd="4" destOrd="0" parTransId="{5F0F6E21-B788-401A-8ABE-0D23954A80AB}" sibTransId="{28D5C8FA-83AC-419F-9085-F750EA144240}"/>
    <dgm:cxn modelId="{FD01A9A3-6A57-4B2F-8386-A8521544946A}" type="presParOf" srcId="{4AE30E23-0972-48CC-A6E0-0638CF1D4625}" destId="{42E4375F-7A2A-44FE-BD89-8DC0E021FC19}" srcOrd="0" destOrd="0" presId="urn:microsoft.com/office/officeart/2018/2/layout/IconVerticalSolidList"/>
    <dgm:cxn modelId="{C1F21C15-4B4A-4FDA-A55B-2865B799FFE6}" type="presParOf" srcId="{42E4375F-7A2A-44FE-BD89-8DC0E021FC19}" destId="{2D70A7D0-B7E8-4F02-92F7-78D945E7938C}" srcOrd="0" destOrd="0" presId="urn:microsoft.com/office/officeart/2018/2/layout/IconVerticalSolidList"/>
    <dgm:cxn modelId="{A0C1A00D-E6A6-4949-A39F-84CF0E5F631C}" type="presParOf" srcId="{42E4375F-7A2A-44FE-BD89-8DC0E021FC19}" destId="{0EFC80E8-DCE6-4CFB-9D8A-7352CE370EB2}" srcOrd="1" destOrd="0" presId="urn:microsoft.com/office/officeart/2018/2/layout/IconVerticalSolidList"/>
    <dgm:cxn modelId="{8DEF71C7-D7C5-4B04-8910-A0EE2977BD32}" type="presParOf" srcId="{42E4375F-7A2A-44FE-BD89-8DC0E021FC19}" destId="{06855614-57EB-4C5D-9616-FF3E439BB364}" srcOrd="2" destOrd="0" presId="urn:microsoft.com/office/officeart/2018/2/layout/IconVerticalSolidList"/>
    <dgm:cxn modelId="{9D004A29-E38F-43C5-8EA0-B40C5889E974}" type="presParOf" srcId="{42E4375F-7A2A-44FE-BD89-8DC0E021FC19}" destId="{5AE8D913-DC08-4E32-9B07-492A598866E8}" srcOrd="3" destOrd="0" presId="urn:microsoft.com/office/officeart/2018/2/layout/IconVerticalSolidList"/>
    <dgm:cxn modelId="{F4DBD612-BBF3-447C-85CF-E4F8B3BEF9C9}" type="presParOf" srcId="{4AE30E23-0972-48CC-A6E0-0638CF1D4625}" destId="{4BE8E4EA-CE34-4F9E-8146-A846BFDBBEC2}" srcOrd="1" destOrd="0" presId="urn:microsoft.com/office/officeart/2018/2/layout/IconVerticalSolidList"/>
    <dgm:cxn modelId="{717775D5-DE1E-4FD1-9E05-1FCB41F5EF0F}" type="presParOf" srcId="{4AE30E23-0972-48CC-A6E0-0638CF1D4625}" destId="{10F2E369-8857-4B2C-927A-6A04F64BABC1}" srcOrd="2" destOrd="0" presId="urn:microsoft.com/office/officeart/2018/2/layout/IconVerticalSolidList"/>
    <dgm:cxn modelId="{C61FCBF7-689F-401A-BEAB-C91B57C62179}" type="presParOf" srcId="{10F2E369-8857-4B2C-927A-6A04F64BABC1}" destId="{6C60DCCD-08A7-47B2-9FC7-7914AB084209}" srcOrd="0" destOrd="0" presId="urn:microsoft.com/office/officeart/2018/2/layout/IconVerticalSolidList"/>
    <dgm:cxn modelId="{E7E7B988-B825-470B-BD71-88BB3E65697A}" type="presParOf" srcId="{10F2E369-8857-4B2C-927A-6A04F64BABC1}" destId="{C7CF283E-7B79-44C0-9C9E-2EE5CB82B79A}" srcOrd="1" destOrd="0" presId="urn:microsoft.com/office/officeart/2018/2/layout/IconVerticalSolidList"/>
    <dgm:cxn modelId="{D4D8D3A2-FDAE-4CB6-A7C4-C47F977E314F}" type="presParOf" srcId="{10F2E369-8857-4B2C-927A-6A04F64BABC1}" destId="{A9F72780-60B9-4CF2-9321-E9F2F06BF9F3}" srcOrd="2" destOrd="0" presId="urn:microsoft.com/office/officeart/2018/2/layout/IconVerticalSolidList"/>
    <dgm:cxn modelId="{3C3DF769-CF12-4EBF-9E63-FF3B432730C0}" type="presParOf" srcId="{10F2E369-8857-4B2C-927A-6A04F64BABC1}" destId="{CF7553A9-54C6-46F5-92A6-DACE9CC01E9B}" srcOrd="3" destOrd="0" presId="urn:microsoft.com/office/officeart/2018/2/layout/IconVerticalSolidList"/>
    <dgm:cxn modelId="{BF4EAA0E-32D5-42A8-8BBB-4C888DA4EACF}" type="presParOf" srcId="{4AE30E23-0972-48CC-A6E0-0638CF1D4625}" destId="{E4190436-3F92-4AE8-8218-F3A38CD07D4C}" srcOrd="3" destOrd="0" presId="urn:microsoft.com/office/officeart/2018/2/layout/IconVerticalSolidList"/>
    <dgm:cxn modelId="{0B9016C0-10D6-40CA-B87B-69E7C3D518D9}" type="presParOf" srcId="{4AE30E23-0972-48CC-A6E0-0638CF1D4625}" destId="{F0CB31BA-F23A-4ABA-AE4E-D0B3D3BBD711}" srcOrd="4" destOrd="0" presId="urn:microsoft.com/office/officeart/2018/2/layout/IconVerticalSolidList"/>
    <dgm:cxn modelId="{7D5D0770-949E-41CE-81D9-101E68352DD9}" type="presParOf" srcId="{F0CB31BA-F23A-4ABA-AE4E-D0B3D3BBD711}" destId="{B547562E-A2FF-4ED7-B1BF-23A3F1A0656C}" srcOrd="0" destOrd="0" presId="urn:microsoft.com/office/officeart/2018/2/layout/IconVerticalSolidList"/>
    <dgm:cxn modelId="{14CE4A95-ECC2-4D60-B95C-6B638235CFA3}" type="presParOf" srcId="{F0CB31BA-F23A-4ABA-AE4E-D0B3D3BBD711}" destId="{2D732C28-EF25-4B89-9B78-779FF58B3668}" srcOrd="1" destOrd="0" presId="urn:microsoft.com/office/officeart/2018/2/layout/IconVerticalSolidList"/>
    <dgm:cxn modelId="{E04B8B73-F583-4BB8-9EB7-6F6C09EAD32F}" type="presParOf" srcId="{F0CB31BA-F23A-4ABA-AE4E-D0B3D3BBD711}" destId="{4557B178-5DFB-4744-8C74-4B8F3BAA2141}" srcOrd="2" destOrd="0" presId="urn:microsoft.com/office/officeart/2018/2/layout/IconVerticalSolidList"/>
    <dgm:cxn modelId="{FF689ED7-C25F-4FCD-A44B-9F192DC69066}" type="presParOf" srcId="{F0CB31BA-F23A-4ABA-AE4E-D0B3D3BBD711}" destId="{DFFE6A43-025F-4830-98A6-9ACCCAC29B4D}" srcOrd="3" destOrd="0" presId="urn:microsoft.com/office/officeart/2018/2/layout/IconVerticalSolidList"/>
    <dgm:cxn modelId="{16B2E2B1-64BB-4B38-A41C-A175C0CA764A}" type="presParOf" srcId="{4AE30E23-0972-48CC-A6E0-0638CF1D4625}" destId="{31B18235-3D93-4022-BE95-4DE7182BA309}" srcOrd="5" destOrd="0" presId="urn:microsoft.com/office/officeart/2018/2/layout/IconVerticalSolidList"/>
    <dgm:cxn modelId="{70022E23-8FB7-4716-940A-2F5B7B9B78D5}" type="presParOf" srcId="{4AE30E23-0972-48CC-A6E0-0638CF1D4625}" destId="{187E50E5-FA0E-46C5-8B42-F676778DB7DC}" srcOrd="6" destOrd="0" presId="urn:microsoft.com/office/officeart/2018/2/layout/IconVerticalSolidList"/>
    <dgm:cxn modelId="{DC233D14-4461-49E8-95F5-AEEF755D8CFD}" type="presParOf" srcId="{187E50E5-FA0E-46C5-8B42-F676778DB7DC}" destId="{BAA1CAD1-2CA4-4284-BD95-EAFF97E52B90}" srcOrd="0" destOrd="0" presId="urn:microsoft.com/office/officeart/2018/2/layout/IconVerticalSolidList"/>
    <dgm:cxn modelId="{53DBE2A8-D026-4253-BFD5-474F4FDA84A1}" type="presParOf" srcId="{187E50E5-FA0E-46C5-8B42-F676778DB7DC}" destId="{CADBA62D-EA26-4CB4-9AE2-3D9EE97F5C2D}" srcOrd="1" destOrd="0" presId="urn:microsoft.com/office/officeart/2018/2/layout/IconVerticalSolidList"/>
    <dgm:cxn modelId="{AB26ACDD-581F-4628-AAF6-E51BE640DC68}" type="presParOf" srcId="{187E50E5-FA0E-46C5-8B42-F676778DB7DC}" destId="{FBEE953B-80CE-406E-AAAF-AA5FAD744516}" srcOrd="2" destOrd="0" presId="urn:microsoft.com/office/officeart/2018/2/layout/IconVerticalSolidList"/>
    <dgm:cxn modelId="{E70B7CDC-F865-4F43-BFA4-EA0122E22643}" type="presParOf" srcId="{187E50E5-FA0E-46C5-8B42-F676778DB7DC}" destId="{CA2AC4C8-8A5D-4426-BCE3-E12CBA10F37B}" srcOrd="3" destOrd="0" presId="urn:microsoft.com/office/officeart/2018/2/layout/IconVerticalSolidList"/>
    <dgm:cxn modelId="{346EAEEE-B67A-4676-A8BD-287AE5588F9D}" type="presParOf" srcId="{4AE30E23-0972-48CC-A6E0-0638CF1D4625}" destId="{9B401354-3C80-49FC-96D3-BDE3C210A196}" srcOrd="7" destOrd="0" presId="urn:microsoft.com/office/officeart/2018/2/layout/IconVerticalSolidList"/>
    <dgm:cxn modelId="{E666CCBF-AF51-4DDC-931F-018A015615E4}" type="presParOf" srcId="{4AE30E23-0972-48CC-A6E0-0638CF1D4625}" destId="{48090795-153D-4F29-B58E-B0EE974E2E36}" srcOrd="8" destOrd="0" presId="urn:microsoft.com/office/officeart/2018/2/layout/IconVerticalSolidList"/>
    <dgm:cxn modelId="{D323F1B7-FC2A-4087-B563-B5DD9391AEBB}" type="presParOf" srcId="{48090795-153D-4F29-B58E-B0EE974E2E36}" destId="{DB0DAE0A-DEEA-4F6D-BB1B-5417C2EC3749}" srcOrd="0" destOrd="0" presId="urn:microsoft.com/office/officeart/2018/2/layout/IconVerticalSolidList"/>
    <dgm:cxn modelId="{C5541615-C851-4FA6-88EF-2B751ADB07CB}" type="presParOf" srcId="{48090795-153D-4F29-B58E-B0EE974E2E36}" destId="{FE9BA580-4E3D-4835-AD0C-B54123D6427C}" srcOrd="1" destOrd="0" presId="urn:microsoft.com/office/officeart/2018/2/layout/IconVerticalSolidList"/>
    <dgm:cxn modelId="{DA649771-5286-435D-9A5D-98C62F6D2C7F}" type="presParOf" srcId="{48090795-153D-4F29-B58E-B0EE974E2E36}" destId="{411E6395-3B52-4B0C-B835-A5B345F873A6}" srcOrd="2" destOrd="0" presId="urn:microsoft.com/office/officeart/2018/2/layout/IconVerticalSolidList"/>
    <dgm:cxn modelId="{16D4C3D9-6489-48D4-9669-A544158E2EA5}" type="presParOf" srcId="{48090795-153D-4F29-B58E-B0EE974E2E36}" destId="{359C52BB-3B3B-4A23-BC3E-845C43D0DB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0A7D0-B7E8-4F02-92F7-78D945E7938C}">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C80E8-DCE6-4CFB-9D8A-7352CE370EB2}">
      <dsp:nvSpPr>
        <dsp:cNvPr id="0" name=""/>
        <dsp:cNvSpPr/>
      </dsp:nvSpPr>
      <dsp:spPr>
        <a:xfrm>
          <a:off x="212493" y="163582"/>
          <a:ext cx="386730" cy="3863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E8D913-DC08-4E32-9B07-492A598866E8}">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Global State &amp; Configuration</a:t>
          </a:r>
          <a:r>
            <a:rPr lang="en-US" sz="1400" b="0" i="0" kern="1200"/>
            <a:t>: QueryClient holds the configuration and state for your queries and mutations. By wrapping your application or a part of it with QueryClientProvider, you make the configuration and state globally available to any component within the provider.</a:t>
          </a:r>
          <a:endParaRPr lang="en-US" sz="1400" kern="1200"/>
        </a:p>
      </dsp:txBody>
      <dsp:txXfrm>
        <a:off x="811718" y="5528"/>
        <a:ext cx="9691381" cy="724411"/>
      </dsp:txXfrm>
    </dsp:sp>
    <dsp:sp modelId="{6C60DCCD-08A7-47B2-9FC7-7914AB084209}">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F283E-7B79-44C0-9C9E-2EE5CB82B79A}">
      <dsp:nvSpPr>
        <dsp:cNvPr id="0" name=""/>
        <dsp:cNvSpPr/>
      </dsp:nvSpPr>
      <dsp:spPr>
        <a:xfrm>
          <a:off x="212493" y="1069095"/>
          <a:ext cx="386730" cy="3863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7553A9-54C6-46F5-92A6-DACE9CC01E9B}">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Ensures Consistency</a:t>
          </a:r>
          <a:r>
            <a:rPr lang="en-US" sz="1400" b="0" i="0" kern="1200"/>
            <a:t>: Since the QueryClient manages caching, retries, garbage collection, and more, it's essential that there's a single instance being used across your entire app (or a section of it). This ensures consistent behavior and state management.</a:t>
          </a:r>
          <a:endParaRPr lang="en-US" sz="1400" kern="1200"/>
        </a:p>
      </dsp:txBody>
      <dsp:txXfrm>
        <a:off x="811718" y="911042"/>
        <a:ext cx="9691381" cy="724411"/>
      </dsp:txXfrm>
    </dsp:sp>
    <dsp:sp modelId="{B547562E-A2FF-4ED7-B1BF-23A3F1A0656C}">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32C28-EF25-4B89-9B78-779FF58B3668}">
      <dsp:nvSpPr>
        <dsp:cNvPr id="0" name=""/>
        <dsp:cNvSpPr/>
      </dsp:nvSpPr>
      <dsp:spPr>
        <a:xfrm>
          <a:off x="212493" y="1974609"/>
          <a:ext cx="386730" cy="3863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FE6A43-025F-4830-98A6-9ACCCAC29B4D}">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Allows use of React Query Hooks</a:t>
          </a:r>
          <a:r>
            <a:rPr lang="en-US" sz="1400" b="0" i="0" kern="1200"/>
            <a:t>: React Query hooks like useQuery, useMutation, etc., need access to the QueryClient to function correctly. When you use these hooks inside a component, they automatically tap into the context provided by the QueryClientProvider to get the required configuration and state. Without this provider, these hooks wouldn't know how to behave or access the cache.</a:t>
          </a:r>
          <a:endParaRPr lang="en-US" sz="1400" kern="1200"/>
        </a:p>
      </dsp:txBody>
      <dsp:txXfrm>
        <a:off x="811718" y="1816556"/>
        <a:ext cx="9691381" cy="724411"/>
      </dsp:txXfrm>
    </dsp:sp>
    <dsp:sp modelId="{BAA1CAD1-2CA4-4284-BD95-EAFF97E52B90}">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BA62D-EA26-4CB4-9AE2-3D9EE97F5C2D}">
      <dsp:nvSpPr>
        <dsp:cNvPr id="0" name=""/>
        <dsp:cNvSpPr/>
      </dsp:nvSpPr>
      <dsp:spPr>
        <a:xfrm>
          <a:off x="212493" y="2880123"/>
          <a:ext cx="386730" cy="3863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2AC4C8-8A5D-4426-BCE3-E12CBA10F37B}">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Flexibility</a:t>
          </a:r>
          <a:r>
            <a:rPr lang="en-US" sz="1400" b="0" i="0" kern="1200"/>
            <a:t>: By allowing you to define your QueryClient and its configurations, React Query gives you the flexibility to have different configurations for different parts of your application, if needed. For example, you could wrap different parts of your app with different providers if they required distinct query behaviors.</a:t>
          </a:r>
          <a:endParaRPr lang="en-US" sz="1400" kern="1200"/>
        </a:p>
      </dsp:txBody>
      <dsp:txXfrm>
        <a:off x="811718" y="2722070"/>
        <a:ext cx="9691381" cy="724411"/>
      </dsp:txXfrm>
    </dsp:sp>
    <dsp:sp modelId="{DB0DAE0A-DEEA-4F6D-BB1B-5417C2EC3749}">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BA580-4E3D-4835-AD0C-B54123D6427C}">
      <dsp:nvSpPr>
        <dsp:cNvPr id="0" name=""/>
        <dsp:cNvSpPr/>
      </dsp:nvSpPr>
      <dsp:spPr>
        <a:xfrm>
          <a:off x="212493" y="3785637"/>
          <a:ext cx="386730" cy="3863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9C52BB-3B3B-4A23-BC3E-845C43D0DB37}">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Integration with Devtools</a:t>
          </a:r>
          <a:r>
            <a:rPr lang="en-US" sz="1400" b="0" i="0" kern="1200"/>
            <a:t>: The QueryClient also plays a role in integrating with React Query Devtools for debugging and development purposes.</a:t>
          </a:r>
          <a:endParaRPr lang="en-US" sz="1400" kern="1200"/>
        </a:p>
      </dsp:txBody>
      <dsp:txXfrm>
        <a:off x="811718" y="3627584"/>
        <a:ext cx="9691381" cy="7244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2959-4F3B-439E-BBCD-64C6D1C4D4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59250BF5-E850-C411-979B-CC7531B3D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AF43570-5B87-8E54-F19F-AA4FE4C94EB4}"/>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5" name="Footer Placeholder 4">
            <a:extLst>
              <a:ext uri="{FF2B5EF4-FFF2-40B4-BE49-F238E27FC236}">
                <a16:creationId xmlns:a16="http://schemas.microsoft.com/office/drawing/2014/main" id="{688F88EC-4B07-82A0-AE39-A31748B2A2B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AE388A2-1F96-B5D7-E936-EF76B8F716BA}"/>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348738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0603-AE7A-FA9A-0A5D-9FD532F75C7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6333186-C7A7-B1BE-BDC3-401267A8C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D70F94B-E81F-B320-FEF2-C53E18F7036E}"/>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5" name="Footer Placeholder 4">
            <a:extLst>
              <a:ext uri="{FF2B5EF4-FFF2-40B4-BE49-F238E27FC236}">
                <a16:creationId xmlns:a16="http://schemas.microsoft.com/office/drawing/2014/main" id="{0269348B-60A7-E9A9-7EFD-2D16AB1DF3A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AC47CF4-8AF7-4E94-82C6-E6233CB0F41F}"/>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272118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14FB3-742A-F566-D7D7-7AB0ABE2CA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E6E0137-3B74-6E82-9E52-DEC2843E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C7BF6FA-51F9-4FAC-60A6-88AEAAA67876}"/>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5" name="Footer Placeholder 4">
            <a:extLst>
              <a:ext uri="{FF2B5EF4-FFF2-40B4-BE49-F238E27FC236}">
                <a16:creationId xmlns:a16="http://schemas.microsoft.com/office/drawing/2014/main" id="{0D66898C-78CB-D8CE-3FB3-67F8FAD99F5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20846D5-7EBF-4E15-92A1-7D4B779A27A9}"/>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190880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4501-34B3-1266-0B32-83D57081FFD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D5F3399-E060-CE80-000C-45F85F518F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0255FE1-59F6-A6F7-25E9-339B12CDFB22}"/>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5" name="Footer Placeholder 4">
            <a:extLst>
              <a:ext uri="{FF2B5EF4-FFF2-40B4-BE49-F238E27FC236}">
                <a16:creationId xmlns:a16="http://schemas.microsoft.com/office/drawing/2014/main" id="{152C4E2F-4888-D038-89FA-0CB284D6D1B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6D1EE3B-BA42-791B-F192-65AB91750955}"/>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106507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2B86-01A8-C498-D8DC-7DA59F2AA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FD07BC3C-826C-FBE7-9C5D-BF5BD7274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19E57-507E-B7AB-880D-DE717502F201}"/>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5" name="Footer Placeholder 4">
            <a:extLst>
              <a:ext uri="{FF2B5EF4-FFF2-40B4-BE49-F238E27FC236}">
                <a16:creationId xmlns:a16="http://schemas.microsoft.com/office/drawing/2014/main" id="{5E5C0033-EE4E-0960-D6C6-3107FAE194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67EAC2F-09CD-6908-E7B4-5356E69E2F5B}"/>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249953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E685-CC48-002E-3E84-CD9B1645FB4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2E48B82-F788-2C12-CD36-CCB25DE20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3E8C185-F0EA-6683-044A-523FFD6F19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D70BF0D-A765-9319-F376-A756714C9CD0}"/>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6" name="Footer Placeholder 5">
            <a:extLst>
              <a:ext uri="{FF2B5EF4-FFF2-40B4-BE49-F238E27FC236}">
                <a16:creationId xmlns:a16="http://schemas.microsoft.com/office/drawing/2014/main" id="{639F6687-195B-A486-53A1-B2CB69C240A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6E85539-3681-DD02-35FF-D306203F273E}"/>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393702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E1F0-DD1D-9CE4-B9C4-B9205DFAC52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FD5F68C-CB45-C1A8-100D-9E81A4261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9B083-1959-95BF-9C05-D01A584389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2001733-E801-EF57-5848-9DE5AC6CC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71BCA-2A5D-F0C7-18D6-621E39D91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363083B-8B1F-8DBE-F9F2-8AA8A38118A3}"/>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8" name="Footer Placeholder 7">
            <a:extLst>
              <a:ext uri="{FF2B5EF4-FFF2-40B4-BE49-F238E27FC236}">
                <a16:creationId xmlns:a16="http://schemas.microsoft.com/office/drawing/2014/main" id="{C3D20B70-D6B1-72DC-3411-9B52F03FD66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6DB48D6-7FDF-4D61-BF7D-854660F51E1A}"/>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39694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BEB-1CCB-BBAE-A7DB-66220D5AFA0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8D83C5C-F011-9689-81E8-E4E31D0700F0}"/>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4" name="Footer Placeholder 3">
            <a:extLst>
              <a:ext uri="{FF2B5EF4-FFF2-40B4-BE49-F238E27FC236}">
                <a16:creationId xmlns:a16="http://schemas.microsoft.com/office/drawing/2014/main" id="{28CC2696-F81F-8294-6FB7-069C4E443AE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F59D519-0774-0A02-8454-2CE65AA6EFBC}"/>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392236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7B5D-E0CA-1EED-A448-313D028063A0}"/>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3" name="Footer Placeholder 2">
            <a:extLst>
              <a:ext uri="{FF2B5EF4-FFF2-40B4-BE49-F238E27FC236}">
                <a16:creationId xmlns:a16="http://schemas.microsoft.com/office/drawing/2014/main" id="{196738F3-1427-6D04-100D-BE78B644465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5DA31FE-C86A-50BD-F239-02BA2A953C52}"/>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255702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7EA0-8A18-0FE9-AB61-A01C48B60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25B918-DD3C-4357-8E08-949E53E79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0D28100-C50B-96B9-E4FC-55F9455C4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A5B84-D6E9-D901-BE21-C9A3A878C52F}"/>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6" name="Footer Placeholder 5">
            <a:extLst>
              <a:ext uri="{FF2B5EF4-FFF2-40B4-BE49-F238E27FC236}">
                <a16:creationId xmlns:a16="http://schemas.microsoft.com/office/drawing/2014/main" id="{27486109-5D6A-55DB-AD14-3D390257CF1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186E475-A322-66A0-73F2-8C7FE46BBEAD}"/>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252816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7892-4CBF-7B2F-B6A3-E9ECB8117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606BBD66-B652-3FB0-F695-6561D25D9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10455F82-45E3-96ED-81DA-1FE68AF7B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21FBA-D891-4D50-597A-65248812DEC6}"/>
              </a:ext>
            </a:extLst>
          </p:cNvPr>
          <p:cNvSpPr>
            <a:spLocks noGrp="1"/>
          </p:cNvSpPr>
          <p:nvPr>
            <p:ph type="dt" sz="half" idx="10"/>
          </p:nvPr>
        </p:nvSpPr>
        <p:spPr/>
        <p:txBody>
          <a:bodyPr/>
          <a:lstStyle/>
          <a:p>
            <a:fld id="{66AA3E5F-75C7-AE4F-9E0A-F1394A7BDDF9}" type="datetimeFigureOut">
              <a:rPr lang="en-IL" smtClean="0"/>
              <a:t>31/08/2023</a:t>
            </a:fld>
            <a:endParaRPr lang="en-IL"/>
          </a:p>
        </p:txBody>
      </p:sp>
      <p:sp>
        <p:nvSpPr>
          <p:cNvPr id="6" name="Footer Placeholder 5">
            <a:extLst>
              <a:ext uri="{FF2B5EF4-FFF2-40B4-BE49-F238E27FC236}">
                <a16:creationId xmlns:a16="http://schemas.microsoft.com/office/drawing/2014/main" id="{8676DCCE-DD63-8AE8-D4E5-AAC4EB37664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6799634-1DC9-C29F-357C-2422BE09DA7F}"/>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106067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B8ABB-9723-F815-4299-15D1C16E8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43B43E9-0472-7A83-DAD8-055EE361D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18EBD6E-689B-5360-055C-2D9F6A995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A3E5F-75C7-AE4F-9E0A-F1394A7BDDF9}" type="datetimeFigureOut">
              <a:rPr lang="en-IL" smtClean="0"/>
              <a:t>31/08/2023</a:t>
            </a:fld>
            <a:endParaRPr lang="en-IL"/>
          </a:p>
        </p:txBody>
      </p:sp>
      <p:sp>
        <p:nvSpPr>
          <p:cNvPr id="5" name="Footer Placeholder 4">
            <a:extLst>
              <a:ext uri="{FF2B5EF4-FFF2-40B4-BE49-F238E27FC236}">
                <a16:creationId xmlns:a16="http://schemas.microsoft.com/office/drawing/2014/main" id="{4EB63DFB-C665-6125-1D0C-6E062AE20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61CCE8A-B1BD-DC47-FED5-9B0196439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15A9C-D3AA-F147-954B-982E2080AB06}" type="slidenum">
              <a:rPr lang="en-IL" smtClean="0"/>
              <a:t>‹#›</a:t>
            </a:fld>
            <a:endParaRPr lang="en-IL"/>
          </a:p>
        </p:txBody>
      </p:sp>
    </p:spTree>
    <p:extLst>
      <p:ext uri="{BB962C8B-B14F-4D97-AF65-F5344CB8AC3E}">
        <p14:creationId xmlns:p14="http://schemas.microsoft.com/office/powerpoint/2010/main" val="159812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0E10AAE-465D-B7B0-8241-C386C3A44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2" t="23391" r="5639"/>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293B86-7411-345D-3C71-D069462F5972}"/>
              </a:ext>
            </a:extLst>
          </p:cNvPr>
          <p:cNvSpPr>
            <a:spLocks noGrp="1"/>
          </p:cNvSpPr>
          <p:nvPr>
            <p:ph type="ctrTitle"/>
          </p:nvPr>
        </p:nvSpPr>
        <p:spPr>
          <a:xfrm>
            <a:off x="404553" y="3091928"/>
            <a:ext cx="9078562" cy="2387600"/>
          </a:xfrm>
        </p:spPr>
        <p:txBody>
          <a:bodyPr>
            <a:normAutofit/>
          </a:bodyPr>
          <a:lstStyle/>
          <a:p>
            <a:pPr algn="l"/>
            <a:r>
              <a:rPr lang="en-US" sz="6600">
                <a:solidFill>
                  <a:schemeClr val="bg1"/>
                </a:solidFill>
              </a:rPr>
              <a:t>R</a:t>
            </a:r>
            <a:r>
              <a:rPr lang="en-IL" sz="6600">
                <a:solidFill>
                  <a:schemeClr val="bg1"/>
                </a:solidFill>
              </a:rPr>
              <a:t>eact query</a:t>
            </a:r>
          </a:p>
        </p:txBody>
      </p:sp>
      <p:sp>
        <p:nvSpPr>
          <p:cNvPr id="1035" name="Rectangle: Rounded Corners 103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57FCAC-69BA-7F29-6F0F-E4CBD3E97298}"/>
              </a:ext>
            </a:extLst>
          </p:cNvPr>
          <p:cNvSpPr>
            <a:spLocks noGrp="1"/>
          </p:cNvSpPr>
          <p:nvPr>
            <p:ph type="subTitle" idx="1"/>
          </p:nvPr>
        </p:nvSpPr>
        <p:spPr>
          <a:xfrm>
            <a:off x="404553" y="5624945"/>
            <a:ext cx="9078562" cy="592975"/>
          </a:xfrm>
        </p:spPr>
        <p:txBody>
          <a:bodyPr anchor="ctr">
            <a:normAutofit/>
          </a:bodyPr>
          <a:lstStyle/>
          <a:p>
            <a:pPr algn="l"/>
            <a:endParaRPr lang="en-IL">
              <a:solidFill>
                <a:schemeClr val="bg1"/>
              </a:solidFill>
            </a:endParaRPr>
          </a:p>
        </p:txBody>
      </p:sp>
    </p:spTree>
    <p:extLst>
      <p:ext uri="{BB962C8B-B14F-4D97-AF65-F5344CB8AC3E}">
        <p14:creationId xmlns:p14="http://schemas.microsoft.com/office/powerpoint/2010/main" val="33595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A04C8-F4CB-666A-407A-E809DF248D27}"/>
              </a:ext>
            </a:extLst>
          </p:cNvPr>
          <p:cNvSpPr>
            <a:spLocks noGrp="1"/>
          </p:cNvSpPr>
          <p:nvPr>
            <p:ph type="title"/>
          </p:nvPr>
        </p:nvSpPr>
        <p:spPr>
          <a:xfrm>
            <a:off x="793662" y="386930"/>
            <a:ext cx="10066122" cy="1298448"/>
          </a:xfrm>
        </p:spPr>
        <p:txBody>
          <a:bodyPr anchor="b">
            <a:normAutofit/>
          </a:bodyPr>
          <a:lstStyle/>
          <a:p>
            <a:r>
              <a:rPr lang="en-US" sz="4800"/>
              <a:t>S</a:t>
            </a:r>
            <a:r>
              <a:rPr lang="en-IL" sz="4800"/>
              <a:t>et up</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BB9226-E60C-375C-D373-503053DA8BEF}"/>
              </a:ext>
            </a:extLst>
          </p:cNvPr>
          <p:cNvSpPr>
            <a:spLocks noGrp="1"/>
          </p:cNvSpPr>
          <p:nvPr>
            <p:ph idx="1"/>
          </p:nvPr>
        </p:nvSpPr>
        <p:spPr>
          <a:xfrm>
            <a:off x="793661" y="2599509"/>
            <a:ext cx="4530898" cy="3639450"/>
          </a:xfrm>
        </p:spPr>
        <p:txBody>
          <a:bodyPr anchor="ctr">
            <a:normAutofit/>
          </a:bodyPr>
          <a:lstStyle/>
          <a:p>
            <a:r>
              <a:rPr lang="en-US" sz="2000">
                <a:effectLst/>
              </a:rPr>
              <a:t>npm install react-query </a:t>
            </a:r>
          </a:p>
          <a:p>
            <a:r>
              <a:rPr lang="en-US" sz="2000" b="0" i="0">
                <a:effectLst/>
                <a:latin typeface="Söhne"/>
              </a:rPr>
              <a:t>You'll want to wrap your React application in the QueryClientProvider component to provide the necessary context.</a:t>
            </a:r>
          </a:p>
          <a:p>
            <a:br>
              <a:rPr lang="en-US" sz="2000"/>
            </a:br>
            <a:endParaRPr lang="en-IL" sz="2000"/>
          </a:p>
        </p:txBody>
      </p:sp>
      <p:pic>
        <p:nvPicPr>
          <p:cNvPr id="5" name="Picture 4" descr="A screen shot of a computer code&#10;&#10;Description automatically generated">
            <a:extLst>
              <a:ext uri="{FF2B5EF4-FFF2-40B4-BE49-F238E27FC236}">
                <a16:creationId xmlns:a16="http://schemas.microsoft.com/office/drawing/2014/main" id="{9DC833C3-68F7-07B1-E69C-4B6B9FF2CD6C}"/>
              </a:ext>
            </a:extLst>
          </p:cNvPr>
          <p:cNvPicPr>
            <a:picLocks noChangeAspect="1"/>
          </p:cNvPicPr>
          <p:nvPr/>
        </p:nvPicPr>
        <p:blipFill>
          <a:blip r:embed="rId2"/>
          <a:stretch>
            <a:fillRect/>
          </a:stretch>
        </p:blipFill>
        <p:spPr>
          <a:xfrm>
            <a:off x="5911532" y="3040932"/>
            <a:ext cx="5150277" cy="260088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49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1F01F-B058-6B86-56BF-D9E82A4D46F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kern="1200">
                <a:solidFill>
                  <a:srgbClr val="FFFFFF"/>
                </a:solidFill>
                <a:effectLst/>
                <a:latin typeface="+mj-lt"/>
                <a:ea typeface="+mj-ea"/>
                <a:cs typeface="+mj-cs"/>
              </a:rPr>
              <a:t>Fetching Data</a:t>
            </a:r>
            <a:endParaRPr lang="en-US" sz="3600" kern="1200">
              <a:solidFill>
                <a:srgbClr val="FFFFFF"/>
              </a:solidFill>
              <a:latin typeface="+mj-lt"/>
              <a:ea typeface="+mj-ea"/>
              <a:cs typeface="+mj-cs"/>
            </a:endParaRPr>
          </a:p>
        </p:txBody>
      </p:sp>
      <p:pic>
        <p:nvPicPr>
          <p:cNvPr id="5" name="Content Placeholder 4" descr="A screen shot of a computer program&#10;&#10;Description automatically generated">
            <a:extLst>
              <a:ext uri="{FF2B5EF4-FFF2-40B4-BE49-F238E27FC236}">
                <a16:creationId xmlns:a16="http://schemas.microsoft.com/office/drawing/2014/main" id="{463F9ACA-9F25-B8F3-2C36-EAEB819D4E16}"/>
              </a:ext>
            </a:extLst>
          </p:cNvPr>
          <p:cNvPicPr>
            <a:picLocks noGrp="1" noChangeAspect="1"/>
          </p:cNvPicPr>
          <p:nvPr>
            <p:ph idx="1"/>
          </p:nvPr>
        </p:nvPicPr>
        <p:blipFill>
          <a:blip r:embed="rId2"/>
          <a:stretch>
            <a:fillRect/>
          </a:stretch>
        </p:blipFill>
        <p:spPr>
          <a:xfrm>
            <a:off x="4777316" y="774887"/>
            <a:ext cx="6780700" cy="5305897"/>
          </a:xfrm>
          <a:prstGeom prst="rect">
            <a:avLst/>
          </a:prstGeom>
        </p:spPr>
      </p:pic>
    </p:spTree>
    <p:extLst>
      <p:ext uri="{BB962C8B-B14F-4D97-AF65-F5344CB8AC3E}">
        <p14:creationId xmlns:p14="http://schemas.microsoft.com/office/powerpoint/2010/main" val="384997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CC82-42CB-B5BB-02A9-66A1701D9495}"/>
              </a:ext>
            </a:extLst>
          </p:cNvPr>
          <p:cNvSpPr>
            <a:spLocks noGrp="1"/>
          </p:cNvSpPr>
          <p:nvPr>
            <p:ph type="title"/>
          </p:nvPr>
        </p:nvSpPr>
        <p:spPr/>
        <p:txBody>
          <a:bodyPr/>
          <a:lstStyle/>
          <a:p>
            <a:r>
              <a:rPr lang="en-US" b="1" i="0">
                <a:effectLst/>
                <a:latin typeface="Söhne"/>
              </a:rPr>
              <a:t>Key Concepts</a:t>
            </a:r>
            <a:endParaRPr lang="en-IL" dirty="0"/>
          </a:p>
        </p:txBody>
      </p:sp>
      <p:sp>
        <p:nvSpPr>
          <p:cNvPr id="3" name="Content Placeholder 2">
            <a:extLst>
              <a:ext uri="{FF2B5EF4-FFF2-40B4-BE49-F238E27FC236}">
                <a16:creationId xmlns:a16="http://schemas.microsoft.com/office/drawing/2014/main" id="{1BF17BFC-5679-FF49-3E9D-E2C20350846B}"/>
              </a:ext>
            </a:extLst>
          </p:cNvPr>
          <p:cNvSpPr>
            <a:spLocks noGrp="1"/>
          </p:cNvSpPr>
          <p:nvPr>
            <p:ph idx="1"/>
          </p:nvPr>
        </p:nvSpPr>
        <p:spPr/>
        <p:txBody>
          <a:bodyPr/>
          <a:lstStyle/>
          <a:p>
            <a:pPr algn="l">
              <a:buFont typeface="Arial" panose="020B0604020202020204" pitchFamily="34" charset="0"/>
              <a:buChar char="•"/>
            </a:pPr>
            <a:r>
              <a:rPr lang="en-US" b="1" i="0">
                <a:effectLst/>
                <a:latin typeface="Söhne"/>
              </a:rPr>
              <a:t>Query Keys</a:t>
            </a:r>
            <a:r>
              <a:rPr lang="en-US" b="0" i="0">
                <a:effectLst/>
                <a:latin typeface="Söhne"/>
              </a:rPr>
              <a:t>: The first argument to useQuery is the query key. It's an array or string that uniquely identifies the query. It helps React Query manage and cache the data.</a:t>
            </a:r>
          </a:p>
          <a:p>
            <a:pPr algn="l">
              <a:buFont typeface="Arial" panose="020B0604020202020204" pitchFamily="34" charset="0"/>
              <a:buChar char="•"/>
            </a:pPr>
            <a:r>
              <a:rPr lang="en-US" b="1" i="0">
                <a:effectLst/>
                <a:latin typeface="Söhne"/>
              </a:rPr>
              <a:t>Query Function</a:t>
            </a:r>
            <a:r>
              <a:rPr lang="en-US" b="0" i="0">
                <a:effectLst/>
                <a:latin typeface="Söhne"/>
              </a:rPr>
              <a:t>: The second argument is the function that fetches your data.</a:t>
            </a:r>
          </a:p>
          <a:p>
            <a:pPr algn="l">
              <a:buFont typeface="Arial" panose="020B0604020202020204" pitchFamily="34" charset="0"/>
              <a:buChar char="•"/>
            </a:pPr>
            <a:r>
              <a:rPr lang="en-US" b="1" i="0">
                <a:effectLst/>
                <a:latin typeface="Söhne"/>
              </a:rPr>
              <a:t>Query Result</a:t>
            </a:r>
            <a:r>
              <a:rPr lang="en-US" b="0" i="0">
                <a:effectLst/>
                <a:latin typeface="Söhne"/>
              </a:rPr>
              <a:t>: The useQuery hook returns an object with the query result, which includes properties like data, error, isLoading, etc.</a:t>
            </a:r>
          </a:p>
          <a:p>
            <a:endParaRPr lang="en-IL" dirty="0"/>
          </a:p>
        </p:txBody>
      </p:sp>
    </p:spTree>
    <p:extLst>
      <p:ext uri="{BB962C8B-B14F-4D97-AF65-F5344CB8AC3E}">
        <p14:creationId xmlns:p14="http://schemas.microsoft.com/office/powerpoint/2010/main" val="98893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8C8F4-AF47-756F-5F5B-51D80C36E0E1}"/>
              </a:ext>
            </a:extLst>
          </p:cNvPr>
          <p:cNvSpPr>
            <a:spLocks noGrp="1"/>
          </p:cNvSpPr>
          <p:nvPr>
            <p:ph type="title"/>
          </p:nvPr>
        </p:nvSpPr>
        <p:spPr>
          <a:xfrm>
            <a:off x="838200" y="1641752"/>
            <a:ext cx="6140449" cy="1323439"/>
          </a:xfrm>
        </p:spPr>
        <p:txBody>
          <a:bodyPr anchor="t">
            <a:normAutofit/>
          </a:bodyPr>
          <a:lstStyle/>
          <a:p>
            <a:r>
              <a:rPr lang="en-US" sz="4000" b="1" i="0">
                <a:solidFill>
                  <a:schemeClr val="bg1"/>
                </a:solidFill>
                <a:effectLst/>
                <a:latin typeface="Söhne"/>
              </a:rPr>
              <a:t>Mutations</a:t>
            </a:r>
            <a:endParaRPr lang="en-IL" sz="4000">
              <a:solidFill>
                <a:schemeClr val="bg1"/>
              </a:solidFill>
            </a:endParaRPr>
          </a:p>
        </p:txBody>
      </p:sp>
      <p:sp>
        <p:nvSpPr>
          <p:cNvPr id="3" name="Content Placeholder 2">
            <a:extLst>
              <a:ext uri="{FF2B5EF4-FFF2-40B4-BE49-F238E27FC236}">
                <a16:creationId xmlns:a16="http://schemas.microsoft.com/office/drawing/2014/main" id="{03978D70-4719-4748-0D2C-CFA729024C63}"/>
              </a:ext>
            </a:extLst>
          </p:cNvPr>
          <p:cNvSpPr>
            <a:spLocks noGrp="1"/>
          </p:cNvSpPr>
          <p:nvPr>
            <p:ph idx="1"/>
          </p:nvPr>
        </p:nvSpPr>
        <p:spPr>
          <a:xfrm>
            <a:off x="838200" y="3146400"/>
            <a:ext cx="6140449" cy="2862288"/>
          </a:xfrm>
        </p:spPr>
        <p:txBody>
          <a:bodyPr>
            <a:normAutofit/>
          </a:bodyPr>
          <a:lstStyle/>
          <a:p>
            <a:r>
              <a:rPr lang="en-US" sz="2400" b="0" i="0">
                <a:solidFill>
                  <a:schemeClr val="bg1">
                    <a:alpha val="80000"/>
                  </a:schemeClr>
                </a:solidFill>
                <a:effectLst/>
                <a:latin typeface="Söhne"/>
              </a:rPr>
              <a:t>When you want to change data on the server, you'll use useMutation:</a:t>
            </a:r>
          </a:p>
          <a:p>
            <a:br>
              <a:rPr lang="en-US" sz="2400">
                <a:solidFill>
                  <a:schemeClr val="bg1">
                    <a:alpha val="80000"/>
                  </a:schemeClr>
                </a:solidFill>
                <a:effectLst/>
                <a:latin typeface="Söhne"/>
              </a:rPr>
            </a:br>
            <a:endParaRPr lang="en-US" sz="2400">
              <a:solidFill>
                <a:schemeClr val="bg1">
                  <a:alpha val="80000"/>
                </a:schemeClr>
              </a:solidFill>
              <a:effectLst/>
              <a:latin typeface="Söhne"/>
            </a:endParaRPr>
          </a:p>
          <a:p>
            <a:endParaRPr lang="en-IL" sz="2400">
              <a:solidFill>
                <a:schemeClr val="bg1">
                  <a:alpha val="80000"/>
                </a:schemeClr>
              </a:solidFill>
            </a:endParaRPr>
          </a:p>
        </p:txBody>
      </p:sp>
      <p:pic>
        <p:nvPicPr>
          <p:cNvPr id="16" name="Picture 4">
            <a:extLst>
              <a:ext uri="{FF2B5EF4-FFF2-40B4-BE49-F238E27FC236}">
                <a16:creationId xmlns:a16="http://schemas.microsoft.com/office/drawing/2014/main" id="{5B01CB62-3807-306E-ACD1-7D2784436CA4}"/>
              </a:ext>
            </a:extLst>
          </p:cNvPr>
          <p:cNvPicPr>
            <a:picLocks noChangeAspect="1"/>
          </p:cNvPicPr>
          <p:nvPr/>
        </p:nvPicPr>
        <p:blipFill rotWithShape="1">
          <a:blip r:embed="rId2"/>
          <a:srcRect l="5786" r="56944"/>
          <a:stretch/>
        </p:blipFill>
        <p:spPr>
          <a:xfrm>
            <a:off x="7668829"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7" name="Group 10">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2">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42480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C5701-E4F0-89A7-DE8A-8EF7E646778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i="0" kern="1200">
                <a:solidFill>
                  <a:schemeClr val="tx1"/>
                </a:solidFill>
                <a:effectLst/>
                <a:latin typeface="+mj-lt"/>
                <a:ea typeface="+mj-ea"/>
                <a:cs typeface="+mj-cs"/>
              </a:rPr>
              <a:t>Devtools</a:t>
            </a:r>
            <a:endParaRPr lang="en-US" sz="37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60AB78C-D437-DD41-42DE-8E8EE7F93BE8}"/>
              </a:ext>
            </a:extLst>
          </p:cNvPr>
          <p:cNvSpPr>
            <a:spLocks noGrp="1"/>
          </p:cNvSpPr>
          <p:nvPr>
            <p:ph idx="1"/>
          </p:nvPr>
        </p:nvSpPr>
        <p:spPr>
          <a:xfrm>
            <a:off x="9267908" y="5086350"/>
            <a:ext cx="2446465" cy="1178298"/>
          </a:xfrm>
        </p:spPr>
        <p:txBody>
          <a:bodyPr vert="horz" lIns="91440" tIns="45720" rIns="91440" bIns="45720" rtlCol="0">
            <a:normAutofit/>
          </a:bodyPr>
          <a:lstStyle/>
          <a:p>
            <a:pPr marL="0" indent="0">
              <a:buNone/>
            </a:pPr>
            <a:r>
              <a:rPr lang="en-US" sz="1600" kern="1200">
                <a:solidFill>
                  <a:schemeClr val="tx1"/>
                </a:solidFill>
                <a:effectLst/>
                <a:latin typeface="+mn-lt"/>
                <a:ea typeface="+mn-ea"/>
                <a:cs typeface="+mn-cs"/>
              </a:rPr>
              <a:t>npm install react-query/devtools </a:t>
            </a:r>
            <a:br>
              <a:rPr lang="en-US" sz="1600" kern="1200">
                <a:solidFill>
                  <a:schemeClr val="tx1"/>
                </a:solidFill>
                <a:latin typeface="+mn-lt"/>
                <a:ea typeface="+mn-ea"/>
                <a:cs typeface="+mn-cs"/>
              </a:rPr>
            </a:br>
            <a:endParaRPr lang="en-US" sz="1600" kern="1200">
              <a:solidFill>
                <a:schemeClr val="tx1"/>
              </a:solidFill>
              <a:latin typeface="+mn-lt"/>
              <a:ea typeface="+mn-ea"/>
              <a:cs typeface="+mn-cs"/>
            </a:endParaRPr>
          </a:p>
        </p:txBody>
      </p:sp>
      <p:sp>
        <p:nvSpPr>
          <p:cNvPr id="32" name="Rectangle 3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code&#10;&#10;Description automatically generated">
            <a:extLst>
              <a:ext uri="{FF2B5EF4-FFF2-40B4-BE49-F238E27FC236}">
                <a16:creationId xmlns:a16="http://schemas.microsoft.com/office/drawing/2014/main" id="{C8542E1C-327D-6AE2-A2AF-BAAA2B3CE482}"/>
              </a:ext>
            </a:extLst>
          </p:cNvPr>
          <p:cNvPicPr>
            <a:picLocks noChangeAspect="1"/>
          </p:cNvPicPr>
          <p:nvPr/>
        </p:nvPicPr>
        <p:blipFill>
          <a:blip r:embed="rId2"/>
          <a:stretch>
            <a:fillRect/>
          </a:stretch>
        </p:blipFill>
        <p:spPr>
          <a:xfrm>
            <a:off x="545238" y="1533871"/>
            <a:ext cx="7608304" cy="3861214"/>
          </a:xfrm>
          <a:prstGeom prst="rect">
            <a:avLst/>
          </a:prstGeom>
        </p:spPr>
      </p:pic>
      <p:sp>
        <p:nvSpPr>
          <p:cNvPr id="36" name="Rectangle 3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18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7C071-EF0D-527A-948B-C79AF0FB31D4}"/>
              </a:ext>
            </a:extLst>
          </p:cNvPr>
          <p:cNvSpPr>
            <a:spLocks noGrp="1"/>
          </p:cNvSpPr>
          <p:nvPr>
            <p:ph type="title"/>
          </p:nvPr>
        </p:nvSpPr>
        <p:spPr>
          <a:xfrm>
            <a:off x="841248" y="256032"/>
            <a:ext cx="10506456" cy="1014984"/>
          </a:xfrm>
        </p:spPr>
        <p:txBody>
          <a:bodyPr anchor="b">
            <a:normAutofit/>
          </a:bodyPr>
          <a:lstStyle/>
          <a:p>
            <a:r>
              <a:rPr lang="en-US" b="0" i="0" err="1">
                <a:effectLst/>
                <a:latin typeface="Söhne"/>
              </a:rPr>
              <a:t>QueryClientProvider</a:t>
            </a:r>
            <a:endParaRPr lang="en-IL"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A4085BD-98F8-F586-934E-30EB02C3FD19}"/>
              </a:ext>
            </a:extLst>
          </p:cNvPr>
          <p:cNvGraphicFramePr>
            <a:graphicFrameLocks noGrp="1"/>
          </p:cNvGraphicFramePr>
          <p:nvPr>
            <p:ph idx="1"/>
            <p:extLst>
              <p:ext uri="{D42A27DB-BD31-4B8C-83A1-F6EECF244321}">
                <p14:modId xmlns:p14="http://schemas.microsoft.com/office/powerpoint/2010/main" val="3831446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051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67501E48-4894-0E7F-9C89-DA7CBDA95416}"/>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What we will do</a:t>
            </a:r>
          </a:p>
        </p:txBody>
      </p:sp>
      <p:sp>
        <p:nvSpPr>
          <p:cNvPr id="3" name="Content Placeholder 2">
            <a:extLst>
              <a:ext uri="{FF2B5EF4-FFF2-40B4-BE49-F238E27FC236}">
                <a16:creationId xmlns:a16="http://schemas.microsoft.com/office/drawing/2014/main" id="{4833216C-CF24-BA96-84F7-EA3CF81472A7}"/>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https://blog.jarrodwatts.com/level-up-your-full-stack-development-with-react-query</a:t>
            </a:r>
          </a:p>
        </p:txBody>
      </p:sp>
    </p:spTree>
    <p:extLst>
      <p:ext uri="{BB962C8B-B14F-4D97-AF65-F5344CB8AC3E}">
        <p14:creationId xmlns:p14="http://schemas.microsoft.com/office/powerpoint/2010/main" val="406951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75F53FE3-C510-23B2-63D4-7FEE9910905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9751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376</Words>
  <Application>Microsoft Macintosh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React query</vt:lpstr>
      <vt:lpstr>Set up</vt:lpstr>
      <vt:lpstr>Fetching Data</vt:lpstr>
      <vt:lpstr>Key Concepts</vt:lpstr>
      <vt:lpstr>Mutations</vt:lpstr>
      <vt:lpstr>Devtools</vt:lpstr>
      <vt:lpstr>QueryClientProvider</vt:lpstr>
      <vt:lpstr>What we will do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query</dc:title>
  <dc:creator>Shaked Chen</dc:creator>
  <cp:lastModifiedBy>Shaked Chen</cp:lastModifiedBy>
  <cp:revision>2</cp:revision>
  <dcterms:created xsi:type="dcterms:W3CDTF">2023-08-28T14:31:03Z</dcterms:created>
  <dcterms:modified xsi:type="dcterms:W3CDTF">2023-08-31T18:34:48Z</dcterms:modified>
</cp:coreProperties>
</file>