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19"/>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55B48-E3A0-D569-22DF-FF9CF0D67A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9AA4C385-CDBA-B561-6D18-85CD08AE5F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9ADEAD00-455C-ED55-9698-DB1F3736F74F}"/>
              </a:ext>
            </a:extLst>
          </p:cNvPr>
          <p:cNvSpPr>
            <a:spLocks noGrp="1"/>
          </p:cNvSpPr>
          <p:nvPr>
            <p:ph type="dt" sz="half" idx="10"/>
          </p:nvPr>
        </p:nvSpPr>
        <p:spPr/>
        <p:txBody>
          <a:bodyPr/>
          <a:lstStyle/>
          <a:p>
            <a:fld id="{1D21F434-B299-F749-818E-BE6C29B0A763}" type="datetimeFigureOut">
              <a:rPr lang="en-IL" smtClean="0"/>
              <a:t>03/09/2023</a:t>
            </a:fld>
            <a:endParaRPr lang="en-IL"/>
          </a:p>
        </p:txBody>
      </p:sp>
      <p:sp>
        <p:nvSpPr>
          <p:cNvPr id="5" name="Footer Placeholder 4">
            <a:extLst>
              <a:ext uri="{FF2B5EF4-FFF2-40B4-BE49-F238E27FC236}">
                <a16:creationId xmlns:a16="http://schemas.microsoft.com/office/drawing/2014/main" id="{0DD9D3C2-BC5D-111E-177F-6430B9BBD5BA}"/>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FD695C58-8C36-F413-F380-AEC849CD6A56}"/>
              </a:ext>
            </a:extLst>
          </p:cNvPr>
          <p:cNvSpPr>
            <a:spLocks noGrp="1"/>
          </p:cNvSpPr>
          <p:nvPr>
            <p:ph type="sldNum" sz="quarter" idx="12"/>
          </p:nvPr>
        </p:nvSpPr>
        <p:spPr/>
        <p:txBody>
          <a:bodyPr/>
          <a:lstStyle/>
          <a:p>
            <a:fld id="{D1E33F44-BC5C-3C41-827A-4A4195BC2734}" type="slidenum">
              <a:rPr lang="en-IL" smtClean="0"/>
              <a:t>‹#›</a:t>
            </a:fld>
            <a:endParaRPr lang="en-IL"/>
          </a:p>
        </p:txBody>
      </p:sp>
    </p:spTree>
    <p:extLst>
      <p:ext uri="{BB962C8B-B14F-4D97-AF65-F5344CB8AC3E}">
        <p14:creationId xmlns:p14="http://schemas.microsoft.com/office/powerpoint/2010/main" val="1220858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C9B36-43D4-F8CE-AE9F-8A666CE8E55C}"/>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D9DE86F9-D22C-39CD-9858-026E6C5DBF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262044E-B9A2-12E2-252F-9CED28799F71}"/>
              </a:ext>
            </a:extLst>
          </p:cNvPr>
          <p:cNvSpPr>
            <a:spLocks noGrp="1"/>
          </p:cNvSpPr>
          <p:nvPr>
            <p:ph type="dt" sz="half" idx="10"/>
          </p:nvPr>
        </p:nvSpPr>
        <p:spPr/>
        <p:txBody>
          <a:bodyPr/>
          <a:lstStyle/>
          <a:p>
            <a:fld id="{1D21F434-B299-F749-818E-BE6C29B0A763}" type="datetimeFigureOut">
              <a:rPr lang="en-IL" smtClean="0"/>
              <a:t>03/09/2023</a:t>
            </a:fld>
            <a:endParaRPr lang="en-IL"/>
          </a:p>
        </p:txBody>
      </p:sp>
      <p:sp>
        <p:nvSpPr>
          <p:cNvPr id="5" name="Footer Placeholder 4">
            <a:extLst>
              <a:ext uri="{FF2B5EF4-FFF2-40B4-BE49-F238E27FC236}">
                <a16:creationId xmlns:a16="http://schemas.microsoft.com/office/drawing/2014/main" id="{40AD19AF-77C4-62C3-8705-9AE5AB5AE98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C257576-8223-5C89-BC7B-CC63D97E3F1A}"/>
              </a:ext>
            </a:extLst>
          </p:cNvPr>
          <p:cNvSpPr>
            <a:spLocks noGrp="1"/>
          </p:cNvSpPr>
          <p:nvPr>
            <p:ph type="sldNum" sz="quarter" idx="12"/>
          </p:nvPr>
        </p:nvSpPr>
        <p:spPr/>
        <p:txBody>
          <a:bodyPr/>
          <a:lstStyle/>
          <a:p>
            <a:fld id="{D1E33F44-BC5C-3C41-827A-4A4195BC2734}" type="slidenum">
              <a:rPr lang="en-IL" smtClean="0"/>
              <a:t>‹#›</a:t>
            </a:fld>
            <a:endParaRPr lang="en-IL"/>
          </a:p>
        </p:txBody>
      </p:sp>
    </p:spTree>
    <p:extLst>
      <p:ext uri="{BB962C8B-B14F-4D97-AF65-F5344CB8AC3E}">
        <p14:creationId xmlns:p14="http://schemas.microsoft.com/office/powerpoint/2010/main" val="3095423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9290A5-DD2D-CF8D-53DF-37A98B5EF8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C6EA2948-08A1-93EB-6618-F41FE108BE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60BF3B7-29CF-AF64-DA6D-E08ECD2AEFB7}"/>
              </a:ext>
            </a:extLst>
          </p:cNvPr>
          <p:cNvSpPr>
            <a:spLocks noGrp="1"/>
          </p:cNvSpPr>
          <p:nvPr>
            <p:ph type="dt" sz="half" idx="10"/>
          </p:nvPr>
        </p:nvSpPr>
        <p:spPr/>
        <p:txBody>
          <a:bodyPr/>
          <a:lstStyle/>
          <a:p>
            <a:fld id="{1D21F434-B299-F749-818E-BE6C29B0A763}" type="datetimeFigureOut">
              <a:rPr lang="en-IL" smtClean="0"/>
              <a:t>03/09/2023</a:t>
            </a:fld>
            <a:endParaRPr lang="en-IL"/>
          </a:p>
        </p:txBody>
      </p:sp>
      <p:sp>
        <p:nvSpPr>
          <p:cNvPr id="5" name="Footer Placeholder 4">
            <a:extLst>
              <a:ext uri="{FF2B5EF4-FFF2-40B4-BE49-F238E27FC236}">
                <a16:creationId xmlns:a16="http://schemas.microsoft.com/office/drawing/2014/main" id="{CCDB206D-DE01-C55D-CA94-F1A16219F91C}"/>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2EF52D8-EA9A-E346-DEC3-A5C91E40199B}"/>
              </a:ext>
            </a:extLst>
          </p:cNvPr>
          <p:cNvSpPr>
            <a:spLocks noGrp="1"/>
          </p:cNvSpPr>
          <p:nvPr>
            <p:ph type="sldNum" sz="quarter" idx="12"/>
          </p:nvPr>
        </p:nvSpPr>
        <p:spPr/>
        <p:txBody>
          <a:bodyPr/>
          <a:lstStyle/>
          <a:p>
            <a:fld id="{D1E33F44-BC5C-3C41-827A-4A4195BC2734}" type="slidenum">
              <a:rPr lang="en-IL" smtClean="0"/>
              <a:t>‹#›</a:t>
            </a:fld>
            <a:endParaRPr lang="en-IL"/>
          </a:p>
        </p:txBody>
      </p:sp>
    </p:spTree>
    <p:extLst>
      <p:ext uri="{BB962C8B-B14F-4D97-AF65-F5344CB8AC3E}">
        <p14:creationId xmlns:p14="http://schemas.microsoft.com/office/powerpoint/2010/main" val="36618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6234C-C5C3-7C3E-8188-96602A09FB84}"/>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9A4DAFA4-4F54-C162-9D21-371F522E1F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4E92E0DD-4319-C96E-503E-E67422ACBCA3}"/>
              </a:ext>
            </a:extLst>
          </p:cNvPr>
          <p:cNvSpPr>
            <a:spLocks noGrp="1"/>
          </p:cNvSpPr>
          <p:nvPr>
            <p:ph type="dt" sz="half" idx="10"/>
          </p:nvPr>
        </p:nvSpPr>
        <p:spPr/>
        <p:txBody>
          <a:bodyPr/>
          <a:lstStyle/>
          <a:p>
            <a:fld id="{1D21F434-B299-F749-818E-BE6C29B0A763}" type="datetimeFigureOut">
              <a:rPr lang="en-IL" smtClean="0"/>
              <a:t>03/09/2023</a:t>
            </a:fld>
            <a:endParaRPr lang="en-IL"/>
          </a:p>
        </p:txBody>
      </p:sp>
      <p:sp>
        <p:nvSpPr>
          <p:cNvPr id="5" name="Footer Placeholder 4">
            <a:extLst>
              <a:ext uri="{FF2B5EF4-FFF2-40B4-BE49-F238E27FC236}">
                <a16:creationId xmlns:a16="http://schemas.microsoft.com/office/drawing/2014/main" id="{7DC62D2B-FC93-290B-904F-CD9105CD590E}"/>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D753898-082F-E0BE-4768-DA3B68EECBFA}"/>
              </a:ext>
            </a:extLst>
          </p:cNvPr>
          <p:cNvSpPr>
            <a:spLocks noGrp="1"/>
          </p:cNvSpPr>
          <p:nvPr>
            <p:ph type="sldNum" sz="quarter" idx="12"/>
          </p:nvPr>
        </p:nvSpPr>
        <p:spPr/>
        <p:txBody>
          <a:bodyPr/>
          <a:lstStyle/>
          <a:p>
            <a:fld id="{D1E33F44-BC5C-3C41-827A-4A4195BC2734}" type="slidenum">
              <a:rPr lang="en-IL" smtClean="0"/>
              <a:t>‹#›</a:t>
            </a:fld>
            <a:endParaRPr lang="en-IL"/>
          </a:p>
        </p:txBody>
      </p:sp>
    </p:spTree>
    <p:extLst>
      <p:ext uri="{BB962C8B-B14F-4D97-AF65-F5344CB8AC3E}">
        <p14:creationId xmlns:p14="http://schemas.microsoft.com/office/powerpoint/2010/main" val="1561557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29B83-BC57-81C9-70F7-D94E11DCD3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DCCF13D4-E258-EBC5-04CB-10DA9B7018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5F3D3C-1FBE-3FC5-29B4-4E430EC55A5D}"/>
              </a:ext>
            </a:extLst>
          </p:cNvPr>
          <p:cNvSpPr>
            <a:spLocks noGrp="1"/>
          </p:cNvSpPr>
          <p:nvPr>
            <p:ph type="dt" sz="half" idx="10"/>
          </p:nvPr>
        </p:nvSpPr>
        <p:spPr/>
        <p:txBody>
          <a:bodyPr/>
          <a:lstStyle/>
          <a:p>
            <a:fld id="{1D21F434-B299-F749-818E-BE6C29B0A763}" type="datetimeFigureOut">
              <a:rPr lang="en-IL" smtClean="0"/>
              <a:t>03/09/2023</a:t>
            </a:fld>
            <a:endParaRPr lang="en-IL"/>
          </a:p>
        </p:txBody>
      </p:sp>
      <p:sp>
        <p:nvSpPr>
          <p:cNvPr id="5" name="Footer Placeholder 4">
            <a:extLst>
              <a:ext uri="{FF2B5EF4-FFF2-40B4-BE49-F238E27FC236}">
                <a16:creationId xmlns:a16="http://schemas.microsoft.com/office/drawing/2014/main" id="{A6442389-0351-6242-673C-F406F8F2B449}"/>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53AA129-8266-5C1D-3D6B-084CEA931960}"/>
              </a:ext>
            </a:extLst>
          </p:cNvPr>
          <p:cNvSpPr>
            <a:spLocks noGrp="1"/>
          </p:cNvSpPr>
          <p:nvPr>
            <p:ph type="sldNum" sz="quarter" idx="12"/>
          </p:nvPr>
        </p:nvSpPr>
        <p:spPr/>
        <p:txBody>
          <a:bodyPr/>
          <a:lstStyle/>
          <a:p>
            <a:fld id="{D1E33F44-BC5C-3C41-827A-4A4195BC2734}" type="slidenum">
              <a:rPr lang="en-IL" smtClean="0"/>
              <a:t>‹#›</a:t>
            </a:fld>
            <a:endParaRPr lang="en-IL"/>
          </a:p>
        </p:txBody>
      </p:sp>
    </p:spTree>
    <p:extLst>
      <p:ext uri="{BB962C8B-B14F-4D97-AF65-F5344CB8AC3E}">
        <p14:creationId xmlns:p14="http://schemas.microsoft.com/office/powerpoint/2010/main" val="2708212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8BCCC-9E7D-BB6D-D8A5-AB99038FD66B}"/>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8EF0D926-7064-5B37-7801-135342E511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27CDEEE9-4A76-C407-9358-94255BFD3C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7D9D8CED-8405-C9F5-7C66-F7F50E6140EF}"/>
              </a:ext>
            </a:extLst>
          </p:cNvPr>
          <p:cNvSpPr>
            <a:spLocks noGrp="1"/>
          </p:cNvSpPr>
          <p:nvPr>
            <p:ph type="dt" sz="half" idx="10"/>
          </p:nvPr>
        </p:nvSpPr>
        <p:spPr/>
        <p:txBody>
          <a:bodyPr/>
          <a:lstStyle/>
          <a:p>
            <a:fld id="{1D21F434-B299-F749-818E-BE6C29B0A763}" type="datetimeFigureOut">
              <a:rPr lang="en-IL" smtClean="0"/>
              <a:t>03/09/2023</a:t>
            </a:fld>
            <a:endParaRPr lang="en-IL"/>
          </a:p>
        </p:txBody>
      </p:sp>
      <p:sp>
        <p:nvSpPr>
          <p:cNvPr id="6" name="Footer Placeholder 5">
            <a:extLst>
              <a:ext uri="{FF2B5EF4-FFF2-40B4-BE49-F238E27FC236}">
                <a16:creationId xmlns:a16="http://schemas.microsoft.com/office/drawing/2014/main" id="{7DE25EED-CCEB-5857-E734-39E8CF9FC359}"/>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19AAFB07-22BA-87B4-28F7-B901EBB51F0E}"/>
              </a:ext>
            </a:extLst>
          </p:cNvPr>
          <p:cNvSpPr>
            <a:spLocks noGrp="1"/>
          </p:cNvSpPr>
          <p:nvPr>
            <p:ph type="sldNum" sz="quarter" idx="12"/>
          </p:nvPr>
        </p:nvSpPr>
        <p:spPr/>
        <p:txBody>
          <a:bodyPr/>
          <a:lstStyle/>
          <a:p>
            <a:fld id="{D1E33F44-BC5C-3C41-827A-4A4195BC2734}" type="slidenum">
              <a:rPr lang="en-IL" smtClean="0"/>
              <a:t>‹#›</a:t>
            </a:fld>
            <a:endParaRPr lang="en-IL"/>
          </a:p>
        </p:txBody>
      </p:sp>
    </p:spTree>
    <p:extLst>
      <p:ext uri="{BB962C8B-B14F-4D97-AF65-F5344CB8AC3E}">
        <p14:creationId xmlns:p14="http://schemas.microsoft.com/office/powerpoint/2010/main" val="3834782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2ED71-6A38-A381-BD68-65D6A5172DD3}"/>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F965A874-A1B1-FBC5-C3B1-85422804C0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72271F-3425-5DA4-E9E3-6C32D2CB53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2E8798B6-0BED-658F-BE55-03BC03A73A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1DAF82-55C7-AE24-AC90-6957CE388B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15E400CB-A960-A503-338F-20BAD583605B}"/>
              </a:ext>
            </a:extLst>
          </p:cNvPr>
          <p:cNvSpPr>
            <a:spLocks noGrp="1"/>
          </p:cNvSpPr>
          <p:nvPr>
            <p:ph type="dt" sz="half" idx="10"/>
          </p:nvPr>
        </p:nvSpPr>
        <p:spPr/>
        <p:txBody>
          <a:bodyPr/>
          <a:lstStyle/>
          <a:p>
            <a:fld id="{1D21F434-B299-F749-818E-BE6C29B0A763}" type="datetimeFigureOut">
              <a:rPr lang="en-IL" smtClean="0"/>
              <a:t>03/09/2023</a:t>
            </a:fld>
            <a:endParaRPr lang="en-IL"/>
          </a:p>
        </p:txBody>
      </p:sp>
      <p:sp>
        <p:nvSpPr>
          <p:cNvPr id="8" name="Footer Placeholder 7">
            <a:extLst>
              <a:ext uri="{FF2B5EF4-FFF2-40B4-BE49-F238E27FC236}">
                <a16:creationId xmlns:a16="http://schemas.microsoft.com/office/drawing/2014/main" id="{C6E8AFAB-D3AB-C37F-A83A-E438648EC9ED}"/>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55439DD4-472C-5CF1-45BC-B1C612D8F2C8}"/>
              </a:ext>
            </a:extLst>
          </p:cNvPr>
          <p:cNvSpPr>
            <a:spLocks noGrp="1"/>
          </p:cNvSpPr>
          <p:nvPr>
            <p:ph type="sldNum" sz="quarter" idx="12"/>
          </p:nvPr>
        </p:nvSpPr>
        <p:spPr/>
        <p:txBody>
          <a:bodyPr/>
          <a:lstStyle/>
          <a:p>
            <a:fld id="{D1E33F44-BC5C-3C41-827A-4A4195BC2734}" type="slidenum">
              <a:rPr lang="en-IL" smtClean="0"/>
              <a:t>‹#›</a:t>
            </a:fld>
            <a:endParaRPr lang="en-IL"/>
          </a:p>
        </p:txBody>
      </p:sp>
    </p:spTree>
    <p:extLst>
      <p:ext uri="{BB962C8B-B14F-4D97-AF65-F5344CB8AC3E}">
        <p14:creationId xmlns:p14="http://schemas.microsoft.com/office/powerpoint/2010/main" val="2588997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C123E-C458-C48D-AF5B-D73B7ED7DF87}"/>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E9B1476B-18C3-ADFF-AAA9-C95A8356EB04}"/>
              </a:ext>
            </a:extLst>
          </p:cNvPr>
          <p:cNvSpPr>
            <a:spLocks noGrp="1"/>
          </p:cNvSpPr>
          <p:nvPr>
            <p:ph type="dt" sz="half" idx="10"/>
          </p:nvPr>
        </p:nvSpPr>
        <p:spPr/>
        <p:txBody>
          <a:bodyPr/>
          <a:lstStyle/>
          <a:p>
            <a:fld id="{1D21F434-B299-F749-818E-BE6C29B0A763}" type="datetimeFigureOut">
              <a:rPr lang="en-IL" smtClean="0"/>
              <a:t>03/09/2023</a:t>
            </a:fld>
            <a:endParaRPr lang="en-IL"/>
          </a:p>
        </p:txBody>
      </p:sp>
      <p:sp>
        <p:nvSpPr>
          <p:cNvPr id="4" name="Footer Placeholder 3">
            <a:extLst>
              <a:ext uri="{FF2B5EF4-FFF2-40B4-BE49-F238E27FC236}">
                <a16:creationId xmlns:a16="http://schemas.microsoft.com/office/drawing/2014/main" id="{D0DE7B8E-11FC-9112-3FF9-F6ED1954E2E7}"/>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42A2E87C-44B1-8DD0-0DC6-626E2F462C0D}"/>
              </a:ext>
            </a:extLst>
          </p:cNvPr>
          <p:cNvSpPr>
            <a:spLocks noGrp="1"/>
          </p:cNvSpPr>
          <p:nvPr>
            <p:ph type="sldNum" sz="quarter" idx="12"/>
          </p:nvPr>
        </p:nvSpPr>
        <p:spPr/>
        <p:txBody>
          <a:bodyPr/>
          <a:lstStyle/>
          <a:p>
            <a:fld id="{D1E33F44-BC5C-3C41-827A-4A4195BC2734}" type="slidenum">
              <a:rPr lang="en-IL" smtClean="0"/>
              <a:t>‹#›</a:t>
            </a:fld>
            <a:endParaRPr lang="en-IL"/>
          </a:p>
        </p:txBody>
      </p:sp>
    </p:spTree>
    <p:extLst>
      <p:ext uri="{BB962C8B-B14F-4D97-AF65-F5344CB8AC3E}">
        <p14:creationId xmlns:p14="http://schemas.microsoft.com/office/powerpoint/2010/main" val="111095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AEB46C-120F-EA62-5773-1D51C4296DAB}"/>
              </a:ext>
            </a:extLst>
          </p:cNvPr>
          <p:cNvSpPr>
            <a:spLocks noGrp="1"/>
          </p:cNvSpPr>
          <p:nvPr>
            <p:ph type="dt" sz="half" idx="10"/>
          </p:nvPr>
        </p:nvSpPr>
        <p:spPr/>
        <p:txBody>
          <a:bodyPr/>
          <a:lstStyle/>
          <a:p>
            <a:fld id="{1D21F434-B299-F749-818E-BE6C29B0A763}" type="datetimeFigureOut">
              <a:rPr lang="en-IL" smtClean="0"/>
              <a:t>03/09/2023</a:t>
            </a:fld>
            <a:endParaRPr lang="en-IL"/>
          </a:p>
        </p:txBody>
      </p:sp>
      <p:sp>
        <p:nvSpPr>
          <p:cNvPr id="3" name="Footer Placeholder 2">
            <a:extLst>
              <a:ext uri="{FF2B5EF4-FFF2-40B4-BE49-F238E27FC236}">
                <a16:creationId xmlns:a16="http://schemas.microsoft.com/office/drawing/2014/main" id="{4D1F9D3B-7EE4-D129-CF60-F2DDF8A9DB7D}"/>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EB6DE590-C5A6-DDDB-1A16-4EDB3193679C}"/>
              </a:ext>
            </a:extLst>
          </p:cNvPr>
          <p:cNvSpPr>
            <a:spLocks noGrp="1"/>
          </p:cNvSpPr>
          <p:nvPr>
            <p:ph type="sldNum" sz="quarter" idx="12"/>
          </p:nvPr>
        </p:nvSpPr>
        <p:spPr/>
        <p:txBody>
          <a:bodyPr/>
          <a:lstStyle/>
          <a:p>
            <a:fld id="{D1E33F44-BC5C-3C41-827A-4A4195BC2734}" type="slidenum">
              <a:rPr lang="en-IL" smtClean="0"/>
              <a:t>‹#›</a:t>
            </a:fld>
            <a:endParaRPr lang="en-IL"/>
          </a:p>
        </p:txBody>
      </p:sp>
    </p:spTree>
    <p:extLst>
      <p:ext uri="{BB962C8B-B14F-4D97-AF65-F5344CB8AC3E}">
        <p14:creationId xmlns:p14="http://schemas.microsoft.com/office/powerpoint/2010/main" val="2622865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51C54-A440-4AC4-D1C1-7ACA22A5BB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96F41D2A-F671-60F5-A170-6C60A35D29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F84BE291-DE6D-C933-858F-5D5E94D423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E7FBE5-5782-9B9D-9B13-C3F7F3E0FEFA}"/>
              </a:ext>
            </a:extLst>
          </p:cNvPr>
          <p:cNvSpPr>
            <a:spLocks noGrp="1"/>
          </p:cNvSpPr>
          <p:nvPr>
            <p:ph type="dt" sz="half" idx="10"/>
          </p:nvPr>
        </p:nvSpPr>
        <p:spPr/>
        <p:txBody>
          <a:bodyPr/>
          <a:lstStyle/>
          <a:p>
            <a:fld id="{1D21F434-B299-F749-818E-BE6C29B0A763}" type="datetimeFigureOut">
              <a:rPr lang="en-IL" smtClean="0"/>
              <a:t>03/09/2023</a:t>
            </a:fld>
            <a:endParaRPr lang="en-IL"/>
          </a:p>
        </p:txBody>
      </p:sp>
      <p:sp>
        <p:nvSpPr>
          <p:cNvPr id="6" name="Footer Placeholder 5">
            <a:extLst>
              <a:ext uri="{FF2B5EF4-FFF2-40B4-BE49-F238E27FC236}">
                <a16:creationId xmlns:a16="http://schemas.microsoft.com/office/drawing/2014/main" id="{55E1E25E-5857-F86C-023E-E1A8F9249BDD}"/>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4287FD6D-5708-1FE7-3722-BB798AE3DECA}"/>
              </a:ext>
            </a:extLst>
          </p:cNvPr>
          <p:cNvSpPr>
            <a:spLocks noGrp="1"/>
          </p:cNvSpPr>
          <p:nvPr>
            <p:ph type="sldNum" sz="quarter" idx="12"/>
          </p:nvPr>
        </p:nvSpPr>
        <p:spPr/>
        <p:txBody>
          <a:bodyPr/>
          <a:lstStyle/>
          <a:p>
            <a:fld id="{D1E33F44-BC5C-3C41-827A-4A4195BC2734}" type="slidenum">
              <a:rPr lang="en-IL" smtClean="0"/>
              <a:t>‹#›</a:t>
            </a:fld>
            <a:endParaRPr lang="en-IL"/>
          </a:p>
        </p:txBody>
      </p:sp>
    </p:spTree>
    <p:extLst>
      <p:ext uri="{BB962C8B-B14F-4D97-AF65-F5344CB8AC3E}">
        <p14:creationId xmlns:p14="http://schemas.microsoft.com/office/powerpoint/2010/main" val="333402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4ADCE-7E1C-D235-F369-41DF7F5542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B780B630-3416-184E-2247-E7C11F0DCA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E480B245-002A-4BC1-FA30-ADB23508B7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0B71B0-CAD7-D4F7-D825-F273B08D1046}"/>
              </a:ext>
            </a:extLst>
          </p:cNvPr>
          <p:cNvSpPr>
            <a:spLocks noGrp="1"/>
          </p:cNvSpPr>
          <p:nvPr>
            <p:ph type="dt" sz="half" idx="10"/>
          </p:nvPr>
        </p:nvSpPr>
        <p:spPr/>
        <p:txBody>
          <a:bodyPr/>
          <a:lstStyle/>
          <a:p>
            <a:fld id="{1D21F434-B299-F749-818E-BE6C29B0A763}" type="datetimeFigureOut">
              <a:rPr lang="en-IL" smtClean="0"/>
              <a:t>03/09/2023</a:t>
            </a:fld>
            <a:endParaRPr lang="en-IL"/>
          </a:p>
        </p:txBody>
      </p:sp>
      <p:sp>
        <p:nvSpPr>
          <p:cNvPr id="6" name="Footer Placeholder 5">
            <a:extLst>
              <a:ext uri="{FF2B5EF4-FFF2-40B4-BE49-F238E27FC236}">
                <a16:creationId xmlns:a16="http://schemas.microsoft.com/office/drawing/2014/main" id="{E88DE043-1478-01FE-5B51-5C14FC5D34DF}"/>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7FA3D6FC-6D3F-6A98-5F9D-EF4FF23B548C}"/>
              </a:ext>
            </a:extLst>
          </p:cNvPr>
          <p:cNvSpPr>
            <a:spLocks noGrp="1"/>
          </p:cNvSpPr>
          <p:nvPr>
            <p:ph type="sldNum" sz="quarter" idx="12"/>
          </p:nvPr>
        </p:nvSpPr>
        <p:spPr/>
        <p:txBody>
          <a:bodyPr/>
          <a:lstStyle/>
          <a:p>
            <a:fld id="{D1E33F44-BC5C-3C41-827A-4A4195BC2734}" type="slidenum">
              <a:rPr lang="en-IL" smtClean="0"/>
              <a:t>‹#›</a:t>
            </a:fld>
            <a:endParaRPr lang="en-IL"/>
          </a:p>
        </p:txBody>
      </p:sp>
    </p:spTree>
    <p:extLst>
      <p:ext uri="{BB962C8B-B14F-4D97-AF65-F5344CB8AC3E}">
        <p14:creationId xmlns:p14="http://schemas.microsoft.com/office/powerpoint/2010/main" val="3763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F5B89E-6D3F-3852-2B85-AAD2F309C1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9C61EFF7-37F5-386C-3EA1-8AFBCC4953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F01BE3B1-0BE8-E4BA-025D-6280C0A651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21F434-B299-F749-818E-BE6C29B0A763}" type="datetimeFigureOut">
              <a:rPr lang="en-IL" smtClean="0"/>
              <a:t>03/09/2023</a:t>
            </a:fld>
            <a:endParaRPr lang="en-IL"/>
          </a:p>
        </p:txBody>
      </p:sp>
      <p:sp>
        <p:nvSpPr>
          <p:cNvPr id="5" name="Footer Placeholder 4">
            <a:extLst>
              <a:ext uri="{FF2B5EF4-FFF2-40B4-BE49-F238E27FC236}">
                <a16:creationId xmlns:a16="http://schemas.microsoft.com/office/drawing/2014/main" id="{9D7A8CCC-1228-5DB8-D1FA-5F2A545398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F2CA0CAB-0609-0FC6-3E9D-997EBC058D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E33F44-BC5C-3C41-827A-4A4195BC2734}" type="slidenum">
              <a:rPr lang="en-IL" smtClean="0"/>
              <a:t>‹#›</a:t>
            </a:fld>
            <a:endParaRPr lang="en-IL"/>
          </a:p>
        </p:txBody>
      </p:sp>
    </p:spTree>
    <p:extLst>
      <p:ext uri="{BB962C8B-B14F-4D97-AF65-F5344CB8AC3E}">
        <p14:creationId xmlns:p14="http://schemas.microsoft.com/office/powerpoint/2010/main" val="2418125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E90F8-8D57-E7CA-79C7-0EE69E9B36C2}"/>
              </a:ext>
            </a:extLst>
          </p:cNvPr>
          <p:cNvSpPr>
            <a:spLocks noGrp="1"/>
          </p:cNvSpPr>
          <p:nvPr>
            <p:ph type="ctrTitle"/>
          </p:nvPr>
        </p:nvSpPr>
        <p:spPr/>
        <p:txBody>
          <a:bodyPr/>
          <a:lstStyle/>
          <a:p>
            <a:r>
              <a:rPr lang="en-IL" dirty="0"/>
              <a:t>auth</a:t>
            </a:r>
          </a:p>
        </p:txBody>
      </p:sp>
      <p:sp>
        <p:nvSpPr>
          <p:cNvPr id="3" name="Subtitle 2">
            <a:extLst>
              <a:ext uri="{FF2B5EF4-FFF2-40B4-BE49-F238E27FC236}">
                <a16:creationId xmlns:a16="http://schemas.microsoft.com/office/drawing/2014/main" id="{00084A0B-0F28-A96B-B351-07693211DF03}"/>
              </a:ext>
            </a:extLst>
          </p:cNvPr>
          <p:cNvSpPr>
            <a:spLocks noGrp="1"/>
          </p:cNvSpPr>
          <p:nvPr>
            <p:ph type="subTitle" idx="1"/>
          </p:nvPr>
        </p:nvSpPr>
        <p:spPr/>
        <p:txBody>
          <a:bodyPr/>
          <a:lstStyle/>
          <a:p>
            <a:endParaRPr lang="en-IL"/>
          </a:p>
        </p:txBody>
      </p:sp>
    </p:spTree>
    <p:extLst>
      <p:ext uri="{BB962C8B-B14F-4D97-AF65-F5344CB8AC3E}">
        <p14:creationId xmlns:p14="http://schemas.microsoft.com/office/powerpoint/2010/main" val="2806144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A985-5A04-4C42-D733-65C03687A722}"/>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B3747A8D-19D2-8ED7-37D7-0CAC6EF5D99F}"/>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3088801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A985-5A04-4C42-D733-65C03687A722}"/>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B3747A8D-19D2-8ED7-37D7-0CAC6EF5D99F}"/>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3890197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A985-5A04-4C42-D733-65C03687A722}"/>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B3747A8D-19D2-8ED7-37D7-0CAC6EF5D99F}"/>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3790577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A985-5A04-4C42-D733-65C03687A722}"/>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B3747A8D-19D2-8ED7-37D7-0CAC6EF5D99F}"/>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757528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A985-5A04-4C42-D733-65C03687A722}"/>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B3747A8D-19D2-8ED7-37D7-0CAC6EF5D99F}"/>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4169590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1A302-AC35-9DE5-509E-F63A3248F122}"/>
              </a:ext>
            </a:extLst>
          </p:cNvPr>
          <p:cNvSpPr>
            <a:spLocks noGrp="1"/>
          </p:cNvSpPr>
          <p:nvPr>
            <p:ph type="title"/>
          </p:nvPr>
        </p:nvSpPr>
        <p:spPr/>
        <p:txBody>
          <a:bodyPr/>
          <a:lstStyle/>
          <a:p>
            <a:r>
              <a:rPr lang="en-US" dirty="0"/>
              <a:t>F</a:t>
            </a:r>
            <a:r>
              <a:rPr lang="en-IL" dirty="0"/>
              <a:t>irst install stuff</a:t>
            </a:r>
          </a:p>
        </p:txBody>
      </p:sp>
      <p:sp>
        <p:nvSpPr>
          <p:cNvPr id="3" name="Content Placeholder 2">
            <a:extLst>
              <a:ext uri="{FF2B5EF4-FFF2-40B4-BE49-F238E27FC236}">
                <a16:creationId xmlns:a16="http://schemas.microsoft.com/office/drawing/2014/main" id="{2BE65DE1-AC31-1E47-9252-614BF7BAEBF0}"/>
              </a:ext>
            </a:extLst>
          </p:cNvPr>
          <p:cNvSpPr>
            <a:spLocks noGrp="1"/>
          </p:cNvSpPr>
          <p:nvPr>
            <p:ph idx="1"/>
          </p:nvPr>
        </p:nvSpPr>
        <p:spPr/>
        <p:txBody>
          <a:bodyPr/>
          <a:lstStyle/>
          <a:p>
            <a:r>
              <a:rPr lang="en-US" dirty="0" err="1"/>
              <a:t>npm</a:t>
            </a:r>
            <a:r>
              <a:rPr lang="en-US" dirty="0"/>
              <a:t> install express-session</a:t>
            </a:r>
          </a:p>
          <a:p>
            <a:r>
              <a:rPr lang="en-US" dirty="0" err="1"/>
              <a:t>npm</a:t>
            </a:r>
            <a:r>
              <a:rPr lang="en-US" dirty="0"/>
              <a:t> install @types/express-session</a:t>
            </a:r>
          </a:p>
          <a:p>
            <a:r>
              <a:rPr lang="en-US" dirty="0" err="1"/>
              <a:t>npm</a:t>
            </a:r>
            <a:r>
              <a:rPr lang="en-US" dirty="0"/>
              <a:t> install passport passport-google-oauth20</a:t>
            </a:r>
          </a:p>
          <a:p>
            <a:r>
              <a:rPr lang="en-US" dirty="0" err="1"/>
              <a:t>npm</a:t>
            </a:r>
            <a:r>
              <a:rPr lang="en-US" dirty="0"/>
              <a:t> install @types/passport @types/passport-google-oauth20</a:t>
            </a:r>
          </a:p>
          <a:p>
            <a:r>
              <a:rPr lang="en-US" b="0" i="0" dirty="0" err="1">
                <a:effectLst/>
                <a:latin typeface="Fira Mono" panose="020B0509050000020004" pitchFamily="49" charset="0"/>
              </a:rPr>
              <a:t>npm</a:t>
            </a:r>
            <a:r>
              <a:rPr lang="en-US" b="0" i="0" dirty="0">
                <a:effectLst/>
                <a:latin typeface="Fira Mono" panose="020B0509050000020004" pitchFamily="49" charset="0"/>
              </a:rPr>
              <a:t> </a:t>
            </a:r>
            <a:r>
              <a:rPr lang="en-US" b="0" i="0" dirty="0" err="1">
                <a:effectLst/>
                <a:latin typeface="Fira Mono" panose="020B0509050000020004" pitchFamily="49" charset="0"/>
              </a:rPr>
              <a:t>i</a:t>
            </a:r>
            <a:r>
              <a:rPr lang="en-US" b="0" i="0" dirty="0">
                <a:effectLst/>
                <a:latin typeface="Fira Mono" panose="020B0509050000020004" pitchFamily="49" charset="0"/>
              </a:rPr>
              <a:t> @quixo3/</a:t>
            </a:r>
            <a:r>
              <a:rPr lang="en-US" b="0" i="0" dirty="0" err="1">
                <a:effectLst/>
                <a:latin typeface="Fira Mono" panose="020B0509050000020004" pitchFamily="49" charset="0"/>
              </a:rPr>
              <a:t>prisma</a:t>
            </a:r>
            <a:r>
              <a:rPr lang="en-US" b="0" i="0" dirty="0">
                <a:effectLst/>
                <a:latin typeface="Fira Mono" panose="020B0509050000020004" pitchFamily="49" charset="0"/>
              </a:rPr>
              <a:t>-session-store</a:t>
            </a:r>
            <a:endParaRPr lang="en-US" dirty="0"/>
          </a:p>
          <a:p>
            <a:endParaRPr lang="en-IL" dirty="0"/>
          </a:p>
        </p:txBody>
      </p:sp>
    </p:spTree>
    <p:extLst>
      <p:ext uri="{BB962C8B-B14F-4D97-AF65-F5344CB8AC3E}">
        <p14:creationId xmlns:p14="http://schemas.microsoft.com/office/powerpoint/2010/main" val="2380215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F6A985-5A04-4C42-D733-65C03687A722}"/>
              </a:ext>
            </a:extLst>
          </p:cNvPr>
          <p:cNvSpPr>
            <a:spLocks noGrp="1"/>
          </p:cNvSpPr>
          <p:nvPr>
            <p:ph type="title"/>
          </p:nvPr>
        </p:nvSpPr>
        <p:spPr>
          <a:xfrm>
            <a:off x="1137034" y="609597"/>
            <a:ext cx="9392421" cy="1330841"/>
          </a:xfrm>
        </p:spPr>
        <p:txBody>
          <a:bodyPr>
            <a:normAutofit/>
          </a:bodyPr>
          <a:lstStyle/>
          <a:p>
            <a:r>
              <a:rPr lang="en-US" dirty="0"/>
              <a:t>A</a:t>
            </a:r>
            <a:r>
              <a:rPr lang="en-IL" dirty="0"/>
              <a:t>dd </a:t>
            </a:r>
          </a:p>
        </p:txBody>
      </p:sp>
      <p:sp>
        <p:nvSpPr>
          <p:cNvPr id="3" name="Content Placeholder 2">
            <a:extLst>
              <a:ext uri="{FF2B5EF4-FFF2-40B4-BE49-F238E27FC236}">
                <a16:creationId xmlns:a16="http://schemas.microsoft.com/office/drawing/2014/main" id="{B3747A8D-19D2-8ED7-37D7-0CAC6EF5D99F}"/>
              </a:ext>
            </a:extLst>
          </p:cNvPr>
          <p:cNvSpPr>
            <a:spLocks noGrp="1"/>
          </p:cNvSpPr>
          <p:nvPr>
            <p:ph idx="1"/>
          </p:nvPr>
        </p:nvSpPr>
        <p:spPr>
          <a:xfrm>
            <a:off x="1137034" y="2198362"/>
            <a:ext cx="4958966" cy="3917773"/>
          </a:xfrm>
        </p:spPr>
        <p:txBody>
          <a:bodyPr>
            <a:normAutofit/>
          </a:bodyPr>
          <a:lstStyle/>
          <a:p>
            <a:r>
              <a:rPr lang="en-US" sz="2000"/>
              <a:t>passport.initialize() is a middleware that initializes Passport authentication. If you want to maintain persistent login sessions (which is typical in web applications), passport.session() middleware must be used. This ensures that, once the user logs in, every subsequent request will check and deserialize the user from the session to keep them logged in.</a:t>
            </a:r>
            <a:endParaRPr lang="en-IL" sz="2000"/>
          </a:p>
        </p:txBody>
      </p:sp>
      <p:pic>
        <p:nvPicPr>
          <p:cNvPr id="4" name="Picture 3" descr="A screen shot of a computer&#10;&#10;Description automatically generated">
            <a:extLst>
              <a:ext uri="{FF2B5EF4-FFF2-40B4-BE49-F238E27FC236}">
                <a16:creationId xmlns:a16="http://schemas.microsoft.com/office/drawing/2014/main" id="{0183AF8A-ABC6-ECBD-C14E-821DF9E40434}"/>
              </a:ext>
            </a:extLst>
          </p:cNvPr>
          <p:cNvPicPr>
            <a:picLocks noChangeAspect="1"/>
          </p:cNvPicPr>
          <p:nvPr/>
        </p:nvPicPr>
        <p:blipFill>
          <a:blip r:embed="rId2"/>
          <a:stretch>
            <a:fillRect/>
          </a:stretch>
        </p:blipFill>
        <p:spPr>
          <a:xfrm>
            <a:off x="6719367" y="2775961"/>
            <a:ext cx="4788505" cy="2573820"/>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84325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A985-5A04-4C42-D733-65C03687A722}"/>
              </a:ext>
            </a:extLst>
          </p:cNvPr>
          <p:cNvSpPr>
            <a:spLocks noGrp="1"/>
          </p:cNvSpPr>
          <p:nvPr>
            <p:ph type="title"/>
          </p:nvPr>
        </p:nvSpPr>
        <p:spPr>
          <a:xfrm>
            <a:off x="838200" y="800993"/>
            <a:ext cx="3687491" cy="1594189"/>
          </a:xfrm>
        </p:spPr>
        <p:txBody>
          <a:bodyPr anchor="t">
            <a:normAutofit/>
          </a:bodyPr>
          <a:lstStyle/>
          <a:p>
            <a:r>
              <a:rPr lang="en-US" sz="3200" b="0" i="0">
                <a:effectLst/>
                <a:latin typeface="Söhne"/>
              </a:rPr>
              <a:t>serializeUser and deserializeUser</a:t>
            </a:r>
            <a:endParaRPr lang="en-IL" sz="3200"/>
          </a:p>
        </p:txBody>
      </p:sp>
      <p:sp>
        <p:nvSpPr>
          <p:cNvPr id="3" name="Content Placeholder 2">
            <a:extLst>
              <a:ext uri="{FF2B5EF4-FFF2-40B4-BE49-F238E27FC236}">
                <a16:creationId xmlns:a16="http://schemas.microsoft.com/office/drawing/2014/main" id="{B3747A8D-19D2-8ED7-37D7-0CAC6EF5D99F}"/>
              </a:ext>
            </a:extLst>
          </p:cNvPr>
          <p:cNvSpPr>
            <a:spLocks noGrp="1"/>
          </p:cNvSpPr>
          <p:nvPr>
            <p:ph idx="1"/>
          </p:nvPr>
        </p:nvSpPr>
        <p:spPr>
          <a:xfrm>
            <a:off x="5341546" y="751555"/>
            <a:ext cx="6012254" cy="1766458"/>
          </a:xfrm>
        </p:spPr>
        <p:txBody>
          <a:bodyPr anchor="t">
            <a:normAutofit/>
          </a:bodyPr>
          <a:lstStyle/>
          <a:p>
            <a:pPr>
              <a:buFont typeface="Arial" panose="020B0604020202020204" pitchFamily="34" charset="0"/>
              <a:buChar char="•"/>
            </a:pPr>
            <a:r>
              <a:rPr lang="en-US" sz="2000" b="0" i="0">
                <a:effectLst/>
                <a:latin typeface="Söhne"/>
              </a:rPr>
              <a:t>serializeUser answers: "What data from the user object should I store in the session?"</a:t>
            </a:r>
          </a:p>
          <a:p>
            <a:pPr>
              <a:buFont typeface="Arial" panose="020B0604020202020204" pitchFamily="34" charset="0"/>
              <a:buChar char="•"/>
            </a:pPr>
            <a:r>
              <a:rPr lang="en-US" sz="2000" b="0" i="0">
                <a:effectLst/>
                <a:latin typeface="Söhne"/>
              </a:rPr>
              <a:t>deserializeUser answers: "Given this piece of data from the session, how do I retrieve the full user object?"</a:t>
            </a:r>
          </a:p>
          <a:p>
            <a:endParaRPr lang="en-IL" sz="2000"/>
          </a:p>
        </p:txBody>
      </p:sp>
      <p:pic>
        <p:nvPicPr>
          <p:cNvPr id="4" name="Picture 3">
            <a:extLst>
              <a:ext uri="{FF2B5EF4-FFF2-40B4-BE49-F238E27FC236}">
                <a16:creationId xmlns:a16="http://schemas.microsoft.com/office/drawing/2014/main" id="{09CC30C3-A2BF-38CC-8BB4-40C9A2C2F9F7}"/>
              </a:ext>
            </a:extLst>
          </p:cNvPr>
          <p:cNvPicPr>
            <a:picLocks noChangeAspect="1"/>
          </p:cNvPicPr>
          <p:nvPr/>
        </p:nvPicPr>
        <p:blipFill rotWithShape="1">
          <a:blip r:embed="rId2"/>
          <a:srcRect t="15877" b="16155"/>
          <a:stretch/>
        </p:blipFill>
        <p:spPr>
          <a:xfrm>
            <a:off x="-2" y="2818262"/>
            <a:ext cx="12192002" cy="4039737"/>
          </a:xfrm>
          <a:prstGeom prst="rect">
            <a:avLst/>
          </a:prstGeom>
        </p:spPr>
      </p:pic>
      <p:grpSp>
        <p:nvGrpSpPr>
          <p:cNvPr id="13" name="Group 8">
            <a:extLst>
              <a:ext uri="{FF2B5EF4-FFF2-40B4-BE49-F238E27FC236}">
                <a16:creationId xmlns:a16="http://schemas.microsoft.com/office/drawing/2014/main" id="{F2221BB3-7B5D-C899-7745-66D7AC3232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4" name="Rectangle 9">
              <a:extLst>
                <a:ext uri="{FF2B5EF4-FFF2-40B4-BE49-F238E27FC236}">
                  <a16:creationId xmlns:a16="http://schemas.microsoft.com/office/drawing/2014/main" id="{3FD2D571-38D7-DB0F-166C-14FEDA700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B88AEF72-50CD-C201-F6BF-C595BBBED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69606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A985-5A04-4C42-D733-65C03687A722}"/>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B3747A8D-19D2-8ED7-37D7-0CAC6EF5D99F}"/>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2827620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A985-5A04-4C42-D733-65C03687A722}"/>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B3747A8D-19D2-8ED7-37D7-0CAC6EF5D99F}"/>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654676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A985-5A04-4C42-D733-65C03687A722}"/>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B3747A8D-19D2-8ED7-37D7-0CAC6EF5D99F}"/>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4137632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A985-5A04-4C42-D733-65C03687A722}"/>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B3747A8D-19D2-8ED7-37D7-0CAC6EF5D99F}"/>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475124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A985-5A04-4C42-D733-65C03687A722}"/>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B3747A8D-19D2-8ED7-37D7-0CAC6EF5D99F}"/>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931292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628</TotalTime>
  <Words>143</Words>
  <Application>Microsoft Macintosh PowerPoint</Application>
  <PresentationFormat>Widescreen</PresentationFormat>
  <Paragraphs>12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Fira Mono</vt:lpstr>
      <vt:lpstr>Söhne</vt:lpstr>
      <vt:lpstr>Office Theme</vt:lpstr>
      <vt:lpstr>auth</vt:lpstr>
      <vt:lpstr>First install stuff</vt:lpstr>
      <vt:lpstr>Add </vt:lpstr>
      <vt:lpstr>serializeUser and deserializeUser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dc:title>
  <dc:creator>Shaked Chen</dc:creator>
  <cp:lastModifiedBy>Shaked Chen</cp:lastModifiedBy>
  <cp:revision>1</cp:revision>
  <dcterms:created xsi:type="dcterms:W3CDTF">2023-09-03T10:56:01Z</dcterms:created>
  <dcterms:modified xsi:type="dcterms:W3CDTF">2023-09-03T21:24:42Z</dcterms:modified>
</cp:coreProperties>
</file>