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6296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0979-2E6B-C750-937D-B96EE5CD0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1724C-D1A0-6BC7-9D28-A4D7B342C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62654-DF19-5390-8D26-6801DCC3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E536-9DE9-661F-CACC-072DBAA1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30B7-D4B5-DEC9-0283-012A882A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81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0F86-9622-A385-B6F9-BE1008F2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5971A-8CE7-1AD9-DFB4-1ACDDD6E7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A7AE-AD5D-EFC4-5068-EE89DCDE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38AF-527D-E14F-BFD6-04167670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2C80-65CD-8B2A-7D3D-753F273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6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0D7A5-1DD6-E093-8748-EC167D4EF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806A6-019B-35F9-4047-6D031CA7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74FA-3EB8-81D9-502B-60546808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96D4C-7A38-E9BC-6F7F-F69A4175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DFA6-585D-DD37-9250-E5222EC0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019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F5A2-09C7-DE44-099F-90D3F999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8769-91F9-0B1C-3D02-6EF1527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9EE3-2DA0-A721-B1EF-387C9E17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8648-1D9F-9D23-887E-A6F1ADA9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C895-4ACE-699E-300C-D4F25378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437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07CF-CE09-5D76-D2AA-8FC8E1BE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3FA2F-EDCA-B049-00A1-3FD64DB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AEBF-CAD8-6D7D-4625-19040071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BAED-E164-F65E-B679-7A4ABADC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B8F-EE42-6274-AC07-F8AEFC1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339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9B58-132E-8096-9721-2ECCB9C5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6FE4-D159-40C0-C0DE-FCD5F91EC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5FB26-6C14-82E1-4FE7-2B699A0FB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F286E-75E9-60A5-DAFA-83011B67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403B-F053-24FA-9F1A-F17E3E20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7B341-5D90-726D-D12D-A2DFFFBE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165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AE33-FAC1-1BC0-6D7C-9F255A84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ED59-8806-E881-D16F-612A93DC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400EE-070B-7C95-E1B2-4BDBBBB4C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5F39B-F981-F7BB-12BF-5E5977178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EF94B-B4CC-9F05-7B04-BD164CEC1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6ED30-FDB6-C13E-D41D-84691E26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DFC90-3970-4790-D930-6A29B619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24C5F-EEDD-25E3-7309-BD7A14A0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878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9A17-D425-DD24-E079-939DD5B1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E0B8B-004E-F4AF-FD81-11D38A95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922AD-627B-499A-84B4-80723B50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BFE48-C3DE-9DCD-2F3E-8A4AFCAF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824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E7535-B421-594A-D925-0663C734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FC271-DFDD-81AA-CBA7-BCFE1904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3B792-562A-4A03-2607-6E3A557F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118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4463-EC18-7588-34AF-6961D78B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B5D3-2C04-CAEF-5A14-D30D2CD3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6F53-8134-3DE0-5382-F6D189E91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F19A3-6DCE-189F-4A85-12EBEEA5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E5FD6-4E35-58C1-9AA3-39B501A5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378F2-33C3-90D0-D4DE-485721C5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0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6D2E-0CF6-8EFB-1F84-661C8C95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85EEF-8308-8431-B81B-1C94A9544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B3B26-BD2E-EAF0-4002-50A48E08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A179-43FD-E224-80DB-CDB2704B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23FBE-781A-A2C3-7CB0-5052C7CD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624E4-E79D-CA6B-47E0-4BFBFA55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223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05E45-6109-CF10-5EBD-229BBA66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0B010-06DE-79C0-DBC0-2FA06799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4DE3-F901-853A-A3FA-016BF8A29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6984-4D19-6F4A-8B80-5922C2FD4056}" type="datetimeFigureOut">
              <a:rPr lang="en-IL" smtClean="0"/>
              <a:t>03/01/2024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0D47-D167-BE00-F046-8FC2744E6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306F-3CFC-9578-40E3-EE21A4BE0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0BE9-DA4D-8248-8817-64645358F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160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4D4D-0F08-641E-37E4-BB6E5E910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06BDD-7982-9B36-D4DA-2362DE809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067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77C2-17CA-D2CE-5420-7138E0A8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090A-E3EE-FC66-B9B8-9B11A77F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14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77C2-17CA-D2CE-5420-7138E0A8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090A-E3EE-FC66-B9B8-9B11A77F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934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77C2-17CA-D2CE-5420-7138E0A8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090A-E3EE-FC66-B9B8-9B11A77F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133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77C2-17CA-D2CE-5420-7138E0A8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090A-E3EE-FC66-B9B8-9B11A77F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159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2A22-947C-782C-102C-D2DA6B14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E810-DEB5-6B65-50E5-9367DD60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Unit Testing: Tests individual components or functions in isolation, focusing on the smallest parts of an application.</a:t>
            </a:r>
          </a:p>
          <a:p>
            <a:r>
              <a:rPr lang="en-US" dirty="0"/>
              <a:t>Integration Testing: Checks how different parts of the application work together, from integrating small units to entire modules.</a:t>
            </a:r>
          </a:p>
          <a:p>
            <a:r>
              <a:rPr lang="en-US" dirty="0"/>
              <a:t>Functional Testing: Ensures that the application functions as expected from an end-user perspective.</a:t>
            </a:r>
          </a:p>
          <a:p>
            <a:r>
              <a:rPr lang="en-US" dirty="0"/>
              <a:t>End-to-End Testing: Simulates real user scenarios from start to finish to ensure the complete flow works as intended.</a:t>
            </a:r>
          </a:p>
          <a:p>
            <a:r>
              <a:rPr lang="en-US" dirty="0"/>
              <a:t>Performance Testing: Evaluates the system's performance under various conditions, including load, stress,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10530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7C01-0CFE-AACB-490D-5C50C0BB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IL" dirty="0"/>
              <a:t>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DFD0-AE45-3023-BDFD-4EA25E43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--save-dev jest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--save-dev babel-jest @babel/preset-env @babel/preset-react @testing-library/react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--save-dev @testing-library/jest-</a:t>
            </a:r>
            <a:r>
              <a:rPr lang="en-US" dirty="0" err="1"/>
              <a:t>dom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--save-dev </a:t>
            </a:r>
            <a:r>
              <a:rPr lang="en-US" dirty="0" err="1"/>
              <a:t>ts</a:t>
            </a:r>
            <a:r>
              <a:rPr lang="en-US" dirty="0"/>
              <a:t>-jest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--save-dev jest @types/jest </a:t>
            </a:r>
            <a:r>
              <a:rPr lang="en-US" dirty="0" err="1"/>
              <a:t>ts</a:t>
            </a:r>
            <a:r>
              <a:rPr lang="en-US" dirty="0"/>
              <a:t>-jest @testing-library/react @testing-library/jest-</a:t>
            </a:r>
            <a:r>
              <a:rPr lang="en-US" dirty="0" err="1"/>
              <a:t>dom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3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FFCE0-0C1D-164C-F9F3-2566C07A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i="0">
                <a:effectLst/>
                <a:latin typeface="Söhne"/>
              </a:rPr>
              <a:t>Create a Jest configuration file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1D40-3960-9766-4421-D89BCBDE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/>
              <a:t>(jest.config.js) or add the configuration in your package.json.</a:t>
            </a:r>
          </a:p>
          <a:p>
            <a:pPr algn="ctr"/>
            <a:r>
              <a:rPr lang="en-US" sz="2000"/>
              <a:t>jest.config.js</a:t>
            </a:r>
            <a:endParaRPr lang="en-IL" sz="2000"/>
          </a:p>
        </p:txBody>
      </p:sp>
      <p:pic>
        <p:nvPicPr>
          <p:cNvPr id="7" name="Picture 6" descr="A computer screen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730F0F62-C8E8-FA1B-C06E-AED44E81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2409461"/>
            <a:ext cx="10515595" cy="38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5F12-EEBE-B7B5-3B0B-B5DA9406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IL" dirty="0"/>
              <a:t>or typescript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24288-B29D-1D64-C33B-A4802FF7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'^.+\\.(</a:t>
            </a:r>
            <a:r>
              <a:rPr lang="en-US" dirty="0" err="1"/>
              <a:t>ts|tsx</a:t>
            </a:r>
            <a:r>
              <a:rPr lang="en-US" dirty="0"/>
              <a:t>)$': '</a:t>
            </a:r>
            <a:r>
              <a:rPr lang="en-US" dirty="0" err="1"/>
              <a:t>ts</a:t>
            </a:r>
            <a:r>
              <a:rPr lang="en-US" dirty="0"/>
              <a:t>-jest'</a:t>
            </a:r>
          </a:p>
        </p:txBody>
      </p:sp>
    </p:spTree>
    <p:extLst>
      <p:ext uri="{BB962C8B-B14F-4D97-AF65-F5344CB8AC3E}">
        <p14:creationId xmlns:p14="http://schemas.microsoft.com/office/powerpoint/2010/main" val="43935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5E2B-7B2F-9A46-CE90-71587C85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reate </a:t>
            </a:r>
            <a:r>
              <a:rPr lang="en-US" dirty="0" err="1"/>
              <a:t>jsconfig.json</a:t>
            </a:r>
            <a:endParaRPr lang="en-IL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F76CC3-FD36-143B-19B2-B13660884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900" y="1886744"/>
            <a:ext cx="4648200" cy="4229100"/>
          </a:xfrm>
        </p:spPr>
      </p:pic>
    </p:spTree>
    <p:extLst>
      <p:ext uri="{BB962C8B-B14F-4D97-AF65-F5344CB8AC3E}">
        <p14:creationId xmlns:p14="http://schemas.microsoft.com/office/powerpoint/2010/main" val="303828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77C2-17CA-D2CE-5420-7138E0A8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090A-E3EE-FC66-B9B8-9B11A77F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791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77C2-17CA-D2CE-5420-7138E0A8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090A-E3EE-FC66-B9B8-9B11A77F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115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77C2-17CA-D2CE-5420-7138E0A8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090A-E3EE-FC66-B9B8-9B11A77F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610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197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testing</vt:lpstr>
      <vt:lpstr>types of test</vt:lpstr>
      <vt:lpstr>Unit testing</vt:lpstr>
      <vt:lpstr>Create a Jest configuration file</vt:lpstr>
      <vt:lpstr>For typescript </vt:lpstr>
      <vt:lpstr>Create jsconfig.json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Shaked Chen</dc:creator>
  <cp:lastModifiedBy>Shaked Chen</cp:lastModifiedBy>
  <cp:revision>1</cp:revision>
  <dcterms:created xsi:type="dcterms:W3CDTF">2024-01-03T14:02:40Z</dcterms:created>
  <dcterms:modified xsi:type="dcterms:W3CDTF">2024-01-03T23:06:26Z</dcterms:modified>
</cp:coreProperties>
</file>