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281" r:id="rId9"/>
    <p:sldId id="386" r:id="rId10"/>
    <p:sldId id="388" r:id="rId11"/>
    <p:sldId id="384" r:id="rId12"/>
    <p:sldId id="385" r:id="rId13"/>
    <p:sldId id="383" r:id="rId14"/>
    <p:sldId id="288" r:id="rId15"/>
    <p:sldId id="420" r:id="rId16"/>
    <p:sldId id="289" r:id="rId17"/>
    <p:sldId id="390" r:id="rId18"/>
    <p:sldId id="389" r:id="rId19"/>
    <p:sldId id="391" r:id="rId20"/>
    <p:sldId id="401" r:id="rId21"/>
    <p:sldId id="413" r:id="rId22"/>
    <p:sldId id="410" r:id="rId23"/>
    <p:sldId id="412" r:id="rId24"/>
    <p:sldId id="414" r:id="rId25"/>
    <p:sldId id="402" r:id="rId26"/>
    <p:sldId id="406" r:id="rId27"/>
    <p:sldId id="403" r:id="rId28"/>
    <p:sldId id="404" r:id="rId29"/>
    <p:sldId id="394" r:id="rId30"/>
    <p:sldId id="392" r:id="rId31"/>
    <p:sldId id="407" r:id="rId32"/>
    <p:sldId id="419" r:id="rId33"/>
    <p:sldId id="421" r:id="rId34"/>
    <p:sldId id="441" r:id="rId35"/>
    <p:sldId id="422" r:id="rId36"/>
    <p:sldId id="423" r:id="rId37"/>
    <p:sldId id="424" r:id="rId38"/>
    <p:sldId id="425" r:id="rId39"/>
    <p:sldId id="426" r:id="rId40"/>
    <p:sldId id="427" r:id="rId41"/>
    <p:sldId id="428" r:id="rId42"/>
    <p:sldId id="429" r:id="rId43"/>
    <p:sldId id="430" r:id="rId44"/>
    <p:sldId id="432" r:id="rId45"/>
    <p:sldId id="434" r:id="rId46"/>
    <p:sldId id="433" r:id="rId47"/>
    <p:sldId id="435" r:id="rId48"/>
    <p:sldId id="436" r:id="rId49"/>
    <p:sldId id="437" r:id="rId50"/>
    <p:sldId id="438" r:id="rId51"/>
    <p:sldId id="439" r:id="rId52"/>
    <p:sldId id="440" r:id="rId53"/>
    <p:sldId id="442" r:id="rId54"/>
    <p:sldId id="443" r:id="rId55"/>
    <p:sldId id="444" r:id="rId56"/>
    <p:sldId id="445" r:id="rId57"/>
    <p:sldId id="446" r:id="rId5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689"/>
  </p:normalViewPr>
  <p:slideViewPr>
    <p:cSldViewPr snapToGrid="0">
      <p:cViewPr varScale="1">
        <p:scale>
          <a:sx n="147" d="100"/>
          <a:sy n="147" d="100"/>
        </p:scale>
        <p:origin x="17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5A41E-058B-42D5-A5E9-E3C7F50CD1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F6B89B-2E9A-49BC-9A0C-44C9E889D17A}">
      <dgm:prSet/>
      <dgm:spPr/>
      <dgm:t>
        <a:bodyPr/>
        <a:lstStyle/>
        <a:p>
          <a:pPr>
            <a:lnSpc>
              <a:spcPct val="100000"/>
            </a:lnSpc>
          </a:pPr>
          <a:r>
            <a:rPr lang="en-US"/>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dgm:t>
    </dgm:pt>
    <dgm:pt modelId="{2C0F8B42-B5A1-4C52-B1AB-3C2DDF753DDF}" type="parTrans" cxnId="{BE51C702-46D0-496B-A2F5-222B94D0A90D}">
      <dgm:prSet/>
      <dgm:spPr/>
      <dgm:t>
        <a:bodyPr/>
        <a:lstStyle/>
        <a:p>
          <a:endParaRPr lang="en-US"/>
        </a:p>
      </dgm:t>
    </dgm:pt>
    <dgm:pt modelId="{FE0EED3F-9A66-437F-B911-10EAB4AD6929}" type="sibTrans" cxnId="{BE51C702-46D0-496B-A2F5-222B94D0A90D}">
      <dgm:prSet/>
      <dgm:spPr/>
      <dgm:t>
        <a:bodyPr/>
        <a:lstStyle/>
        <a:p>
          <a:endParaRPr lang="en-US"/>
        </a:p>
      </dgm:t>
    </dgm:pt>
    <dgm:pt modelId="{B250A02C-2103-4C60-BC70-BADD53F343E2}">
      <dgm:prSet/>
      <dgm:spPr/>
      <dgm:t>
        <a:bodyPr/>
        <a:lstStyle/>
        <a:p>
          <a:pPr>
            <a:lnSpc>
              <a:spcPct val="100000"/>
            </a:lnSpc>
          </a:pPr>
          <a:r>
            <a:rPr lang="en-US"/>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dgm:t>
    </dgm:pt>
    <dgm:pt modelId="{61E75605-BF46-4BD1-A5F7-14AF446EF96C}" type="parTrans" cxnId="{E47CBBB2-D8B3-458F-970D-627F0EC3CCFA}">
      <dgm:prSet/>
      <dgm:spPr/>
      <dgm:t>
        <a:bodyPr/>
        <a:lstStyle/>
        <a:p>
          <a:endParaRPr lang="en-US"/>
        </a:p>
      </dgm:t>
    </dgm:pt>
    <dgm:pt modelId="{850A0EFA-3783-48C3-A54E-B8B1CB9B5362}" type="sibTrans" cxnId="{E47CBBB2-D8B3-458F-970D-627F0EC3CCFA}">
      <dgm:prSet/>
      <dgm:spPr/>
      <dgm:t>
        <a:bodyPr/>
        <a:lstStyle/>
        <a:p>
          <a:endParaRPr lang="en-US"/>
        </a:p>
      </dgm:t>
    </dgm:pt>
    <dgm:pt modelId="{C0A64741-F1B2-48BD-99ED-5DAF9BB56F85}">
      <dgm:prSet/>
      <dgm:spPr/>
      <dgm:t>
        <a:bodyPr/>
        <a:lstStyle/>
        <a:p>
          <a:pPr>
            <a:lnSpc>
              <a:spcPct val="100000"/>
            </a:lnSpc>
          </a:pPr>
          <a:r>
            <a:rPr lang="en-US"/>
            <a:t>Advanced Language Features: TypeScript also includes other advanced language features such as enums, generics, and union types that are not available in plain JavaScript. These features make it easier to write more expressive and maintainable code.</a:t>
          </a:r>
        </a:p>
      </dgm:t>
    </dgm:pt>
    <dgm:pt modelId="{17E4BD51-0CF2-40C6-B41E-8AEA06E97104}" type="parTrans" cxnId="{8C5F36FE-23BC-4170-AC16-BE9F2DC25A4A}">
      <dgm:prSet/>
      <dgm:spPr/>
      <dgm:t>
        <a:bodyPr/>
        <a:lstStyle/>
        <a:p>
          <a:endParaRPr lang="en-US"/>
        </a:p>
      </dgm:t>
    </dgm:pt>
    <dgm:pt modelId="{12D5C770-4743-491F-B8FF-6C2C08553FEF}" type="sibTrans" cxnId="{8C5F36FE-23BC-4170-AC16-BE9F2DC25A4A}">
      <dgm:prSet/>
      <dgm:spPr/>
      <dgm:t>
        <a:bodyPr/>
        <a:lstStyle/>
        <a:p>
          <a:endParaRPr lang="en-US"/>
        </a:p>
      </dgm:t>
    </dgm:pt>
    <dgm:pt modelId="{F28BC7F0-4B29-4026-9183-3FE981B269AF}">
      <dgm:prSet/>
      <dgm:spPr/>
      <dgm:t>
        <a:bodyPr/>
        <a:lstStyle/>
        <a:p>
          <a:pPr>
            <a:lnSpc>
              <a:spcPct val="100000"/>
            </a:lnSpc>
          </a:pPr>
          <a:r>
            <a:rPr lang="en-US"/>
            <a:t>Compatibility with JavaScript: TypeScript is designed to be compatible with existing JavaScript code and libraries, which means that developers can gradually introduce TypeScript into their projects without having to rewrite their entire codebase.</a:t>
          </a:r>
        </a:p>
      </dgm:t>
    </dgm:pt>
    <dgm:pt modelId="{06C844BF-CFA8-443E-B99F-B6FB4B21268B}" type="parTrans" cxnId="{32E572A5-CC3C-4143-8ABD-51DC19C52889}">
      <dgm:prSet/>
      <dgm:spPr/>
      <dgm:t>
        <a:bodyPr/>
        <a:lstStyle/>
        <a:p>
          <a:endParaRPr lang="en-US"/>
        </a:p>
      </dgm:t>
    </dgm:pt>
    <dgm:pt modelId="{AE1AC77F-B460-4E50-88C9-9E345CA3E9C8}" type="sibTrans" cxnId="{32E572A5-CC3C-4143-8ABD-51DC19C52889}">
      <dgm:prSet/>
      <dgm:spPr/>
      <dgm:t>
        <a:bodyPr/>
        <a:lstStyle/>
        <a:p>
          <a:endParaRPr lang="en-US"/>
        </a:p>
      </dgm:t>
    </dgm:pt>
    <dgm:pt modelId="{E157FCFE-129D-4C63-874F-D1A257EF5CBC}">
      <dgm:prSet/>
      <dgm:spPr/>
      <dgm:t>
        <a:bodyPr/>
        <a:lstStyle/>
        <a:p>
          <a:pPr>
            <a:lnSpc>
              <a:spcPct val="100000"/>
            </a:lnSpc>
          </a:pPr>
          <a:r>
            <a:rPr lang="en-US"/>
            <a:t>Tooling: TypeScript comes with a set of tools that make it easier to develop, debug, and maintain TypeScript code. These tools include a TypeScript compiler, a language service that provides code completion and other features in code editors, and other development tools.</a:t>
          </a:r>
        </a:p>
      </dgm:t>
    </dgm:pt>
    <dgm:pt modelId="{F552AE86-75BE-455B-ABA0-420443B49FD4}" type="parTrans" cxnId="{37D01FD3-BF8D-45A2-9CE2-108F47619911}">
      <dgm:prSet/>
      <dgm:spPr/>
      <dgm:t>
        <a:bodyPr/>
        <a:lstStyle/>
        <a:p>
          <a:endParaRPr lang="en-US"/>
        </a:p>
      </dgm:t>
    </dgm:pt>
    <dgm:pt modelId="{6AFE0396-E83F-4C9D-A020-9ED3A6AE0505}" type="sibTrans" cxnId="{37D01FD3-BF8D-45A2-9CE2-108F47619911}">
      <dgm:prSet/>
      <dgm:spPr/>
      <dgm:t>
        <a:bodyPr/>
        <a:lstStyle/>
        <a:p>
          <a:endParaRPr lang="en-US"/>
        </a:p>
      </dgm:t>
    </dgm:pt>
    <dgm:pt modelId="{BBAB9F84-6BA6-4975-AC80-4298B3F44397}" type="pres">
      <dgm:prSet presAssocID="{7BA5A41E-058B-42D5-A5E9-E3C7F50CD1A2}" presName="root" presStyleCnt="0">
        <dgm:presLayoutVars>
          <dgm:dir/>
          <dgm:resizeHandles val="exact"/>
        </dgm:presLayoutVars>
      </dgm:prSet>
      <dgm:spPr/>
    </dgm:pt>
    <dgm:pt modelId="{DD5AB101-D06A-4568-BF20-C55E6C1EDCD8}" type="pres">
      <dgm:prSet presAssocID="{B1F6B89B-2E9A-49BC-9A0C-44C9E889D17A}" presName="compNode" presStyleCnt="0"/>
      <dgm:spPr/>
    </dgm:pt>
    <dgm:pt modelId="{90385117-4FD7-441F-99BA-82B9A2F2012E}" type="pres">
      <dgm:prSet presAssocID="{B1F6B89B-2E9A-49BC-9A0C-44C9E889D17A}" presName="bgRect" presStyleLbl="bgShp" presStyleIdx="0" presStyleCnt="5"/>
      <dgm:spPr/>
    </dgm:pt>
    <dgm:pt modelId="{85EC51D8-6EFF-4BD5-BAF4-915F11AD15AE}" type="pres">
      <dgm:prSet presAssocID="{B1F6B89B-2E9A-49BC-9A0C-44C9E889D1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1C1C0CDE-6868-43BC-A73B-2F49D6B186F3}" type="pres">
      <dgm:prSet presAssocID="{B1F6B89B-2E9A-49BC-9A0C-44C9E889D17A}" presName="spaceRect" presStyleCnt="0"/>
      <dgm:spPr/>
    </dgm:pt>
    <dgm:pt modelId="{095FC68F-81F2-408B-B945-65E1A8388E9E}" type="pres">
      <dgm:prSet presAssocID="{B1F6B89B-2E9A-49BC-9A0C-44C9E889D17A}" presName="parTx" presStyleLbl="revTx" presStyleIdx="0" presStyleCnt="5">
        <dgm:presLayoutVars>
          <dgm:chMax val="0"/>
          <dgm:chPref val="0"/>
        </dgm:presLayoutVars>
      </dgm:prSet>
      <dgm:spPr/>
    </dgm:pt>
    <dgm:pt modelId="{63E673F1-6CE3-4E5E-A547-42A543E31EE8}" type="pres">
      <dgm:prSet presAssocID="{FE0EED3F-9A66-437F-B911-10EAB4AD6929}" presName="sibTrans" presStyleCnt="0"/>
      <dgm:spPr/>
    </dgm:pt>
    <dgm:pt modelId="{5DD72C10-EB4F-4F76-AEDC-866019F657C9}" type="pres">
      <dgm:prSet presAssocID="{B250A02C-2103-4C60-BC70-BADD53F343E2}" presName="compNode" presStyleCnt="0"/>
      <dgm:spPr/>
    </dgm:pt>
    <dgm:pt modelId="{5CFD9F05-A0CC-4142-92B5-28D01F4689C1}" type="pres">
      <dgm:prSet presAssocID="{B250A02C-2103-4C60-BC70-BADD53F343E2}" presName="bgRect" presStyleLbl="bgShp" presStyleIdx="1" presStyleCnt="5"/>
      <dgm:spPr/>
    </dgm:pt>
    <dgm:pt modelId="{B6A7A350-3AD9-4717-90F2-62BCF7858419}" type="pres">
      <dgm:prSet presAssocID="{B250A02C-2103-4C60-BC70-BADD53F343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0D3F1FF-8AE1-4910-B3E8-C48B44F45B04}" type="pres">
      <dgm:prSet presAssocID="{B250A02C-2103-4C60-BC70-BADD53F343E2}" presName="spaceRect" presStyleCnt="0"/>
      <dgm:spPr/>
    </dgm:pt>
    <dgm:pt modelId="{883FB703-A3F1-407B-A392-EED3F40495AD}" type="pres">
      <dgm:prSet presAssocID="{B250A02C-2103-4C60-BC70-BADD53F343E2}" presName="parTx" presStyleLbl="revTx" presStyleIdx="1" presStyleCnt="5">
        <dgm:presLayoutVars>
          <dgm:chMax val="0"/>
          <dgm:chPref val="0"/>
        </dgm:presLayoutVars>
      </dgm:prSet>
      <dgm:spPr/>
    </dgm:pt>
    <dgm:pt modelId="{5CF51C4B-E86B-4598-9610-3BED31A2C884}" type="pres">
      <dgm:prSet presAssocID="{850A0EFA-3783-48C3-A54E-B8B1CB9B5362}" presName="sibTrans" presStyleCnt="0"/>
      <dgm:spPr/>
    </dgm:pt>
    <dgm:pt modelId="{9744609A-65A8-4AC5-82CD-8B0E1253DEE6}" type="pres">
      <dgm:prSet presAssocID="{C0A64741-F1B2-48BD-99ED-5DAF9BB56F85}" presName="compNode" presStyleCnt="0"/>
      <dgm:spPr/>
    </dgm:pt>
    <dgm:pt modelId="{594626F3-DEBD-42E4-88C2-9D7CDC6D17C5}" type="pres">
      <dgm:prSet presAssocID="{C0A64741-F1B2-48BD-99ED-5DAF9BB56F85}" presName="bgRect" presStyleLbl="bgShp" presStyleIdx="2" presStyleCnt="5"/>
      <dgm:spPr/>
    </dgm:pt>
    <dgm:pt modelId="{81B8F3BA-4FF4-4369-9184-A6FF15FF24A0}" type="pres">
      <dgm:prSet presAssocID="{C0A64741-F1B2-48BD-99ED-5DAF9BB56F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5CFC6CA3-DE85-4EA7-B6A0-7D506518B0B3}" type="pres">
      <dgm:prSet presAssocID="{C0A64741-F1B2-48BD-99ED-5DAF9BB56F85}" presName="spaceRect" presStyleCnt="0"/>
      <dgm:spPr/>
    </dgm:pt>
    <dgm:pt modelId="{4919F2D8-A021-4C4A-8D35-BC2C1B2865CE}" type="pres">
      <dgm:prSet presAssocID="{C0A64741-F1B2-48BD-99ED-5DAF9BB56F85}" presName="parTx" presStyleLbl="revTx" presStyleIdx="2" presStyleCnt="5">
        <dgm:presLayoutVars>
          <dgm:chMax val="0"/>
          <dgm:chPref val="0"/>
        </dgm:presLayoutVars>
      </dgm:prSet>
      <dgm:spPr/>
    </dgm:pt>
    <dgm:pt modelId="{B642C1C6-218B-46DE-8AF1-928B2F93CCD5}" type="pres">
      <dgm:prSet presAssocID="{12D5C770-4743-491F-B8FF-6C2C08553FEF}" presName="sibTrans" presStyleCnt="0"/>
      <dgm:spPr/>
    </dgm:pt>
    <dgm:pt modelId="{ECEC24DE-8D61-4FE8-A224-7E6F7DDE2CC9}" type="pres">
      <dgm:prSet presAssocID="{F28BC7F0-4B29-4026-9183-3FE981B269AF}" presName="compNode" presStyleCnt="0"/>
      <dgm:spPr/>
    </dgm:pt>
    <dgm:pt modelId="{07D39C98-315B-42D6-A46E-513F951B9468}" type="pres">
      <dgm:prSet presAssocID="{F28BC7F0-4B29-4026-9183-3FE981B269AF}" presName="bgRect" presStyleLbl="bgShp" presStyleIdx="3" presStyleCnt="5"/>
      <dgm:spPr/>
    </dgm:pt>
    <dgm:pt modelId="{04D811C0-BEF4-4290-B7AA-8A2E3E53F3C6}" type="pres">
      <dgm:prSet presAssocID="{F28BC7F0-4B29-4026-9183-3FE981B269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11851FD-C813-49A5-B92D-D6F26739B8BA}" type="pres">
      <dgm:prSet presAssocID="{F28BC7F0-4B29-4026-9183-3FE981B269AF}" presName="spaceRect" presStyleCnt="0"/>
      <dgm:spPr/>
    </dgm:pt>
    <dgm:pt modelId="{C4ABD16D-2CB4-4440-B7D1-D5AB4F481AEA}" type="pres">
      <dgm:prSet presAssocID="{F28BC7F0-4B29-4026-9183-3FE981B269AF}" presName="parTx" presStyleLbl="revTx" presStyleIdx="3" presStyleCnt="5">
        <dgm:presLayoutVars>
          <dgm:chMax val="0"/>
          <dgm:chPref val="0"/>
        </dgm:presLayoutVars>
      </dgm:prSet>
      <dgm:spPr/>
    </dgm:pt>
    <dgm:pt modelId="{7B403084-8AC3-407E-9AA0-BE0E6139B830}" type="pres">
      <dgm:prSet presAssocID="{AE1AC77F-B460-4E50-88C9-9E345CA3E9C8}" presName="sibTrans" presStyleCnt="0"/>
      <dgm:spPr/>
    </dgm:pt>
    <dgm:pt modelId="{E7C7CBB0-4F35-4919-865E-B262ACEB6396}" type="pres">
      <dgm:prSet presAssocID="{E157FCFE-129D-4C63-874F-D1A257EF5CBC}" presName="compNode" presStyleCnt="0"/>
      <dgm:spPr/>
    </dgm:pt>
    <dgm:pt modelId="{7046C22E-9133-4635-8474-67A2B29231CF}" type="pres">
      <dgm:prSet presAssocID="{E157FCFE-129D-4C63-874F-D1A257EF5CBC}" presName="bgRect" presStyleLbl="bgShp" presStyleIdx="4" presStyleCnt="5"/>
      <dgm:spPr/>
    </dgm:pt>
    <dgm:pt modelId="{4774A0E0-D806-4F29-AD9E-D28086A85E68}" type="pres">
      <dgm:prSet presAssocID="{E157FCFE-129D-4C63-874F-D1A257EF5C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ools"/>
        </a:ext>
      </dgm:extLst>
    </dgm:pt>
    <dgm:pt modelId="{569CF4E7-A883-49B6-B22F-15A4FA218953}" type="pres">
      <dgm:prSet presAssocID="{E157FCFE-129D-4C63-874F-D1A257EF5CBC}" presName="spaceRect" presStyleCnt="0"/>
      <dgm:spPr/>
    </dgm:pt>
    <dgm:pt modelId="{3E47B5C8-330D-4BDB-92E0-6707675393FC}" type="pres">
      <dgm:prSet presAssocID="{E157FCFE-129D-4C63-874F-D1A257EF5CBC}" presName="parTx" presStyleLbl="revTx" presStyleIdx="4" presStyleCnt="5">
        <dgm:presLayoutVars>
          <dgm:chMax val="0"/>
          <dgm:chPref val="0"/>
        </dgm:presLayoutVars>
      </dgm:prSet>
      <dgm:spPr/>
    </dgm:pt>
  </dgm:ptLst>
  <dgm:cxnLst>
    <dgm:cxn modelId="{BE51C702-46D0-496B-A2F5-222B94D0A90D}" srcId="{7BA5A41E-058B-42D5-A5E9-E3C7F50CD1A2}" destId="{B1F6B89B-2E9A-49BC-9A0C-44C9E889D17A}" srcOrd="0" destOrd="0" parTransId="{2C0F8B42-B5A1-4C52-B1AB-3C2DDF753DDF}" sibTransId="{FE0EED3F-9A66-437F-B911-10EAB4AD6929}"/>
    <dgm:cxn modelId="{7CAF3231-9C5C-445E-A187-88C1EECD9244}" type="presOf" srcId="{F28BC7F0-4B29-4026-9183-3FE981B269AF}" destId="{C4ABD16D-2CB4-4440-B7D1-D5AB4F481AEA}" srcOrd="0" destOrd="0" presId="urn:microsoft.com/office/officeart/2018/2/layout/IconVerticalSolidList"/>
    <dgm:cxn modelId="{1C5C575F-0D0D-49AC-967D-E7AA02026AF9}" type="presOf" srcId="{B250A02C-2103-4C60-BC70-BADD53F343E2}" destId="{883FB703-A3F1-407B-A392-EED3F40495AD}" srcOrd="0" destOrd="0" presId="urn:microsoft.com/office/officeart/2018/2/layout/IconVerticalSolidList"/>
    <dgm:cxn modelId="{9CD79463-91DD-41AD-8921-0F1B98B6B04B}" type="presOf" srcId="{B1F6B89B-2E9A-49BC-9A0C-44C9E889D17A}" destId="{095FC68F-81F2-408B-B945-65E1A8388E9E}" srcOrd="0" destOrd="0" presId="urn:microsoft.com/office/officeart/2018/2/layout/IconVerticalSolidList"/>
    <dgm:cxn modelId="{6C7A2281-6006-4578-B6DA-6AE542F31728}" type="presOf" srcId="{E157FCFE-129D-4C63-874F-D1A257EF5CBC}" destId="{3E47B5C8-330D-4BDB-92E0-6707675393FC}" srcOrd="0" destOrd="0" presId="urn:microsoft.com/office/officeart/2018/2/layout/IconVerticalSolidList"/>
    <dgm:cxn modelId="{32E572A5-CC3C-4143-8ABD-51DC19C52889}" srcId="{7BA5A41E-058B-42D5-A5E9-E3C7F50CD1A2}" destId="{F28BC7F0-4B29-4026-9183-3FE981B269AF}" srcOrd="3" destOrd="0" parTransId="{06C844BF-CFA8-443E-B99F-B6FB4B21268B}" sibTransId="{AE1AC77F-B460-4E50-88C9-9E345CA3E9C8}"/>
    <dgm:cxn modelId="{E47CBBB2-D8B3-458F-970D-627F0EC3CCFA}" srcId="{7BA5A41E-058B-42D5-A5E9-E3C7F50CD1A2}" destId="{B250A02C-2103-4C60-BC70-BADD53F343E2}" srcOrd="1" destOrd="0" parTransId="{61E75605-BF46-4BD1-A5F7-14AF446EF96C}" sibTransId="{850A0EFA-3783-48C3-A54E-B8B1CB9B5362}"/>
    <dgm:cxn modelId="{37D01FD3-BF8D-45A2-9CE2-108F47619911}" srcId="{7BA5A41E-058B-42D5-A5E9-E3C7F50CD1A2}" destId="{E157FCFE-129D-4C63-874F-D1A257EF5CBC}" srcOrd="4" destOrd="0" parTransId="{F552AE86-75BE-455B-ABA0-420443B49FD4}" sibTransId="{6AFE0396-E83F-4C9D-A020-9ED3A6AE0505}"/>
    <dgm:cxn modelId="{D7C932E9-9F63-4EA7-813E-0F737974E49A}" type="presOf" srcId="{7BA5A41E-058B-42D5-A5E9-E3C7F50CD1A2}" destId="{BBAB9F84-6BA6-4975-AC80-4298B3F44397}" srcOrd="0" destOrd="0" presId="urn:microsoft.com/office/officeart/2018/2/layout/IconVerticalSolidList"/>
    <dgm:cxn modelId="{B417A4EC-6515-42AC-9CFC-679983ADA1B0}" type="presOf" srcId="{C0A64741-F1B2-48BD-99ED-5DAF9BB56F85}" destId="{4919F2D8-A021-4C4A-8D35-BC2C1B2865CE}" srcOrd="0" destOrd="0" presId="urn:microsoft.com/office/officeart/2018/2/layout/IconVerticalSolidList"/>
    <dgm:cxn modelId="{8C5F36FE-23BC-4170-AC16-BE9F2DC25A4A}" srcId="{7BA5A41E-058B-42D5-A5E9-E3C7F50CD1A2}" destId="{C0A64741-F1B2-48BD-99ED-5DAF9BB56F85}" srcOrd="2" destOrd="0" parTransId="{17E4BD51-0CF2-40C6-B41E-8AEA06E97104}" sibTransId="{12D5C770-4743-491F-B8FF-6C2C08553FEF}"/>
    <dgm:cxn modelId="{CE3A2343-DF13-416C-94A9-C624A0B24E59}" type="presParOf" srcId="{BBAB9F84-6BA6-4975-AC80-4298B3F44397}" destId="{DD5AB101-D06A-4568-BF20-C55E6C1EDCD8}" srcOrd="0" destOrd="0" presId="urn:microsoft.com/office/officeart/2018/2/layout/IconVerticalSolidList"/>
    <dgm:cxn modelId="{EFBAEFA7-8D99-49A8-9C73-9DF868B82A8E}" type="presParOf" srcId="{DD5AB101-D06A-4568-BF20-C55E6C1EDCD8}" destId="{90385117-4FD7-441F-99BA-82B9A2F2012E}" srcOrd="0" destOrd="0" presId="urn:microsoft.com/office/officeart/2018/2/layout/IconVerticalSolidList"/>
    <dgm:cxn modelId="{F562BD0F-A602-4F63-B553-9450BD0C9652}" type="presParOf" srcId="{DD5AB101-D06A-4568-BF20-C55E6C1EDCD8}" destId="{85EC51D8-6EFF-4BD5-BAF4-915F11AD15AE}" srcOrd="1" destOrd="0" presId="urn:microsoft.com/office/officeart/2018/2/layout/IconVerticalSolidList"/>
    <dgm:cxn modelId="{D69C1EEB-1301-410E-A7B1-76DFF9A9CCD1}" type="presParOf" srcId="{DD5AB101-D06A-4568-BF20-C55E6C1EDCD8}" destId="{1C1C0CDE-6868-43BC-A73B-2F49D6B186F3}" srcOrd="2" destOrd="0" presId="urn:microsoft.com/office/officeart/2018/2/layout/IconVerticalSolidList"/>
    <dgm:cxn modelId="{D187A6FD-8C9A-4E12-85F6-22497360DFAF}" type="presParOf" srcId="{DD5AB101-D06A-4568-BF20-C55E6C1EDCD8}" destId="{095FC68F-81F2-408B-B945-65E1A8388E9E}" srcOrd="3" destOrd="0" presId="urn:microsoft.com/office/officeart/2018/2/layout/IconVerticalSolidList"/>
    <dgm:cxn modelId="{A64E9BE0-5A18-42DE-A127-59948D0902DE}" type="presParOf" srcId="{BBAB9F84-6BA6-4975-AC80-4298B3F44397}" destId="{63E673F1-6CE3-4E5E-A547-42A543E31EE8}" srcOrd="1" destOrd="0" presId="urn:microsoft.com/office/officeart/2018/2/layout/IconVerticalSolidList"/>
    <dgm:cxn modelId="{A7EAEFCD-1B7F-4176-868F-6D7D0997AD48}" type="presParOf" srcId="{BBAB9F84-6BA6-4975-AC80-4298B3F44397}" destId="{5DD72C10-EB4F-4F76-AEDC-866019F657C9}" srcOrd="2" destOrd="0" presId="urn:microsoft.com/office/officeart/2018/2/layout/IconVerticalSolidList"/>
    <dgm:cxn modelId="{3DFD1E8A-E512-4555-BF66-77AD73812C04}" type="presParOf" srcId="{5DD72C10-EB4F-4F76-AEDC-866019F657C9}" destId="{5CFD9F05-A0CC-4142-92B5-28D01F4689C1}" srcOrd="0" destOrd="0" presId="urn:microsoft.com/office/officeart/2018/2/layout/IconVerticalSolidList"/>
    <dgm:cxn modelId="{BDA44DF4-FAB7-478A-991E-C15AC8661FB1}" type="presParOf" srcId="{5DD72C10-EB4F-4F76-AEDC-866019F657C9}" destId="{B6A7A350-3AD9-4717-90F2-62BCF7858419}" srcOrd="1" destOrd="0" presId="urn:microsoft.com/office/officeart/2018/2/layout/IconVerticalSolidList"/>
    <dgm:cxn modelId="{ADCE07F0-B210-4BF8-8DA8-17A50F71D226}" type="presParOf" srcId="{5DD72C10-EB4F-4F76-AEDC-866019F657C9}" destId="{70D3F1FF-8AE1-4910-B3E8-C48B44F45B04}" srcOrd="2" destOrd="0" presId="urn:microsoft.com/office/officeart/2018/2/layout/IconVerticalSolidList"/>
    <dgm:cxn modelId="{D60414F8-E42E-4402-8E5C-2F969C24DF34}" type="presParOf" srcId="{5DD72C10-EB4F-4F76-AEDC-866019F657C9}" destId="{883FB703-A3F1-407B-A392-EED3F40495AD}" srcOrd="3" destOrd="0" presId="urn:microsoft.com/office/officeart/2018/2/layout/IconVerticalSolidList"/>
    <dgm:cxn modelId="{B66D6E83-62FF-49DE-BB19-C4A857C18217}" type="presParOf" srcId="{BBAB9F84-6BA6-4975-AC80-4298B3F44397}" destId="{5CF51C4B-E86B-4598-9610-3BED31A2C884}" srcOrd="3" destOrd="0" presId="urn:microsoft.com/office/officeart/2018/2/layout/IconVerticalSolidList"/>
    <dgm:cxn modelId="{DEB23CB6-8AFA-4513-BF01-FB20304A4F84}" type="presParOf" srcId="{BBAB9F84-6BA6-4975-AC80-4298B3F44397}" destId="{9744609A-65A8-4AC5-82CD-8B0E1253DEE6}" srcOrd="4" destOrd="0" presId="urn:microsoft.com/office/officeart/2018/2/layout/IconVerticalSolidList"/>
    <dgm:cxn modelId="{ECC999DE-DEC1-4823-8EE5-C2870A2D78B6}" type="presParOf" srcId="{9744609A-65A8-4AC5-82CD-8B0E1253DEE6}" destId="{594626F3-DEBD-42E4-88C2-9D7CDC6D17C5}" srcOrd="0" destOrd="0" presId="urn:microsoft.com/office/officeart/2018/2/layout/IconVerticalSolidList"/>
    <dgm:cxn modelId="{FBB365BA-FD2F-428D-9AA4-57DB613D005B}" type="presParOf" srcId="{9744609A-65A8-4AC5-82CD-8B0E1253DEE6}" destId="{81B8F3BA-4FF4-4369-9184-A6FF15FF24A0}" srcOrd="1" destOrd="0" presId="urn:microsoft.com/office/officeart/2018/2/layout/IconVerticalSolidList"/>
    <dgm:cxn modelId="{F715268B-6ABF-4FD9-8F7C-BF4B9F75898A}" type="presParOf" srcId="{9744609A-65A8-4AC5-82CD-8B0E1253DEE6}" destId="{5CFC6CA3-DE85-4EA7-B6A0-7D506518B0B3}" srcOrd="2" destOrd="0" presId="urn:microsoft.com/office/officeart/2018/2/layout/IconVerticalSolidList"/>
    <dgm:cxn modelId="{017DFFE6-722F-480B-87C4-177556A42786}" type="presParOf" srcId="{9744609A-65A8-4AC5-82CD-8B0E1253DEE6}" destId="{4919F2D8-A021-4C4A-8D35-BC2C1B2865CE}" srcOrd="3" destOrd="0" presId="urn:microsoft.com/office/officeart/2018/2/layout/IconVerticalSolidList"/>
    <dgm:cxn modelId="{03513A90-81DA-4E46-A5BE-03D0B4CCAC9D}" type="presParOf" srcId="{BBAB9F84-6BA6-4975-AC80-4298B3F44397}" destId="{B642C1C6-218B-46DE-8AF1-928B2F93CCD5}" srcOrd="5" destOrd="0" presId="urn:microsoft.com/office/officeart/2018/2/layout/IconVerticalSolidList"/>
    <dgm:cxn modelId="{73A2A5ED-9C42-4572-B23F-B22D8EC953F8}" type="presParOf" srcId="{BBAB9F84-6BA6-4975-AC80-4298B3F44397}" destId="{ECEC24DE-8D61-4FE8-A224-7E6F7DDE2CC9}" srcOrd="6" destOrd="0" presId="urn:microsoft.com/office/officeart/2018/2/layout/IconVerticalSolidList"/>
    <dgm:cxn modelId="{28E14EA8-8C37-4D87-B068-F1BE71A9EB12}" type="presParOf" srcId="{ECEC24DE-8D61-4FE8-A224-7E6F7DDE2CC9}" destId="{07D39C98-315B-42D6-A46E-513F951B9468}" srcOrd="0" destOrd="0" presId="urn:microsoft.com/office/officeart/2018/2/layout/IconVerticalSolidList"/>
    <dgm:cxn modelId="{47C68AE9-73CA-4BCB-A4D7-6D86D64DA230}" type="presParOf" srcId="{ECEC24DE-8D61-4FE8-A224-7E6F7DDE2CC9}" destId="{04D811C0-BEF4-4290-B7AA-8A2E3E53F3C6}" srcOrd="1" destOrd="0" presId="urn:microsoft.com/office/officeart/2018/2/layout/IconVerticalSolidList"/>
    <dgm:cxn modelId="{57032273-1FE4-463E-B60D-57B26FFFAC8B}" type="presParOf" srcId="{ECEC24DE-8D61-4FE8-A224-7E6F7DDE2CC9}" destId="{411851FD-C813-49A5-B92D-D6F26739B8BA}" srcOrd="2" destOrd="0" presId="urn:microsoft.com/office/officeart/2018/2/layout/IconVerticalSolidList"/>
    <dgm:cxn modelId="{82B5729E-53FA-4826-8217-E0885A80D080}" type="presParOf" srcId="{ECEC24DE-8D61-4FE8-A224-7E6F7DDE2CC9}" destId="{C4ABD16D-2CB4-4440-B7D1-D5AB4F481AEA}" srcOrd="3" destOrd="0" presId="urn:microsoft.com/office/officeart/2018/2/layout/IconVerticalSolidList"/>
    <dgm:cxn modelId="{8998FF04-34DB-4E95-AE87-8F42E8B1704E}" type="presParOf" srcId="{BBAB9F84-6BA6-4975-AC80-4298B3F44397}" destId="{7B403084-8AC3-407E-9AA0-BE0E6139B830}" srcOrd="7" destOrd="0" presId="urn:microsoft.com/office/officeart/2018/2/layout/IconVerticalSolidList"/>
    <dgm:cxn modelId="{BAD1328E-B9D5-482B-93D4-7697406AD903}" type="presParOf" srcId="{BBAB9F84-6BA6-4975-AC80-4298B3F44397}" destId="{E7C7CBB0-4F35-4919-865E-B262ACEB6396}" srcOrd="8" destOrd="0" presId="urn:microsoft.com/office/officeart/2018/2/layout/IconVerticalSolidList"/>
    <dgm:cxn modelId="{30AA3D09-8FEB-4159-BBFE-8E48534D8100}" type="presParOf" srcId="{E7C7CBB0-4F35-4919-865E-B262ACEB6396}" destId="{7046C22E-9133-4635-8474-67A2B29231CF}" srcOrd="0" destOrd="0" presId="urn:microsoft.com/office/officeart/2018/2/layout/IconVerticalSolidList"/>
    <dgm:cxn modelId="{B02AE613-932A-4B7A-B1C3-449FE729090E}" type="presParOf" srcId="{E7C7CBB0-4F35-4919-865E-B262ACEB6396}" destId="{4774A0E0-D806-4F29-AD9E-D28086A85E68}" srcOrd="1" destOrd="0" presId="urn:microsoft.com/office/officeart/2018/2/layout/IconVerticalSolidList"/>
    <dgm:cxn modelId="{D1533C99-28D8-462D-AA84-A8937AAAF357}" type="presParOf" srcId="{E7C7CBB0-4F35-4919-865E-B262ACEB6396}" destId="{569CF4E7-A883-49B6-B22F-15A4FA218953}" srcOrd="2" destOrd="0" presId="urn:microsoft.com/office/officeart/2018/2/layout/IconVerticalSolidList"/>
    <dgm:cxn modelId="{94C4F849-29E3-4529-BA2A-8564C42F00E8}" type="presParOf" srcId="{E7C7CBB0-4F35-4919-865E-B262ACEB6396}" destId="{3E47B5C8-330D-4BDB-92E0-6707675393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CA0811-FA4F-4791-89C1-D6C218B53012}"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699A6653-5C8F-4D6B-B1B1-ABDAF4A7F5AF}">
      <dgm:prSet/>
      <dgm:spPr/>
      <dgm:t>
        <a:bodyPr/>
        <a:lstStyle/>
        <a:p>
          <a:r>
            <a:rPr lang="en-US" dirty="0" err="1"/>
            <a:t>npm</a:t>
          </a:r>
          <a:r>
            <a:rPr lang="en-US" dirty="0"/>
            <a:t> install -g typescript </a:t>
          </a:r>
        </a:p>
      </dgm:t>
    </dgm:pt>
    <dgm:pt modelId="{06D7487F-9078-49D6-AB20-08F28B872F32}" type="parTrans" cxnId="{7E06F567-0816-4671-B412-CB09E05FCE79}">
      <dgm:prSet/>
      <dgm:spPr/>
      <dgm:t>
        <a:bodyPr/>
        <a:lstStyle/>
        <a:p>
          <a:endParaRPr lang="en-US"/>
        </a:p>
      </dgm:t>
    </dgm:pt>
    <dgm:pt modelId="{2C4D2803-0F76-4441-9C1B-CF421395127C}" type="sibTrans" cxnId="{7E06F567-0816-4671-B412-CB09E05FCE79}">
      <dgm:prSet/>
      <dgm:spPr/>
      <dgm:t>
        <a:bodyPr/>
        <a:lstStyle/>
        <a:p>
          <a:endParaRPr lang="en-US"/>
        </a:p>
      </dgm:t>
    </dgm:pt>
    <dgm:pt modelId="{57ED0509-F4F4-49F6-AF54-564C6A6B92D0}">
      <dgm:prSet/>
      <dgm:spPr/>
      <dgm:t>
        <a:bodyPr/>
        <a:lstStyle/>
        <a:p>
          <a:r>
            <a:rPr lang="en-US" dirty="0" err="1"/>
            <a:t>tsc</a:t>
          </a:r>
          <a:r>
            <a:rPr lang="en-US" dirty="0"/>
            <a:t> --</a:t>
          </a:r>
          <a:r>
            <a:rPr lang="en-US" dirty="0" err="1"/>
            <a:t>init</a:t>
          </a:r>
          <a:r>
            <a:rPr lang="en-US" dirty="0"/>
            <a:t> </a:t>
          </a:r>
        </a:p>
      </dgm:t>
    </dgm:pt>
    <dgm:pt modelId="{4314EAF6-08CD-4B8B-9D26-6DFD9F9A445A}" type="parTrans" cxnId="{7BD94ED8-FEB1-4755-A413-FB1E735784BF}">
      <dgm:prSet/>
      <dgm:spPr/>
      <dgm:t>
        <a:bodyPr/>
        <a:lstStyle/>
        <a:p>
          <a:endParaRPr lang="en-US"/>
        </a:p>
      </dgm:t>
    </dgm:pt>
    <dgm:pt modelId="{525E0003-1612-4F94-81A5-545B0F449A01}" type="sibTrans" cxnId="{7BD94ED8-FEB1-4755-A413-FB1E735784BF}">
      <dgm:prSet/>
      <dgm:spPr/>
      <dgm:t>
        <a:bodyPr/>
        <a:lstStyle/>
        <a:p>
          <a:endParaRPr lang="en-US"/>
        </a:p>
      </dgm:t>
    </dgm:pt>
    <dgm:pt modelId="{3D2F1DDB-BCB0-4AFD-B62C-2C795372DA9F}">
      <dgm:prSet/>
      <dgm:spPr/>
      <dgm:t>
        <a:bodyPr/>
        <a:lstStyle/>
        <a:p>
          <a:r>
            <a:rPr lang="en-US"/>
            <a:t>tsc filename.ts </a:t>
          </a:r>
        </a:p>
      </dgm:t>
    </dgm:pt>
    <dgm:pt modelId="{A85E2F4A-F812-406D-9A03-24A4AC4F237C}" type="parTrans" cxnId="{14FCD71F-8BB9-4B52-93CB-658AB5BFAF41}">
      <dgm:prSet/>
      <dgm:spPr/>
      <dgm:t>
        <a:bodyPr/>
        <a:lstStyle/>
        <a:p>
          <a:endParaRPr lang="en-US"/>
        </a:p>
      </dgm:t>
    </dgm:pt>
    <dgm:pt modelId="{0B1753C9-A034-4C55-B87E-1EE679820C4A}" type="sibTrans" cxnId="{14FCD71F-8BB9-4B52-93CB-658AB5BFAF41}">
      <dgm:prSet/>
      <dgm:spPr/>
      <dgm:t>
        <a:bodyPr/>
        <a:lstStyle/>
        <a:p>
          <a:endParaRPr lang="en-US"/>
        </a:p>
      </dgm:t>
    </dgm:pt>
    <dgm:pt modelId="{F91D6C47-8DCE-5C40-B388-9856B8632709}" type="pres">
      <dgm:prSet presAssocID="{04CA0811-FA4F-4791-89C1-D6C218B53012}" presName="linear" presStyleCnt="0">
        <dgm:presLayoutVars>
          <dgm:dir/>
          <dgm:animLvl val="lvl"/>
          <dgm:resizeHandles val="exact"/>
        </dgm:presLayoutVars>
      </dgm:prSet>
      <dgm:spPr/>
    </dgm:pt>
    <dgm:pt modelId="{41A0ACBA-F11C-1A45-BA11-FD8B808A5E78}" type="pres">
      <dgm:prSet presAssocID="{699A6653-5C8F-4D6B-B1B1-ABDAF4A7F5AF}" presName="parentLin" presStyleCnt="0"/>
      <dgm:spPr/>
    </dgm:pt>
    <dgm:pt modelId="{B574995F-E1DC-2545-94D5-E7876B266603}" type="pres">
      <dgm:prSet presAssocID="{699A6653-5C8F-4D6B-B1B1-ABDAF4A7F5AF}" presName="parentLeftMargin" presStyleLbl="node1" presStyleIdx="0" presStyleCnt="3"/>
      <dgm:spPr/>
    </dgm:pt>
    <dgm:pt modelId="{483361E4-8FE6-FA4E-8049-09C8DB3DA60E}" type="pres">
      <dgm:prSet presAssocID="{699A6653-5C8F-4D6B-B1B1-ABDAF4A7F5AF}" presName="parentText" presStyleLbl="node1" presStyleIdx="0" presStyleCnt="3">
        <dgm:presLayoutVars>
          <dgm:chMax val="0"/>
          <dgm:bulletEnabled val="1"/>
        </dgm:presLayoutVars>
      </dgm:prSet>
      <dgm:spPr/>
    </dgm:pt>
    <dgm:pt modelId="{61D92EE3-B068-A341-AA1D-8FF4107FB13E}" type="pres">
      <dgm:prSet presAssocID="{699A6653-5C8F-4D6B-B1B1-ABDAF4A7F5AF}" presName="negativeSpace" presStyleCnt="0"/>
      <dgm:spPr/>
    </dgm:pt>
    <dgm:pt modelId="{657E339A-DF07-8A43-A972-7E03E533A95E}" type="pres">
      <dgm:prSet presAssocID="{699A6653-5C8F-4D6B-B1B1-ABDAF4A7F5AF}" presName="childText" presStyleLbl="conFgAcc1" presStyleIdx="0" presStyleCnt="3">
        <dgm:presLayoutVars>
          <dgm:bulletEnabled val="1"/>
        </dgm:presLayoutVars>
      </dgm:prSet>
      <dgm:spPr/>
    </dgm:pt>
    <dgm:pt modelId="{019F2FCF-B225-834A-8647-8F0B904BF549}" type="pres">
      <dgm:prSet presAssocID="{2C4D2803-0F76-4441-9C1B-CF421395127C}" presName="spaceBetweenRectangles" presStyleCnt="0"/>
      <dgm:spPr/>
    </dgm:pt>
    <dgm:pt modelId="{0FADFCE2-EF2D-694F-AB15-17FA9AEF67D0}" type="pres">
      <dgm:prSet presAssocID="{57ED0509-F4F4-49F6-AF54-564C6A6B92D0}" presName="parentLin" presStyleCnt="0"/>
      <dgm:spPr/>
    </dgm:pt>
    <dgm:pt modelId="{48CD19B8-E693-4349-ABAB-5073A82193F3}" type="pres">
      <dgm:prSet presAssocID="{57ED0509-F4F4-49F6-AF54-564C6A6B92D0}" presName="parentLeftMargin" presStyleLbl="node1" presStyleIdx="0" presStyleCnt="3"/>
      <dgm:spPr/>
    </dgm:pt>
    <dgm:pt modelId="{3524207F-2653-F246-B81E-97F0F6321B35}" type="pres">
      <dgm:prSet presAssocID="{57ED0509-F4F4-49F6-AF54-564C6A6B92D0}" presName="parentText" presStyleLbl="node1" presStyleIdx="1" presStyleCnt="3">
        <dgm:presLayoutVars>
          <dgm:chMax val="0"/>
          <dgm:bulletEnabled val="1"/>
        </dgm:presLayoutVars>
      </dgm:prSet>
      <dgm:spPr/>
    </dgm:pt>
    <dgm:pt modelId="{21A2905C-3D67-9B42-9078-3E73FE537103}" type="pres">
      <dgm:prSet presAssocID="{57ED0509-F4F4-49F6-AF54-564C6A6B92D0}" presName="negativeSpace" presStyleCnt="0"/>
      <dgm:spPr/>
    </dgm:pt>
    <dgm:pt modelId="{1777E741-BABE-6C41-9C82-1528AEFC89C9}" type="pres">
      <dgm:prSet presAssocID="{57ED0509-F4F4-49F6-AF54-564C6A6B92D0}" presName="childText" presStyleLbl="conFgAcc1" presStyleIdx="1" presStyleCnt="3">
        <dgm:presLayoutVars>
          <dgm:bulletEnabled val="1"/>
        </dgm:presLayoutVars>
      </dgm:prSet>
      <dgm:spPr/>
    </dgm:pt>
    <dgm:pt modelId="{D2F69250-0D1C-3243-B4A7-836A0A4072DC}" type="pres">
      <dgm:prSet presAssocID="{525E0003-1612-4F94-81A5-545B0F449A01}" presName="spaceBetweenRectangles" presStyleCnt="0"/>
      <dgm:spPr/>
    </dgm:pt>
    <dgm:pt modelId="{34828172-8109-504F-BE5E-B8E17998A4A1}" type="pres">
      <dgm:prSet presAssocID="{3D2F1DDB-BCB0-4AFD-B62C-2C795372DA9F}" presName="parentLin" presStyleCnt="0"/>
      <dgm:spPr/>
    </dgm:pt>
    <dgm:pt modelId="{63A09A9F-DAFD-4F47-8719-9EBD4ADBDFBE}" type="pres">
      <dgm:prSet presAssocID="{3D2F1DDB-BCB0-4AFD-B62C-2C795372DA9F}" presName="parentLeftMargin" presStyleLbl="node1" presStyleIdx="1" presStyleCnt="3"/>
      <dgm:spPr/>
    </dgm:pt>
    <dgm:pt modelId="{1EDABFB9-BE67-B446-A3F0-2C46ABB95CE7}" type="pres">
      <dgm:prSet presAssocID="{3D2F1DDB-BCB0-4AFD-B62C-2C795372DA9F}" presName="parentText" presStyleLbl="node1" presStyleIdx="2" presStyleCnt="3">
        <dgm:presLayoutVars>
          <dgm:chMax val="0"/>
          <dgm:bulletEnabled val="1"/>
        </dgm:presLayoutVars>
      </dgm:prSet>
      <dgm:spPr/>
    </dgm:pt>
    <dgm:pt modelId="{E2D76D1E-3946-794D-87BC-CB7EC3AF8E55}" type="pres">
      <dgm:prSet presAssocID="{3D2F1DDB-BCB0-4AFD-B62C-2C795372DA9F}" presName="negativeSpace" presStyleCnt="0"/>
      <dgm:spPr/>
    </dgm:pt>
    <dgm:pt modelId="{0142DDFF-63E8-034D-B88D-153368C25ACE}" type="pres">
      <dgm:prSet presAssocID="{3D2F1DDB-BCB0-4AFD-B62C-2C795372DA9F}" presName="childText" presStyleLbl="conFgAcc1" presStyleIdx="2" presStyleCnt="3">
        <dgm:presLayoutVars>
          <dgm:bulletEnabled val="1"/>
        </dgm:presLayoutVars>
      </dgm:prSet>
      <dgm:spPr/>
    </dgm:pt>
  </dgm:ptLst>
  <dgm:cxnLst>
    <dgm:cxn modelId="{4186CF06-C068-D740-9D9C-00937F7183F0}" type="presOf" srcId="{699A6653-5C8F-4D6B-B1B1-ABDAF4A7F5AF}" destId="{B574995F-E1DC-2545-94D5-E7876B266603}" srcOrd="0" destOrd="0" presId="urn:microsoft.com/office/officeart/2005/8/layout/list1"/>
    <dgm:cxn modelId="{14FCD71F-8BB9-4B52-93CB-658AB5BFAF41}" srcId="{04CA0811-FA4F-4791-89C1-D6C218B53012}" destId="{3D2F1DDB-BCB0-4AFD-B62C-2C795372DA9F}" srcOrd="2" destOrd="0" parTransId="{A85E2F4A-F812-406D-9A03-24A4AC4F237C}" sibTransId="{0B1753C9-A034-4C55-B87E-1EE679820C4A}"/>
    <dgm:cxn modelId="{609A6537-DB82-BE41-AA03-E627F6F66758}" type="presOf" srcId="{57ED0509-F4F4-49F6-AF54-564C6A6B92D0}" destId="{3524207F-2653-F246-B81E-97F0F6321B35}" srcOrd="1" destOrd="0" presId="urn:microsoft.com/office/officeart/2005/8/layout/list1"/>
    <dgm:cxn modelId="{D654034B-E33B-7E45-BF3D-CCD4E5177AF5}" type="presOf" srcId="{3D2F1DDB-BCB0-4AFD-B62C-2C795372DA9F}" destId="{63A09A9F-DAFD-4F47-8719-9EBD4ADBDFBE}" srcOrd="0" destOrd="0" presId="urn:microsoft.com/office/officeart/2005/8/layout/list1"/>
    <dgm:cxn modelId="{7E06F567-0816-4671-B412-CB09E05FCE79}" srcId="{04CA0811-FA4F-4791-89C1-D6C218B53012}" destId="{699A6653-5C8F-4D6B-B1B1-ABDAF4A7F5AF}" srcOrd="0" destOrd="0" parTransId="{06D7487F-9078-49D6-AB20-08F28B872F32}" sibTransId="{2C4D2803-0F76-4441-9C1B-CF421395127C}"/>
    <dgm:cxn modelId="{19145F8A-645E-6341-B361-7632978EAB88}" type="presOf" srcId="{699A6653-5C8F-4D6B-B1B1-ABDAF4A7F5AF}" destId="{483361E4-8FE6-FA4E-8049-09C8DB3DA60E}" srcOrd="1" destOrd="0" presId="urn:microsoft.com/office/officeart/2005/8/layout/list1"/>
    <dgm:cxn modelId="{5D9EF5C4-CF4C-4D43-BDFC-F2DDC4158E15}" type="presOf" srcId="{3D2F1DDB-BCB0-4AFD-B62C-2C795372DA9F}" destId="{1EDABFB9-BE67-B446-A3F0-2C46ABB95CE7}" srcOrd="1" destOrd="0" presId="urn:microsoft.com/office/officeart/2005/8/layout/list1"/>
    <dgm:cxn modelId="{7BD94ED8-FEB1-4755-A413-FB1E735784BF}" srcId="{04CA0811-FA4F-4791-89C1-D6C218B53012}" destId="{57ED0509-F4F4-49F6-AF54-564C6A6B92D0}" srcOrd="1" destOrd="0" parTransId="{4314EAF6-08CD-4B8B-9D26-6DFD9F9A445A}" sibTransId="{525E0003-1612-4F94-81A5-545B0F449A01}"/>
    <dgm:cxn modelId="{C19408DA-6724-4543-BB4F-FA2E43F463C5}" type="presOf" srcId="{57ED0509-F4F4-49F6-AF54-564C6A6B92D0}" destId="{48CD19B8-E693-4349-ABAB-5073A82193F3}" srcOrd="0" destOrd="0" presId="urn:microsoft.com/office/officeart/2005/8/layout/list1"/>
    <dgm:cxn modelId="{3C1A04FF-7F14-8B4E-8326-BA85DCB827D7}" type="presOf" srcId="{04CA0811-FA4F-4791-89C1-D6C218B53012}" destId="{F91D6C47-8DCE-5C40-B388-9856B8632709}" srcOrd="0" destOrd="0" presId="urn:microsoft.com/office/officeart/2005/8/layout/list1"/>
    <dgm:cxn modelId="{1DA689D6-1044-5749-B8CD-38295089A362}" type="presParOf" srcId="{F91D6C47-8DCE-5C40-B388-9856B8632709}" destId="{41A0ACBA-F11C-1A45-BA11-FD8B808A5E78}" srcOrd="0" destOrd="0" presId="urn:microsoft.com/office/officeart/2005/8/layout/list1"/>
    <dgm:cxn modelId="{961EA989-4A41-9F41-9876-BE0BB3CC585E}" type="presParOf" srcId="{41A0ACBA-F11C-1A45-BA11-FD8B808A5E78}" destId="{B574995F-E1DC-2545-94D5-E7876B266603}" srcOrd="0" destOrd="0" presId="urn:microsoft.com/office/officeart/2005/8/layout/list1"/>
    <dgm:cxn modelId="{60874C22-63A8-0C4C-BAE3-0F2C99DEB469}" type="presParOf" srcId="{41A0ACBA-F11C-1A45-BA11-FD8B808A5E78}" destId="{483361E4-8FE6-FA4E-8049-09C8DB3DA60E}" srcOrd="1" destOrd="0" presId="urn:microsoft.com/office/officeart/2005/8/layout/list1"/>
    <dgm:cxn modelId="{4A5762D9-34F4-4A45-8356-30DBDAE3A871}" type="presParOf" srcId="{F91D6C47-8DCE-5C40-B388-9856B8632709}" destId="{61D92EE3-B068-A341-AA1D-8FF4107FB13E}" srcOrd="1" destOrd="0" presId="urn:microsoft.com/office/officeart/2005/8/layout/list1"/>
    <dgm:cxn modelId="{F03363C2-31BB-D547-AD7E-5C99A11CD8FD}" type="presParOf" srcId="{F91D6C47-8DCE-5C40-B388-9856B8632709}" destId="{657E339A-DF07-8A43-A972-7E03E533A95E}" srcOrd="2" destOrd="0" presId="urn:microsoft.com/office/officeart/2005/8/layout/list1"/>
    <dgm:cxn modelId="{B380E75C-CCDA-6348-A878-FB9756E83299}" type="presParOf" srcId="{F91D6C47-8DCE-5C40-B388-9856B8632709}" destId="{019F2FCF-B225-834A-8647-8F0B904BF549}" srcOrd="3" destOrd="0" presId="urn:microsoft.com/office/officeart/2005/8/layout/list1"/>
    <dgm:cxn modelId="{1C81C28E-FCEF-A946-A71B-ED9CCC266620}" type="presParOf" srcId="{F91D6C47-8DCE-5C40-B388-9856B8632709}" destId="{0FADFCE2-EF2D-694F-AB15-17FA9AEF67D0}" srcOrd="4" destOrd="0" presId="urn:microsoft.com/office/officeart/2005/8/layout/list1"/>
    <dgm:cxn modelId="{74F6CBD6-DAD7-CC47-9E96-B76A97069977}" type="presParOf" srcId="{0FADFCE2-EF2D-694F-AB15-17FA9AEF67D0}" destId="{48CD19B8-E693-4349-ABAB-5073A82193F3}" srcOrd="0" destOrd="0" presId="urn:microsoft.com/office/officeart/2005/8/layout/list1"/>
    <dgm:cxn modelId="{CF2B8AF1-57DC-254F-829D-FF01431C3E30}" type="presParOf" srcId="{0FADFCE2-EF2D-694F-AB15-17FA9AEF67D0}" destId="{3524207F-2653-F246-B81E-97F0F6321B35}" srcOrd="1" destOrd="0" presId="urn:microsoft.com/office/officeart/2005/8/layout/list1"/>
    <dgm:cxn modelId="{E8E55CCC-AD98-B64F-85E9-79F72EF02D77}" type="presParOf" srcId="{F91D6C47-8DCE-5C40-B388-9856B8632709}" destId="{21A2905C-3D67-9B42-9078-3E73FE537103}" srcOrd="5" destOrd="0" presId="urn:microsoft.com/office/officeart/2005/8/layout/list1"/>
    <dgm:cxn modelId="{48A21561-5738-FF43-942A-0854C11EC5A3}" type="presParOf" srcId="{F91D6C47-8DCE-5C40-B388-9856B8632709}" destId="{1777E741-BABE-6C41-9C82-1528AEFC89C9}" srcOrd="6" destOrd="0" presId="urn:microsoft.com/office/officeart/2005/8/layout/list1"/>
    <dgm:cxn modelId="{BDB93C12-A07D-1746-A6E5-6B36FB64FC92}" type="presParOf" srcId="{F91D6C47-8DCE-5C40-B388-9856B8632709}" destId="{D2F69250-0D1C-3243-B4A7-836A0A4072DC}" srcOrd="7" destOrd="0" presId="urn:microsoft.com/office/officeart/2005/8/layout/list1"/>
    <dgm:cxn modelId="{908CA365-0577-A341-A6AA-1F182E8801F0}" type="presParOf" srcId="{F91D6C47-8DCE-5C40-B388-9856B8632709}" destId="{34828172-8109-504F-BE5E-B8E17998A4A1}" srcOrd="8" destOrd="0" presId="urn:microsoft.com/office/officeart/2005/8/layout/list1"/>
    <dgm:cxn modelId="{8C227C95-CF68-0542-AE1D-615223C492FD}" type="presParOf" srcId="{34828172-8109-504F-BE5E-B8E17998A4A1}" destId="{63A09A9F-DAFD-4F47-8719-9EBD4ADBDFBE}" srcOrd="0" destOrd="0" presId="urn:microsoft.com/office/officeart/2005/8/layout/list1"/>
    <dgm:cxn modelId="{0884C08B-D12E-4F4C-A355-87648063CC6D}" type="presParOf" srcId="{34828172-8109-504F-BE5E-B8E17998A4A1}" destId="{1EDABFB9-BE67-B446-A3F0-2C46ABB95CE7}" srcOrd="1" destOrd="0" presId="urn:microsoft.com/office/officeart/2005/8/layout/list1"/>
    <dgm:cxn modelId="{38329DC3-0489-014A-B0D4-A8C42FACDE4B}" type="presParOf" srcId="{F91D6C47-8DCE-5C40-B388-9856B8632709}" destId="{E2D76D1E-3946-794D-87BC-CB7EC3AF8E55}" srcOrd="9" destOrd="0" presId="urn:microsoft.com/office/officeart/2005/8/layout/list1"/>
    <dgm:cxn modelId="{C458C6DC-1DC7-134D-A705-607EF9C34BD8}" type="presParOf" srcId="{F91D6C47-8DCE-5C40-B388-9856B8632709}" destId="{0142DDFF-63E8-034D-B88D-153368C25AC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85117-4FD7-441F-99BA-82B9A2F2012E}">
      <dsp:nvSpPr>
        <dsp:cNvPr id="0" name=""/>
        <dsp:cNvSpPr/>
      </dsp:nvSpPr>
      <dsp:spPr>
        <a:xfrm>
          <a:off x="0" y="5520"/>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C51D8-6EFF-4BD5-BAF4-915F11AD15AE}">
      <dsp:nvSpPr>
        <dsp:cNvPr id="0" name=""/>
        <dsp:cNvSpPr/>
      </dsp:nvSpPr>
      <dsp:spPr>
        <a:xfrm>
          <a:off x="189252" y="146287"/>
          <a:ext cx="344431" cy="344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FC68F-81F2-408B-B945-65E1A8388E9E}">
      <dsp:nvSpPr>
        <dsp:cNvPr id="0" name=""/>
        <dsp:cNvSpPr/>
      </dsp:nvSpPr>
      <dsp:spPr>
        <a:xfrm>
          <a:off x="722937" y="5520"/>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dsp:txBody>
      <dsp:txXfrm>
        <a:off x="722937" y="5520"/>
        <a:ext cx="9738475" cy="723382"/>
      </dsp:txXfrm>
    </dsp:sp>
    <dsp:sp modelId="{5CFD9F05-A0CC-4142-92B5-28D01F4689C1}">
      <dsp:nvSpPr>
        <dsp:cNvPr id="0" name=""/>
        <dsp:cNvSpPr/>
      </dsp:nvSpPr>
      <dsp:spPr>
        <a:xfrm>
          <a:off x="0" y="909749"/>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7A350-3AD9-4717-90F2-62BCF7858419}">
      <dsp:nvSpPr>
        <dsp:cNvPr id="0" name=""/>
        <dsp:cNvSpPr/>
      </dsp:nvSpPr>
      <dsp:spPr>
        <a:xfrm>
          <a:off x="189252" y="1050515"/>
          <a:ext cx="344431" cy="344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FB703-A3F1-407B-A392-EED3F40495AD}">
      <dsp:nvSpPr>
        <dsp:cNvPr id="0" name=""/>
        <dsp:cNvSpPr/>
      </dsp:nvSpPr>
      <dsp:spPr>
        <a:xfrm>
          <a:off x="722937" y="909749"/>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dsp:txBody>
      <dsp:txXfrm>
        <a:off x="722937" y="909749"/>
        <a:ext cx="9738475" cy="723382"/>
      </dsp:txXfrm>
    </dsp:sp>
    <dsp:sp modelId="{594626F3-DEBD-42E4-88C2-9D7CDC6D17C5}">
      <dsp:nvSpPr>
        <dsp:cNvPr id="0" name=""/>
        <dsp:cNvSpPr/>
      </dsp:nvSpPr>
      <dsp:spPr>
        <a:xfrm>
          <a:off x="0" y="1813977"/>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B8F3BA-4FF4-4369-9184-A6FF15FF24A0}">
      <dsp:nvSpPr>
        <dsp:cNvPr id="0" name=""/>
        <dsp:cNvSpPr/>
      </dsp:nvSpPr>
      <dsp:spPr>
        <a:xfrm>
          <a:off x="189252" y="1954744"/>
          <a:ext cx="344431" cy="344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9F2D8-A021-4C4A-8D35-BC2C1B2865CE}">
      <dsp:nvSpPr>
        <dsp:cNvPr id="0" name=""/>
        <dsp:cNvSpPr/>
      </dsp:nvSpPr>
      <dsp:spPr>
        <a:xfrm>
          <a:off x="722937" y="1813977"/>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Advanced Language Features: TypeScript also includes other advanced language features such as enums, generics, and union types that are not available in plain JavaScript. These features make it easier to write more expressive and maintainable code.</a:t>
          </a:r>
        </a:p>
      </dsp:txBody>
      <dsp:txXfrm>
        <a:off x="722937" y="1813977"/>
        <a:ext cx="9738475" cy="723382"/>
      </dsp:txXfrm>
    </dsp:sp>
    <dsp:sp modelId="{07D39C98-315B-42D6-A46E-513F951B9468}">
      <dsp:nvSpPr>
        <dsp:cNvPr id="0" name=""/>
        <dsp:cNvSpPr/>
      </dsp:nvSpPr>
      <dsp:spPr>
        <a:xfrm>
          <a:off x="0" y="2718206"/>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811C0-BEF4-4290-B7AA-8A2E3E53F3C6}">
      <dsp:nvSpPr>
        <dsp:cNvPr id="0" name=""/>
        <dsp:cNvSpPr/>
      </dsp:nvSpPr>
      <dsp:spPr>
        <a:xfrm>
          <a:off x="189252" y="2858972"/>
          <a:ext cx="344431" cy="344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BD16D-2CB4-4440-B7D1-D5AB4F481AEA}">
      <dsp:nvSpPr>
        <dsp:cNvPr id="0" name=""/>
        <dsp:cNvSpPr/>
      </dsp:nvSpPr>
      <dsp:spPr>
        <a:xfrm>
          <a:off x="722937" y="2718206"/>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Compatibility with JavaScript: TypeScript is designed to be compatible with existing JavaScript code and libraries, which means that developers can gradually introduce TypeScript into their projects without having to rewrite their entire codebase.</a:t>
          </a:r>
        </a:p>
      </dsp:txBody>
      <dsp:txXfrm>
        <a:off x="722937" y="2718206"/>
        <a:ext cx="9738475" cy="723382"/>
      </dsp:txXfrm>
    </dsp:sp>
    <dsp:sp modelId="{7046C22E-9133-4635-8474-67A2B29231CF}">
      <dsp:nvSpPr>
        <dsp:cNvPr id="0" name=""/>
        <dsp:cNvSpPr/>
      </dsp:nvSpPr>
      <dsp:spPr>
        <a:xfrm>
          <a:off x="0" y="3622434"/>
          <a:ext cx="10515600" cy="625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4A0E0-D806-4F29-AD9E-D28086A85E68}">
      <dsp:nvSpPr>
        <dsp:cNvPr id="0" name=""/>
        <dsp:cNvSpPr/>
      </dsp:nvSpPr>
      <dsp:spPr>
        <a:xfrm>
          <a:off x="189252" y="3763200"/>
          <a:ext cx="344431" cy="344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47B5C8-330D-4BDB-92E0-6707675393FC}">
      <dsp:nvSpPr>
        <dsp:cNvPr id="0" name=""/>
        <dsp:cNvSpPr/>
      </dsp:nvSpPr>
      <dsp:spPr>
        <a:xfrm>
          <a:off x="722937" y="3622434"/>
          <a:ext cx="973847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US" sz="1400" kern="1200"/>
            <a:t>Tooling: TypeScript comes with a set of tools that make it easier to develop, debug, and maintain TypeScript code. These tools include a TypeScript compiler, a language service that provides code completion and other features in code editors, and other development tools.</a:t>
          </a:r>
        </a:p>
      </dsp:txBody>
      <dsp:txXfrm>
        <a:off x="722937" y="3622434"/>
        <a:ext cx="9738475" cy="723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E339A-DF07-8A43-A972-7E03E533A95E}">
      <dsp:nvSpPr>
        <dsp:cNvPr id="0" name=""/>
        <dsp:cNvSpPr/>
      </dsp:nvSpPr>
      <dsp:spPr>
        <a:xfrm>
          <a:off x="0" y="1007240"/>
          <a:ext cx="6666833" cy="856799"/>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3361E4-8FE6-FA4E-8049-09C8DB3DA60E}">
      <dsp:nvSpPr>
        <dsp:cNvPr id="0" name=""/>
        <dsp:cNvSpPr/>
      </dsp:nvSpPr>
      <dsp:spPr>
        <a:xfrm>
          <a:off x="333341" y="505400"/>
          <a:ext cx="4666783" cy="10036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11300">
            <a:lnSpc>
              <a:spcPct val="90000"/>
            </a:lnSpc>
            <a:spcBef>
              <a:spcPct val="0"/>
            </a:spcBef>
            <a:spcAft>
              <a:spcPct val="35000"/>
            </a:spcAft>
            <a:buNone/>
          </a:pPr>
          <a:r>
            <a:rPr lang="en-US" sz="3400" kern="1200" dirty="0" err="1"/>
            <a:t>npm</a:t>
          </a:r>
          <a:r>
            <a:rPr lang="en-US" sz="3400" kern="1200" dirty="0"/>
            <a:t> install -g typescript </a:t>
          </a:r>
        </a:p>
      </dsp:txBody>
      <dsp:txXfrm>
        <a:off x="382337" y="554396"/>
        <a:ext cx="4568791" cy="905688"/>
      </dsp:txXfrm>
    </dsp:sp>
    <dsp:sp modelId="{1777E741-BABE-6C41-9C82-1528AEFC89C9}">
      <dsp:nvSpPr>
        <dsp:cNvPr id="0" name=""/>
        <dsp:cNvSpPr/>
      </dsp:nvSpPr>
      <dsp:spPr>
        <a:xfrm>
          <a:off x="0" y="2549480"/>
          <a:ext cx="6666833" cy="856799"/>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3524207F-2653-F246-B81E-97F0F6321B35}">
      <dsp:nvSpPr>
        <dsp:cNvPr id="0" name=""/>
        <dsp:cNvSpPr/>
      </dsp:nvSpPr>
      <dsp:spPr>
        <a:xfrm>
          <a:off x="333341" y="2047640"/>
          <a:ext cx="4666783" cy="10036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11300">
            <a:lnSpc>
              <a:spcPct val="90000"/>
            </a:lnSpc>
            <a:spcBef>
              <a:spcPct val="0"/>
            </a:spcBef>
            <a:spcAft>
              <a:spcPct val="35000"/>
            </a:spcAft>
            <a:buNone/>
          </a:pPr>
          <a:r>
            <a:rPr lang="en-US" sz="3400" kern="1200" dirty="0" err="1"/>
            <a:t>tsc</a:t>
          </a:r>
          <a:r>
            <a:rPr lang="en-US" sz="3400" kern="1200" dirty="0"/>
            <a:t> --</a:t>
          </a:r>
          <a:r>
            <a:rPr lang="en-US" sz="3400" kern="1200" dirty="0" err="1"/>
            <a:t>init</a:t>
          </a:r>
          <a:r>
            <a:rPr lang="en-US" sz="3400" kern="1200" dirty="0"/>
            <a:t> </a:t>
          </a:r>
        </a:p>
      </dsp:txBody>
      <dsp:txXfrm>
        <a:off x="382337" y="2096636"/>
        <a:ext cx="4568791" cy="905688"/>
      </dsp:txXfrm>
    </dsp:sp>
    <dsp:sp modelId="{0142DDFF-63E8-034D-B88D-153368C25ACE}">
      <dsp:nvSpPr>
        <dsp:cNvPr id="0" name=""/>
        <dsp:cNvSpPr/>
      </dsp:nvSpPr>
      <dsp:spPr>
        <a:xfrm>
          <a:off x="0" y="4091720"/>
          <a:ext cx="6666833" cy="856799"/>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DABFB9-BE67-B446-A3F0-2C46ABB95CE7}">
      <dsp:nvSpPr>
        <dsp:cNvPr id="0" name=""/>
        <dsp:cNvSpPr/>
      </dsp:nvSpPr>
      <dsp:spPr>
        <a:xfrm>
          <a:off x="333341" y="3589880"/>
          <a:ext cx="4666783" cy="10036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11300">
            <a:lnSpc>
              <a:spcPct val="90000"/>
            </a:lnSpc>
            <a:spcBef>
              <a:spcPct val="0"/>
            </a:spcBef>
            <a:spcAft>
              <a:spcPct val="35000"/>
            </a:spcAft>
            <a:buNone/>
          </a:pPr>
          <a:r>
            <a:rPr lang="en-US" sz="3400" kern="1200"/>
            <a:t>tsc filename.ts </a:t>
          </a:r>
        </a:p>
      </dsp:txBody>
      <dsp:txXfrm>
        <a:off x="382337" y="3638876"/>
        <a:ext cx="4568791" cy="905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29/08/2023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29/08/2023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slice</a:t>
            </a:r>
            <a:endParaRPr lang="en-IL" sz="2400">
              <a:solidFill>
                <a:schemeClr val="bg1"/>
              </a:solidFill>
            </a:endParaRP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In JavaScript, the slice() function is an array method that returns a shallow copy of a portion of an array into a new array object. The original array is not modified as a result of the function.</a:t>
            </a:r>
            <a:endParaRPr lang="en-IL" sz="1800">
              <a:solidFill>
                <a:schemeClr val="bg1"/>
              </a:solidFill>
            </a:endParaRPr>
          </a:p>
        </p:txBody>
      </p:sp>
      <p:pic>
        <p:nvPicPr>
          <p:cNvPr id="5" name="Picture 4" descr="Text&#10;&#10;Description automatically generated">
            <a:extLst>
              <a:ext uri="{FF2B5EF4-FFF2-40B4-BE49-F238E27FC236}">
                <a16:creationId xmlns:a16="http://schemas.microsoft.com/office/drawing/2014/main" id="{A97D2FEE-A665-B23E-FD7A-5BA641373444}"/>
              </a:ext>
            </a:extLst>
          </p:cNvPr>
          <p:cNvPicPr>
            <a:picLocks noChangeAspect="1"/>
          </p:cNvPicPr>
          <p:nvPr/>
        </p:nvPicPr>
        <p:blipFill>
          <a:blip r:embed="rId2"/>
          <a:stretch>
            <a:fillRect/>
          </a:stretch>
        </p:blipFill>
        <p:spPr>
          <a:xfrm>
            <a:off x="795142" y="2787339"/>
            <a:ext cx="10595911" cy="3311223"/>
          </a:xfrm>
          <a:prstGeom prst="rect">
            <a:avLst/>
          </a:prstGeom>
        </p:spPr>
      </p:pic>
    </p:spTree>
    <p:extLst>
      <p:ext uri="{BB962C8B-B14F-4D97-AF65-F5344CB8AC3E}">
        <p14:creationId xmlns:p14="http://schemas.microsoft.com/office/powerpoint/2010/main" val="14311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86834" y="1153572"/>
            <a:ext cx="3200400" cy="4461163"/>
          </a:xfrm>
        </p:spPr>
        <p:txBody>
          <a:bodyPr>
            <a:normAutofit/>
          </a:bodyPr>
          <a:lstStyle/>
          <a:p>
            <a:r>
              <a:rPr lang="en-US">
                <a:solidFill>
                  <a:srgbClr val="FFFFFF"/>
                </a:solidFill>
              </a:rPr>
              <a:t>concat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447308" y="591344"/>
            <a:ext cx="6906491" cy="5585619"/>
          </a:xfrm>
        </p:spPr>
        <p:txBody>
          <a:bodyPr anchor="ctr">
            <a:normAutofit/>
          </a:bodyPr>
          <a:lstStyle/>
          <a:p>
            <a:r>
              <a:rPr lang="en-US" dirty="0"/>
              <a:t>In JavaScript, the </a:t>
            </a:r>
            <a:r>
              <a:rPr lang="en-US" dirty="0" err="1"/>
              <a:t>concat</a:t>
            </a:r>
            <a:r>
              <a:rPr lang="en-US" dirty="0"/>
              <a:t>() method is an array method that is used to merge two or more arrays into a new array. The original arrays are not modified, and a new array is returned that contains all the elements of the original arrays in the order in which they were concatenated.</a:t>
            </a:r>
          </a:p>
          <a:p>
            <a:r>
              <a:rPr lang="en-US" dirty="0"/>
              <a:t>The </a:t>
            </a:r>
            <a:r>
              <a:rPr lang="en-US" dirty="0" err="1"/>
              <a:t>concat</a:t>
            </a:r>
            <a:r>
              <a:rPr lang="en-US" dirty="0"/>
              <a:t>() method can be called on any array and takes one or more arguments, each of which is an array to be concatenated with the original array. The resulting concatenated array is a new array object that is returned by the </a:t>
            </a:r>
            <a:r>
              <a:rPr lang="en-US" dirty="0" err="1"/>
              <a:t>concat</a:t>
            </a:r>
            <a:r>
              <a:rPr lang="en-US" dirty="0"/>
              <a:t>() method.</a:t>
            </a:r>
          </a:p>
          <a:p>
            <a:endParaRPr lang="en-IL" dirty="0"/>
          </a:p>
        </p:txBody>
      </p:sp>
    </p:spTree>
    <p:extLst>
      <p:ext uri="{BB962C8B-B14F-4D97-AF65-F5344CB8AC3E}">
        <p14:creationId xmlns:p14="http://schemas.microsoft.com/office/powerpoint/2010/main" val="23595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Concat example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3BA8C07-9BEB-A6DF-589B-65E1A0688211}"/>
              </a:ext>
            </a:extLst>
          </p:cNvPr>
          <p:cNvPicPr>
            <a:picLocks noGrp="1" noChangeAspect="1"/>
          </p:cNvPicPr>
          <p:nvPr>
            <p:ph idx="1"/>
          </p:nvPr>
        </p:nvPicPr>
        <p:blipFill>
          <a:blip r:embed="rId2"/>
          <a:stretch>
            <a:fillRect/>
          </a:stretch>
        </p:blipFill>
        <p:spPr>
          <a:xfrm>
            <a:off x="643467" y="2263829"/>
            <a:ext cx="10905066" cy="3216995"/>
          </a:xfrm>
          <a:prstGeom prst="rect">
            <a:avLst/>
          </a:prstGeom>
        </p:spPr>
      </p:pic>
    </p:spTree>
    <p:extLst>
      <p:ext uri="{BB962C8B-B14F-4D97-AF65-F5344CB8AC3E}">
        <p14:creationId xmlns:p14="http://schemas.microsoft.com/office/powerpoint/2010/main" val="19003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30936" y="684915"/>
            <a:ext cx="4651076" cy="1951075"/>
          </a:xfrm>
          <a:noFill/>
        </p:spPr>
        <p:txBody>
          <a:bodyPr anchor="t">
            <a:normAutofit/>
          </a:bodyPr>
          <a:lstStyle/>
          <a:p>
            <a:r>
              <a:rPr lang="en-US" sz="4800">
                <a:solidFill>
                  <a:schemeClr val="bg1"/>
                </a:solidFill>
              </a:rPr>
              <a:t>indexOf</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486080" y="684921"/>
            <a:ext cx="5674107" cy="1951087"/>
          </a:xfrm>
          <a:noFill/>
        </p:spPr>
        <p:txBody>
          <a:bodyPr anchor="t">
            <a:normAutofit/>
          </a:bodyPr>
          <a:lstStyle/>
          <a:p>
            <a:r>
              <a:rPr lang="en-US" sz="1400">
                <a:solidFill>
                  <a:schemeClr val="bg1"/>
                </a:solidFill>
              </a:rPr>
              <a:t>In JavaScript, the indexOf() method is an array method that is used to search an array for a specified element and returns the index of the first occurrence of the element. If the element is not found, it returns -1.</a:t>
            </a:r>
          </a:p>
          <a:p>
            <a:r>
              <a:rPr lang="en-US" sz="1400">
                <a:solidFill>
                  <a:schemeClr val="bg1"/>
                </a:solidFill>
              </a:rPr>
              <a:t>The indexOf() method can be called on any array and takes one or two arguments. The first argument is the element to search for, and the second argument (optional) is the starting index of the search.</a:t>
            </a:r>
          </a:p>
          <a:p>
            <a:br>
              <a:rPr lang="en-US" sz="1400">
                <a:solidFill>
                  <a:schemeClr val="bg1"/>
                </a:solidFill>
              </a:rPr>
            </a:br>
            <a:endParaRPr lang="en-IL" sz="140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10;&#10;Description automatically generated">
            <a:extLst>
              <a:ext uri="{FF2B5EF4-FFF2-40B4-BE49-F238E27FC236}">
                <a16:creationId xmlns:a16="http://schemas.microsoft.com/office/drawing/2014/main" id="{A72519AD-962B-6EA1-0B97-35B644E6A789}"/>
              </a:ext>
            </a:extLst>
          </p:cNvPr>
          <p:cNvPicPr>
            <a:picLocks noChangeAspect="1"/>
          </p:cNvPicPr>
          <p:nvPr/>
        </p:nvPicPr>
        <p:blipFill rotWithShape="1">
          <a:blip r:embed="rId2"/>
          <a:srcRect r="721" b="-2"/>
          <a:stretch/>
        </p:blipFill>
        <p:spPr>
          <a:xfrm>
            <a:off x="629638" y="2708781"/>
            <a:ext cx="10848063" cy="3496632"/>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1D5-6F5C-DC38-EFB4-1C5F847D08C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85FF81A-BBF1-333D-96C3-E045630D35E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465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shallow copy and a deep copy</a:t>
            </a:r>
            <a:endParaRPr lang="en-IL">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38200" y="2015406"/>
            <a:ext cx="10515600" cy="4065986"/>
          </a:xfrm>
        </p:spPr>
        <p:txBody>
          <a:bodyPr anchor="ctr">
            <a:normAutofit fontScale="92500" lnSpcReduction="10000"/>
          </a:bodyPr>
          <a:lstStyle/>
          <a:p>
            <a:r>
              <a:rPr lang="en-US" dirty="0"/>
              <a:t>In JavaScript, a shallow copy and a deep copy are two different ways of creating a new object or array that is a copy of an existing object or array. The difference between the two lies in how nested objects and arrays are handled.</a:t>
            </a:r>
          </a:p>
          <a:p>
            <a:r>
              <a:rPr lang="en-US" dirty="0"/>
              <a:t>A shallow copy of an object or array creates a new object or array with the same top-level properties or elements as the original, but any nested objects or arrays are still referenced by the new object or array. This means that if you modify a nested object or array in the new copy, the corresponding object or array in the original will also be modified. Shallow copies can be created using methods such as the slice() or </a:t>
            </a:r>
            <a:r>
              <a:rPr lang="en-US" dirty="0" err="1"/>
              <a:t>concat</a:t>
            </a:r>
            <a:r>
              <a:rPr lang="en-US" dirty="0"/>
              <a:t>() array methods or the </a:t>
            </a:r>
            <a:r>
              <a:rPr lang="en-US" dirty="0" err="1"/>
              <a:t>Object.assign</a:t>
            </a:r>
            <a:r>
              <a:rPr lang="en-US" dirty="0"/>
              <a:t>() method.</a:t>
            </a:r>
            <a:br>
              <a:rPr lang="en-US" dirty="0"/>
            </a:br>
            <a:endParaRPr lang="en-IL" dirty="0"/>
          </a:p>
        </p:txBody>
      </p:sp>
    </p:spTree>
    <p:extLst>
      <p:ext uri="{BB962C8B-B14F-4D97-AF65-F5344CB8AC3E}">
        <p14:creationId xmlns:p14="http://schemas.microsoft.com/office/powerpoint/2010/main" val="2002523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3CDC6940-6A9A-B37F-77F9-A73148B6C92C}"/>
              </a:ext>
            </a:extLst>
          </p:cNvPr>
          <p:cNvPicPr>
            <a:picLocks noGrp="1" noChangeAspect="1"/>
          </p:cNvPicPr>
          <p:nvPr>
            <p:ph idx="1"/>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0727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Document Object Model </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lnSpcReduction="10000"/>
          </a:bodyPr>
          <a:lstStyle/>
          <a:p>
            <a:r>
              <a:rPr lang="en-US" dirty="0"/>
              <a:t>The Document Object Model (DOM) is a programming interface for HTML and XML documents. It represents the structure of a document as a tree-like object model, with each element of the document represented as a node in the tree. The DOM provides a way for JavaScript to interact with the contents of an HTML or XML document, and manipulate it in various ways.</a:t>
            </a:r>
          </a:p>
          <a:p>
            <a:r>
              <a:rPr lang="en-US" dirty="0"/>
              <a:t>To interact with the DOM in JavaScript, you can use a variety of built-in methods and properties that are part of the global document object. The document object provides access to the root element of the HTML or XML document, as well as methods for querying and manipulating the document tree.</a:t>
            </a:r>
          </a:p>
          <a:p>
            <a:endParaRPr lang="en-IL" dirty="0"/>
          </a:p>
        </p:txBody>
      </p:sp>
    </p:spTree>
    <p:extLst>
      <p:ext uri="{BB962C8B-B14F-4D97-AF65-F5344CB8AC3E}">
        <p14:creationId xmlns:p14="http://schemas.microsoft.com/office/powerpoint/2010/main" val="17600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6746" y="586822"/>
            <a:ext cx="3560252" cy="1645920"/>
          </a:xfrm>
        </p:spPr>
        <p:txBody>
          <a:bodyPr>
            <a:normAutofit/>
          </a:bodyPr>
          <a:lstStyle/>
          <a:p>
            <a:r>
              <a:rPr lang="en-US" sz="3200"/>
              <a:t>addEventListener</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351164" y="586822"/>
            <a:ext cx="6002636" cy="1645920"/>
          </a:xfrm>
        </p:spPr>
        <p:txBody>
          <a:bodyPr anchor="ctr">
            <a:normAutofit/>
          </a:bodyPr>
          <a:lstStyle/>
          <a:p>
            <a:r>
              <a:rPr lang="en-US" sz="1500"/>
              <a:t>In JavaScript, you can use the addEventListener() method to add an event listener to an object, such as an HTML element or the window object. An event listener is a function that is executed when a specific event occurs, such as a user clicking a button or scrolling the window.</a:t>
            </a:r>
          </a:p>
          <a:p>
            <a:br>
              <a:rPr lang="en-US" sz="1500"/>
            </a:br>
            <a:endParaRPr lang="en-IL" sz="1500"/>
          </a:p>
        </p:txBody>
      </p:sp>
      <p:pic>
        <p:nvPicPr>
          <p:cNvPr id="5" name="Picture 4" descr="Text&#10;&#10;Description automatically generated">
            <a:extLst>
              <a:ext uri="{FF2B5EF4-FFF2-40B4-BE49-F238E27FC236}">
                <a16:creationId xmlns:a16="http://schemas.microsoft.com/office/drawing/2014/main" id="{54B2A226-098B-1FFD-650F-8D1848720AFA}"/>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3105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Another example</a:t>
            </a:r>
          </a:p>
        </p:txBody>
      </p:sp>
      <p:pic>
        <p:nvPicPr>
          <p:cNvPr id="5" name="Content Placeholder 4" descr="Text&#10;&#10;Description automatically generated">
            <a:extLst>
              <a:ext uri="{FF2B5EF4-FFF2-40B4-BE49-F238E27FC236}">
                <a16:creationId xmlns:a16="http://schemas.microsoft.com/office/drawing/2014/main" id="{84B43152-45F1-F827-081D-B92B4EE711B6}"/>
              </a:ext>
            </a:extLst>
          </p:cNvPr>
          <p:cNvPicPr>
            <a:picLocks noGrp="1" noChangeAspect="1"/>
          </p:cNvPicPr>
          <p:nvPr>
            <p:ph idx="1"/>
          </p:nvPr>
        </p:nvPicPr>
        <p:blipFill>
          <a:blip r:embed="rId2"/>
          <a:stretch>
            <a:fillRect/>
          </a:stretch>
        </p:blipFill>
        <p:spPr>
          <a:xfrm>
            <a:off x="838200" y="2020487"/>
            <a:ext cx="10515599" cy="4127373"/>
          </a:xfrm>
          <a:prstGeom prst="rect">
            <a:avLst/>
          </a:prstGeom>
        </p:spPr>
      </p:pic>
    </p:spTree>
    <p:extLst>
      <p:ext uri="{BB962C8B-B14F-4D97-AF65-F5344CB8AC3E}">
        <p14:creationId xmlns:p14="http://schemas.microsoft.com/office/powerpoint/2010/main" val="9887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08508B3-C2F5-6873-AE45-167BA925A12E}"/>
              </a:ext>
            </a:extLst>
          </p:cNvPr>
          <p:cNvPicPr>
            <a:picLocks noChangeAspect="1"/>
          </p:cNvPicPr>
          <p:nvPr/>
        </p:nvPicPr>
        <p:blipFill rotWithShape="1">
          <a:blip r:embed="rId2">
            <a:duotone>
              <a:prstClr val="black"/>
              <a:schemeClr val="tx2">
                <a:tint val="45000"/>
                <a:satMod val="400000"/>
              </a:schemeClr>
            </a:duotone>
          </a:blip>
          <a:srcRect t="5981" b="975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document</a:t>
            </a:r>
            <a:endParaRPr lang="en-IL" sz="48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050889" y="2324100"/>
            <a:ext cx="6784259" cy="3875087"/>
          </a:xfrm>
        </p:spPr>
        <p:txBody>
          <a:bodyPr>
            <a:normAutofit/>
          </a:bodyPr>
          <a:lstStyle/>
          <a:p>
            <a:r>
              <a:rPr lang="en-US" sz="2400"/>
              <a:t>In JavaScript, the document object represents the HTML or XML document loaded in the current window or frame. It provides a way to access and manipulate the contents of the document, including the HTML elements, their properties, and the content displayed in the browser.</a:t>
            </a:r>
          </a:p>
          <a:p>
            <a:r>
              <a:rPr lang="en-US" sz="2400"/>
              <a:t>The document object is part of the global window object, and can be accessed from anywhere in your JavaScript code using the window.document or simply document syntax.</a:t>
            </a:r>
          </a:p>
          <a:p>
            <a:endParaRPr lang="en-IL" sz="240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4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a:t>
            </a:r>
            <a:r>
              <a:rPr lang="en-IL">
                <a:solidFill>
                  <a:srgbClr val="FFFFFF"/>
                </a:solidFill>
              </a:rPr>
              <a:t>hange the Text of select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you can use the textContent property to change the text content of an HTML element that has been selected using one of the many methods available in the document object.</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D9EC1860-0371-900B-2845-0AE77CC9D358}"/>
              </a:ext>
            </a:extLst>
          </p:cNvPr>
          <p:cNvPicPr>
            <a:picLocks noChangeAspect="1"/>
          </p:cNvPicPr>
          <p:nvPr/>
        </p:nvPicPr>
        <p:blipFill>
          <a:blip r:embed="rId2"/>
          <a:stretch>
            <a:fillRect/>
          </a:stretch>
        </p:blipFill>
        <p:spPr>
          <a:xfrm>
            <a:off x="4654297" y="3794615"/>
            <a:ext cx="6894236" cy="1792501"/>
          </a:xfrm>
          <a:prstGeom prst="rect">
            <a:avLst/>
          </a:prstGeom>
        </p:spPr>
      </p:pic>
    </p:spTree>
    <p:extLst>
      <p:ext uri="{BB962C8B-B14F-4D97-AF65-F5344CB8AC3E}">
        <p14:creationId xmlns:p14="http://schemas.microsoft.com/office/powerpoint/2010/main" val="5475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47511-6C43-CA2F-CF76-0F3B17AB61DC}"/>
              </a:ext>
            </a:extLst>
          </p:cNvPr>
          <p:cNvSpPr>
            <a:spLocks noGrp="1"/>
          </p:cNvSpPr>
          <p:nvPr>
            <p:ph type="title"/>
          </p:nvPr>
        </p:nvSpPr>
        <p:spPr>
          <a:xfrm>
            <a:off x="1008184" y="174032"/>
            <a:ext cx="10175631" cy="1111843"/>
          </a:xfrm>
        </p:spPr>
        <p:txBody>
          <a:bodyPr anchor="ctr">
            <a:normAutofit/>
          </a:bodyPr>
          <a:lstStyle/>
          <a:p>
            <a:pPr algn="ctr"/>
            <a:r>
              <a:rPr lang="en-US" sz="4000" b="0" i="0" dirty="0" err="1">
                <a:effectLst/>
                <a:latin typeface="Söhne Mono"/>
              </a:rPr>
              <a:t>createElement</a:t>
            </a:r>
            <a:endParaRPr lang="en-IL" sz="4000" dirty="0"/>
          </a:p>
        </p:txBody>
      </p:sp>
      <p:sp>
        <p:nvSpPr>
          <p:cNvPr id="3" name="Content Placeholder 2">
            <a:extLst>
              <a:ext uri="{FF2B5EF4-FFF2-40B4-BE49-F238E27FC236}">
                <a16:creationId xmlns:a16="http://schemas.microsoft.com/office/drawing/2014/main" id="{69A59576-8011-0790-A58E-183679338534}"/>
              </a:ext>
            </a:extLst>
          </p:cNvPr>
          <p:cNvSpPr>
            <a:spLocks noGrp="1"/>
          </p:cNvSpPr>
          <p:nvPr>
            <p:ph idx="1"/>
          </p:nvPr>
        </p:nvSpPr>
        <p:spPr>
          <a:xfrm>
            <a:off x="1008184" y="1459907"/>
            <a:ext cx="10175630" cy="767904"/>
          </a:xfrm>
        </p:spPr>
        <p:txBody>
          <a:bodyPr anchor="ctr">
            <a:normAutofit/>
          </a:bodyPr>
          <a:lstStyle/>
          <a:p>
            <a:pPr algn="ctr"/>
            <a:r>
              <a:rPr lang="en-US" sz="2000" b="0" i="0" dirty="0">
                <a:effectLst/>
                <a:latin typeface="Söhne"/>
              </a:rPr>
              <a:t>create an element and add it to the DOM (Document Object Model) using the </a:t>
            </a:r>
            <a:r>
              <a:rPr lang="en-US" sz="2000" dirty="0" err="1"/>
              <a:t>document.createElement</a:t>
            </a:r>
            <a:r>
              <a:rPr lang="en-US" sz="2000" dirty="0"/>
              <a:t>()</a:t>
            </a:r>
            <a:r>
              <a:rPr lang="en-US" sz="2000" b="0" i="0" dirty="0">
                <a:effectLst/>
                <a:latin typeface="Söhne"/>
              </a:rPr>
              <a:t> and </a:t>
            </a:r>
            <a:r>
              <a:rPr lang="en-US" sz="2000" dirty="0" err="1"/>
              <a:t>parentNode.appendChild</a:t>
            </a:r>
            <a:r>
              <a:rPr lang="en-US" sz="2000" dirty="0"/>
              <a:t>()</a:t>
            </a:r>
            <a:r>
              <a:rPr lang="en-US" sz="2000" b="0" i="0" dirty="0">
                <a:effectLst/>
                <a:latin typeface="Söhne"/>
              </a:rPr>
              <a:t> methods.</a:t>
            </a:r>
            <a:endParaRPr lang="en-IL" sz="2000" dirty="0"/>
          </a:p>
        </p:txBody>
      </p:sp>
      <p:pic>
        <p:nvPicPr>
          <p:cNvPr id="5" name="Picture 4" descr="Text&#10;&#10;Description automatically generated">
            <a:extLst>
              <a:ext uri="{FF2B5EF4-FFF2-40B4-BE49-F238E27FC236}">
                <a16:creationId xmlns:a16="http://schemas.microsoft.com/office/drawing/2014/main" id="{1B9806B5-3DF6-1F6C-65BC-C0F39EFDE47E}"/>
              </a:ext>
            </a:extLst>
          </p:cNvPr>
          <p:cNvPicPr>
            <a:picLocks noChangeAspect="1"/>
          </p:cNvPicPr>
          <p:nvPr/>
        </p:nvPicPr>
        <p:blipFill>
          <a:blip r:embed="rId2"/>
          <a:stretch>
            <a:fillRect/>
          </a:stretch>
        </p:blipFill>
        <p:spPr>
          <a:xfrm>
            <a:off x="835154" y="2409461"/>
            <a:ext cx="10515595" cy="3890768"/>
          </a:xfrm>
          <a:prstGeom prst="rect">
            <a:avLst/>
          </a:prstGeom>
        </p:spPr>
      </p:pic>
    </p:spTree>
    <p:extLst>
      <p:ext uri="{BB962C8B-B14F-4D97-AF65-F5344CB8AC3E}">
        <p14:creationId xmlns:p14="http://schemas.microsoft.com/office/powerpoint/2010/main" val="40093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appendChild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appendChild</a:t>
            </a:r>
            <a:r>
              <a:rPr lang="en-US" b="0" i="0" dirty="0">
                <a:solidFill>
                  <a:srgbClr val="374151"/>
                </a:solidFill>
                <a:effectLst/>
                <a:latin typeface="Söhne"/>
              </a:rPr>
              <a:t>() method is a JavaScript method that is used to add a new child node to an existing parent node in the DOM (Document Object Model). The new child node can be an element, a text node, or any other type of node.</a:t>
            </a:r>
          </a:p>
          <a:p>
            <a:br>
              <a:rPr lang="en-US" dirty="0"/>
            </a:br>
            <a:endParaRPr lang="en-IL" dirty="0"/>
          </a:p>
        </p:txBody>
      </p:sp>
    </p:spTree>
    <p:extLst>
      <p:ext uri="{BB962C8B-B14F-4D97-AF65-F5344CB8AC3E}">
        <p14:creationId xmlns:p14="http://schemas.microsoft.com/office/powerpoint/2010/main" val="1079445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err="1"/>
              <a:t>querySelector</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t>querySelector</a:t>
            </a:r>
            <a:r>
              <a:rPr lang="en-US" dirty="0"/>
              <a:t>()</a:t>
            </a:r>
            <a:r>
              <a:rPr lang="en-US" b="0" i="0" dirty="0">
                <a:solidFill>
                  <a:srgbClr val="374151"/>
                </a:solidFill>
                <a:effectLst/>
                <a:latin typeface="Söhne"/>
              </a:rPr>
              <a:t> is a JavaScript method that allows you to select and retrieve the first element that matches a specific CSS selector. It is commonly used in web development to access and manipulate elements in the Document Object Model (DOM).</a:t>
            </a:r>
            <a:endParaRPr lang="en-IL" dirty="0"/>
          </a:p>
        </p:txBody>
      </p:sp>
      <p:pic>
        <p:nvPicPr>
          <p:cNvPr id="5" name="Picture 4">
            <a:extLst>
              <a:ext uri="{FF2B5EF4-FFF2-40B4-BE49-F238E27FC236}">
                <a16:creationId xmlns:a16="http://schemas.microsoft.com/office/drawing/2014/main" id="{E9C5E403-A65B-355C-5560-75B203D55D13}"/>
              </a:ext>
            </a:extLst>
          </p:cNvPr>
          <p:cNvPicPr>
            <a:picLocks noChangeAspect="1"/>
          </p:cNvPicPr>
          <p:nvPr/>
        </p:nvPicPr>
        <p:blipFill>
          <a:blip r:embed="rId2"/>
          <a:stretch>
            <a:fillRect/>
          </a:stretch>
        </p:blipFill>
        <p:spPr>
          <a:xfrm>
            <a:off x="891746" y="4580864"/>
            <a:ext cx="10682122" cy="633685"/>
          </a:xfrm>
          <a:prstGeom prst="rect">
            <a:avLst/>
          </a:prstGeom>
        </p:spPr>
      </p:pic>
    </p:spTree>
    <p:extLst>
      <p:ext uri="{BB962C8B-B14F-4D97-AF65-F5344CB8AC3E}">
        <p14:creationId xmlns:p14="http://schemas.microsoft.com/office/powerpoint/2010/main" val="73365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querySelectorAll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querySelectorAll</a:t>
            </a:r>
            <a:r>
              <a:rPr lang="en-US" b="0" i="0" dirty="0">
                <a:solidFill>
                  <a:srgbClr val="374151"/>
                </a:solidFill>
                <a:effectLst/>
                <a:latin typeface="Söhne"/>
              </a:rPr>
              <a:t>() is a JavaScript method that allows you to select and retrieve a list of all elements that match a specific CSS selector. It is commonly used in web development to access and manipulate elements in the Document Object Model (DOM).</a:t>
            </a:r>
          </a:p>
          <a:p>
            <a:pPr marL="0" indent="0">
              <a:buNone/>
            </a:pPr>
            <a:endParaRPr lang="en-IL" dirty="0"/>
          </a:p>
        </p:txBody>
      </p:sp>
    </p:spTree>
    <p:extLst>
      <p:ext uri="{BB962C8B-B14F-4D97-AF65-F5344CB8AC3E}">
        <p14:creationId xmlns:p14="http://schemas.microsoft.com/office/powerpoint/2010/main" val="1647067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remove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In JavaScript, there are several ways to remove an element from the DOM (Document Object Model). The most common methods are the </a:t>
            </a:r>
            <a:r>
              <a:rPr lang="en-US" dirty="0"/>
              <a:t>remove()</a:t>
            </a:r>
            <a:r>
              <a:rPr lang="en-US" b="0" i="0" dirty="0">
                <a:solidFill>
                  <a:srgbClr val="374151"/>
                </a:solidFill>
                <a:effectLst/>
                <a:latin typeface="Söhne"/>
              </a:rPr>
              <a:t> method and the </a:t>
            </a:r>
            <a:r>
              <a:rPr lang="en-US" dirty="0" err="1"/>
              <a:t>parentNode.removeChild</a:t>
            </a:r>
            <a:r>
              <a:rPr lang="en-US" dirty="0"/>
              <a:t>()</a:t>
            </a:r>
            <a:r>
              <a:rPr lang="en-US" b="0" i="0" dirty="0">
                <a:solidFill>
                  <a:srgbClr val="374151"/>
                </a:solidFill>
                <a:effectLst/>
                <a:latin typeface="Söhne"/>
              </a:rPr>
              <a:t> method.</a:t>
            </a:r>
            <a:endParaRPr lang="en-IL" dirty="0"/>
          </a:p>
        </p:txBody>
      </p:sp>
      <p:pic>
        <p:nvPicPr>
          <p:cNvPr id="5" name="Picture 4">
            <a:extLst>
              <a:ext uri="{FF2B5EF4-FFF2-40B4-BE49-F238E27FC236}">
                <a16:creationId xmlns:a16="http://schemas.microsoft.com/office/drawing/2014/main" id="{9216849C-F3EB-ABEA-D545-7D4B7A81B0DA}"/>
              </a:ext>
            </a:extLst>
          </p:cNvPr>
          <p:cNvPicPr>
            <a:picLocks noChangeAspect="1"/>
          </p:cNvPicPr>
          <p:nvPr/>
        </p:nvPicPr>
        <p:blipFill>
          <a:blip r:embed="rId2"/>
          <a:stretch>
            <a:fillRect/>
          </a:stretch>
        </p:blipFill>
        <p:spPr>
          <a:xfrm>
            <a:off x="2224568" y="3779874"/>
            <a:ext cx="6807200" cy="1676400"/>
          </a:xfrm>
          <a:prstGeom prst="rect">
            <a:avLst/>
          </a:prstGeom>
        </p:spPr>
      </p:pic>
      <p:pic>
        <p:nvPicPr>
          <p:cNvPr id="7" name="Picture 6" descr="Text&#10;&#10;Description automatically generated">
            <a:extLst>
              <a:ext uri="{FF2B5EF4-FFF2-40B4-BE49-F238E27FC236}">
                <a16:creationId xmlns:a16="http://schemas.microsoft.com/office/drawing/2014/main" id="{3D433033-5119-A677-A416-AAEF0CF65435}"/>
              </a:ext>
            </a:extLst>
          </p:cNvPr>
          <p:cNvPicPr>
            <a:picLocks noChangeAspect="1"/>
          </p:cNvPicPr>
          <p:nvPr/>
        </p:nvPicPr>
        <p:blipFill>
          <a:blip r:embed="rId3"/>
          <a:stretch>
            <a:fillRect/>
          </a:stretch>
        </p:blipFill>
        <p:spPr>
          <a:xfrm>
            <a:off x="3880021" y="635253"/>
            <a:ext cx="7772400" cy="973466"/>
          </a:xfrm>
          <a:prstGeom prst="rect">
            <a:avLst/>
          </a:prstGeom>
        </p:spPr>
      </p:pic>
    </p:spTree>
    <p:extLst>
      <p:ext uri="{BB962C8B-B14F-4D97-AF65-F5344CB8AC3E}">
        <p14:creationId xmlns:p14="http://schemas.microsoft.com/office/powerpoint/2010/main" val="1833178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R</a:t>
            </a:r>
            <a:r>
              <a:rPr lang="en-IL" dirty="0"/>
              <a:t>emove vs removeChild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The </a:t>
            </a:r>
            <a:r>
              <a:rPr lang="en-US" dirty="0"/>
              <a:t>remove()</a:t>
            </a:r>
            <a:r>
              <a:rPr lang="en-US" b="0" i="0" dirty="0">
                <a:solidFill>
                  <a:srgbClr val="374151"/>
                </a:solidFill>
                <a:effectLst/>
                <a:latin typeface="Söhne"/>
              </a:rPr>
              <a:t> method is a newer method that is supported in most modern browsers. It is called directly on the element that needs to be removed, and it removes the element from the DOM along with all its child nodes and event listeners.</a:t>
            </a:r>
            <a:endParaRPr lang="en-IL" dirty="0"/>
          </a:p>
        </p:txBody>
      </p:sp>
    </p:spTree>
    <p:extLst>
      <p:ext uri="{BB962C8B-B14F-4D97-AF65-F5344CB8AC3E}">
        <p14:creationId xmlns:p14="http://schemas.microsoft.com/office/powerpoint/2010/main" val="33574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insertBefore</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insertBefore</a:t>
            </a:r>
            <a:r>
              <a:rPr lang="en-US" b="0" i="0" dirty="0">
                <a:solidFill>
                  <a:srgbClr val="374151"/>
                </a:solidFill>
                <a:effectLst/>
                <a:latin typeface="Söhne"/>
              </a:rPr>
              <a:t>() is a JavaScript method that allows you to insert a new node before an existing node in the DOM (Document Object Model). It is commonly used in web development to dynamically add, remove, or move elements in the DOM.</a:t>
            </a:r>
            <a:br>
              <a:rPr lang="en-US" dirty="0"/>
            </a:br>
            <a:endParaRPr lang="en-IL" dirty="0"/>
          </a:p>
        </p:txBody>
      </p:sp>
      <p:pic>
        <p:nvPicPr>
          <p:cNvPr id="5" name="Picture 4" descr="Text&#10;&#10;Description automatically generated">
            <a:extLst>
              <a:ext uri="{FF2B5EF4-FFF2-40B4-BE49-F238E27FC236}">
                <a16:creationId xmlns:a16="http://schemas.microsoft.com/office/drawing/2014/main" id="{546C0E5E-697F-E84A-AB5E-D19F3A6FDD50}"/>
              </a:ext>
            </a:extLst>
          </p:cNvPr>
          <p:cNvPicPr>
            <a:picLocks noChangeAspect="1"/>
          </p:cNvPicPr>
          <p:nvPr/>
        </p:nvPicPr>
        <p:blipFill>
          <a:blip r:embed="rId2"/>
          <a:stretch>
            <a:fillRect/>
          </a:stretch>
        </p:blipFill>
        <p:spPr>
          <a:xfrm>
            <a:off x="5981754" y="3429000"/>
            <a:ext cx="5676011" cy="2747963"/>
          </a:xfrm>
          <a:prstGeom prst="rect">
            <a:avLst/>
          </a:prstGeom>
        </p:spPr>
      </p:pic>
    </p:spTree>
    <p:extLst>
      <p:ext uri="{BB962C8B-B14F-4D97-AF65-F5344CB8AC3E}">
        <p14:creationId xmlns:p14="http://schemas.microsoft.com/office/powerpoint/2010/main" val="2045248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08184" y="174032"/>
            <a:ext cx="10175631" cy="1111843"/>
          </a:xfrm>
        </p:spPr>
        <p:txBody>
          <a:bodyPr anchor="ctr">
            <a:normAutofit/>
          </a:bodyPr>
          <a:lstStyle/>
          <a:p>
            <a:pPr algn="ctr"/>
            <a:r>
              <a:rPr lang="en-US" sz="4000" b="1" i="0">
                <a:effectLst/>
                <a:latin typeface="Söhne Mono"/>
              </a:rPr>
              <a:t>replaceChild</a:t>
            </a:r>
            <a:endParaRPr lang="en-IL" sz="400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8184" y="1459907"/>
            <a:ext cx="10175630" cy="767904"/>
          </a:xfrm>
        </p:spPr>
        <p:txBody>
          <a:bodyPr anchor="ctr">
            <a:normAutofit/>
          </a:bodyPr>
          <a:lstStyle/>
          <a:p>
            <a:pPr algn="ctr"/>
            <a:r>
              <a:rPr lang="en-US" sz="1600"/>
              <a:t>replaceChild()</a:t>
            </a:r>
            <a:r>
              <a:rPr lang="en-US" sz="1600" b="0" i="0">
                <a:effectLst/>
                <a:latin typeface="Söhne"/>
              </a:rPr>
              <a:t> is a JavaScript method that allows you to replace an existing node with a new node in the DOM (Document Object Model). It is commonly used in web development to dynamically add, remove, or move elements in the DOM.</a:t>
            </a:r>
            <a:endParaRPr lang="en-IL" sz="1600"/>
          </a:p>
        </p:txBody>
      </p:sp>
      <p:pic>
        <p:nvPicPr>
          <p:cNvPr id="5" name="Picture 4" descr="Text&#10;&#10;Description automatically generated">
            <a:extLst>
              <a:ext uri="{FF2B5EF4-FFF2-40B4-BE49-F238E27FC236}">
                <a16:creationId xmlns:a16="http://schemas.microsoft.com/office/drawing/2014/main" id="{CC445271-63D1-0CB9-3637-6A9F2AC817C9}"/>
              </a:ext>
            </a:extLst>
          </p:cNvPr>
          <p:cNvPicPr>
            <a:picLocks noChangeAspect="1"/>
          </p:cNvPicPr>
          <p:nvPr/>
        </p:nvPicPr>
        <p:blipFill>
          <a:blip r:embed="rId2"/>
          <a:stretch>
            <a:fillRect/>
          </a:stretch>
        </p:blipFill>
        <p:spPr>
          <a:xfrm>
            <a:off x="2052129" y="2405149"/>
            <a:ext cx="8081644" cy="3899393"/>
          </a:xfrm>
          <a:prstGeom prst="rect">
            <a:avLst/>
          </a:prstGeom>
        </p:spPr>
      </p:pic>
    </p:spTree>
    <p:extLst>
      <p:ext uri="{BB962C8B-B14F-4D97-AF65-F5344CB8AC3E}">
        <p14:creationId xmlns:p14="http://schemas.microsoft.com/office/powerpoint/2010/main" val="190516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explian</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solidFill>
                  <a:srgbClr val="374151"/>
                </a:solidFill>
                <a:effectLst/>
                <a:latin typeface="Söhne"/>
              </a:rPr>
              <a:t>In this example, we first use </a:t>
            </a:r>
            <a:r>
              <a:rPr lang="en-US" b="0" i="0" dirty="0" err="1">
                <a:solidFill>
                  <a:srgbClr val="374151"/>
                </a:solidFill>
                <a:effectLst/>
                <a:latin typeface="Söhne"/>
              </a:rPr>
              <a:t>document.getElementById</a:t>
            </a:r>
            <a:r>
              <a:rPr lang="en-US" b="0" i="0" dirty="0">
                <a:solidFill>
                  <a:srgbClr val="374151"/>
                </a:solidFill>
                <a:effectLst/>
                <a:latin typeface="Söhne"/>
              </a:rPr>
              <a:t>() to get a reference to the parent element of the element we want to replace in the DOM. We then create a new div element using </a:t>
            </a:r>
            <a:r>
              <a:rPr lang="en-US" b="0" i="0" dirty="0" err="1">
                <a:solidFill>
                  <a:srgbClr val="374151"/>
                </a:solidFill>
                <a:effectLst/>
                <a:latin typeface="Söhne"/>
              </a:rPr>
              <a:t>document.createElement</a:t>
            </a:r>
            <a:r>
              <a:rPr lang="en-US" b="0" i="0" dirty="0">
                <a:solidFill>
                  <a:srgbClr val="374151"/>
                </a:solidFill>
                <a:effectLst/>
                <a:latin typeface="Söhne"/>
              </a:rPr>
              <a:t>() and set its content using </a:t>
            </a:r>
            <a:r>
              <a:rPr lang="en-US" b="0" i="0" dirty="0" err="1">
                <a:solidFill>
                  <a:srgbClr val="374151"/>
                </a:solidFill>
                <a:effectLst/>
                <a:latin typeface="Söhne"/>
              </a:rPr>
              <a:t>textContent</a:t>
            </a:r>
            <a:r>
              <a:rPr lang="en-US" b="0" i="0" dirty="0">
                <a:solidFill>
                  <a:srgbClr val="374151"/>
                </a:solidFill>
                <a:effectLst/>
                <a:latin typeface="Söhne"/>
              </a:rPr>
              <a:t>.</a:t>
            </a:r>
          </a:p>
          <a:p>
            <a:pPr algn="l"/>
            <a:r>
              <a:rPr lang="en-US" b="0" i="0" dirty="0">
                <a:solidFill>
                  <a:srgbClr val="374151"/>
                </a:solidFill>
                <a:effectLst/>
                <a:latin typeface="Söhne"/>
              </a:rPr>
              <a:t>We then use </a:t>
            </a:r>
            <a:r>
              <a:rPr lang="en-US" b="0" i="0" dirty="0" err="1">
                <a:solidFill>
                  <a:srgbClr val="374151"/>
                </a:solidFill>
                <a:effectLst/>
                <a:latin typeface="Söhne"/>
              </a:rPr>
              <a:t>document.getElementById</a:t>
            </a:r>
            <a:r>
              <a:rPr lang="en-US" b="0" i="0" dirty="0">
                <a:solidFill>
                  <a:srgbClr val="374151"/>
                </a:solidFill>
                <a:effectLst/>
                <a:latin typeface="Söhne"/>
              </a:rPr>
              <a:t>() again to get a reference to the element we want to replace. Finally, we use the </a:t>
            </a:r>
            <a:r>
              <a:rPr lang="en-US" b="0" i="0" dirty="0" err="1">
                <a:solidFill>
                  <a:srgbClr val="374151"/>
                </a:solidFill>
                <a:effectLst/>
                <a:latin typeface="Söhne"/>
              </a:rPr>
              <a:t>replaceChild</a:t>
            </a:r>
            <a:r>
              <a:rPr lang="en-US" b="0" i="0" dirty="0">
                <a:solidFill>
                  <a:srgbClr val="374151"/>
                </a:solidFill>
                <a:effectLst/>
                <a:latin typeface="Söhne"/>
              </a:rPr>
              <a:t>() method to replace the existing p element with the new div element in the DOM.</a:t>
            </a:r>
          </a:p>
          <a:p>
            <a:pPr algn="l"/>
            <a:r>
              <a:rPr lang="en-US" b="0" i="0" dirty="0">
                <a:solidFill>
                  <a:srgbClr val="374151"/>
                </a:solidFill>
                <a:effectLst/>
                <a:latin typeface="Söhne"/>
              </a:rPr>
              <a:t>The </a:t>
            </a:r>
            <a:r>
              <a:rPr lang="en-US" b="0" i="0" dirty="0" err="1">
                <a:solidFill>
                  <a:srgbClr val="374151"/>
                </a:solidFill>
                <a:effectLst/>
                <a:latin typeface="Söhne"/>
              </a:rPr>
              <a:t>replaceChild</a:t>
            </a:r>
            <a:r>
              <a:rPr lang="en-US" b="0" i="0" dirty="0">
                <a:solidFill>
                  <a:srgbClr val="374151"/>
                </a:solidFill>
                <a:effectLst/>
                <a:latin typeface="Söhne"/>
              </a:rPr>
              <a:t>() method takes two arguments: the new node to replace the existing node with, and the existing node to replace. If you want to remove an existing node without replacing it with a new node, you can use the </a:t>
            </a:r>
            <a:r>
              <a:rPr lang="en-US" b="0" i="0" dirty="0" err="1">
                <a:solidFill>
                  <a:srgbClr val="374151"/>
                </a:solidFill>
                <a:effectLst/>
                <a:latin typeface="Söhne"/>
              </a:rPr>
              <a:t>removeChild</a:t>
            </a:r>
            <a:r>
              <a:rPr lang="en-US" b="0" i="0" dirty="0">
                <a:solidFill>
                  <a:srgbClr val="374151"/>
                </a:solidFill>
                <a:effectLst/>
                <a:latin typeface="Söhne"/>
              </a:rPr>
              <a:t>() method instead.</a:t>
            </a:r>
          </a:p>
        </p:txBody>
      </p:sp>
    </p:spTree>
    <p:extLst>
      <p:ext uri="{BB962C8B-B14F-4D97-AF65-F5344CB8AC3E}">
        <p14:creationId xmlns:p14="http://schemas.microsoft.com/office/powerpoint/2010/main" val="3753276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const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the </a:t>
            </a:r>
            <a:r>
              <a:rPr lang="en-US" dirty="0"/>
              <a:t>const</a:t>
            </a:r>
            <a:r>
              <a:rPr lang="en-US" b="0" i="0" dirty="0">
                <a:solidFill>
                  <a:srgbClr val="374151"/>
                </a:solidFill>
                <a:effectLst/>
                <a:latin typeface="Söhne"/>
              </a:rPr>
              <a:t> keyword is used to declare a variable that cannot be reassigned once it has been initialized.</a:t>
            </a:r>
          </a:p>
          <a:p>
            <a:endParaRPr lang="en-US" dirty="0">
              <a:solidFill>
                <a:srgbClr val="374151"/>
              </a:solidFill>
              <a:latin typeface="Söhne"/>
            </a:endParaRPr>
          </a:p>
          <a:p>
            <a:pPr algn="l"/>
            <a:r>
              <a:rPr lang="en-US" b="0" i="0" dirty="0">
                <a:solidFill>
                  <a:srgbClr val="374151"/>
                </a:solidFill>
                <a:effectLst/>
                <a:latin typeface="Söhne"/>
              </a:rPr>
              <a:t>In JavaScript, const keyword is used to declare a variable that cannot be reassigned to a new value. However, it is important to note that const does not make the variable immutable or unchangeable, particularly when it is used with complex data types such as objects or arrays.</a:t>
            </a:r>
          </a:p>
          <a:p>
            <a:pPr algn="l"/>
            <a:r>
              <a:rPr lang="en-US" b="0" i="0" dirty="0">
                <a:solidFill>
                  <a:srgbClr val="374151"/>
                </a:solidFill>
                <a:effectLst/>
                <a:latin typeface="Söhne"/>
              </a:rPr>
              <a:t>When a const variable is assigned an object, the variable itself cannot be reassigned to a new object, but the properties of the object can be modified. This is because the const keyword applies only to the variable's reference to the object in memory, not the contents of the object itself.</a:t>
            </a:r>
          </a:p>
        </p:txBody>
      </p:sp>
    </p:spTree>
    <p:extLst>
      <p:ext uri="{BB962C8B-B14F-4D97-AF65-F5344CB8AC3E}">
        <p14:creationId xmlns:p14="http://schemas.microsoft.com/office/powerpoint/2010/main" val="2193499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How does the memory works</a:t>
            </a:r>
          </a:p>
        </p:txBody>
      </p:sp>
      <p:pic>
        <p:nvPicPr>
          <p:cNvPr id="5" name="Content Placeholder 4" descr="Chart, box and whisker chart&#10;&#10;Description automatically generated">
            <a:extLst>
              <a:ext uri="{FF2B5EF4-FFF2-40B4-BE49-F238E27FC236}">
                <a16:creationId xmlns:a16="http://schemas.microsoft.com/office/drawing/2014/main" id="{AF285C5C-75AF-8303-3238-B630CF7C0889}"/>
              </a:ext>
            </a:extLst>
          </p:cNvPr>
          <p:cNvPicPr>
            <a:picLocks noGrp="1" noChangeAspect="1"/>
          </p:cNvPicPr>
          <p:nvPr>
            <p:ph idx="1"/>
          </p:nvPr>
        </p:nvPicPr>
        <p:blipFill>
          <a:blip r:embed="rId2"/>
          <a:stretch>
            <a:fillRect/>
          </a:stretch>
        </p:blipFill>
        <p:spPr>
          <a:xfrm>
            <a:off x="723900" y="2568919"/>
            <a:ext cx="10744200" cy="3518725"/>
          </a:xfrm>
          <a:prstGeom prst="rect">
            <a:avLst/>
          </a:prstGeom>
        </p:spPr>
      </p:pic>
    </p:spTree>
    <p:extLst>
      <p:ext uri="{BB962C8B-B14F-4D97-AF65-F5344CB8AC3E}">
        <p14:creationId xmlns:p14="http://schemas.microsoft.com/office/powerpoint/2010/main" val="2858369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or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a </a:t>
            </a:r>
            <a:r>
              <a:rPr lang="en-US" dirty="0"/>
              <a:t>for</a:t>
            </a:r>
            <a:r>
              <a:rPr lang="en-US" b="0" i="0" dirty="0">
                <a:solidFill>
                  <a:srgbClr val="374151"/>
                </a:solidFill>
                <a:effectLst/>
                <a:latin typeface="Söhne"/>
              </a:rPr>
              <a:t> loop is a control flow statement that allows you to repeat a block of code a certain number of times.</a:t>
            </a:r>
          </a:p>
          <a:p>
            <a:pPr algn="l">
              <a:buFont typeface="Arial" panose="020B0604020202020204" pitchFamily="34" charset="0"/>
              <a:buChar char="•"/>
            </a:pPr>
            <a:r>
              <a:rPr lang="en-US" b="0" i="0" dirty="0">
                <a:solidFill>
                  <a:srgbClr val="374151"/>
                </a:solidFill>
                <a:effectLst/>
                <a:latin typeface="Söhne"/>
              </a:rPr>
              <a:t>initialization: This is where you initialize a counter variable or set up any initial conditions that are necessary for the loop to run. This part of the loop is only executed once, before the loop begins.</a:t>
            </a:r>
          </a:p>
          <a:p>
            <a:pPr algn="l">
              <a:buFont typeface="Arial" panose="020B0604020202020204" pitchFamily="34" charset="0"/>
              <a:buChar char="•"/>
            </a:pPr>
            <a:r>
              <a:rPr lang="en-US" b="0" i="0" dirty="0">
                <a:solidFill>
                  <a:srgbClr val="374151"/>
                </a:solidFill>
                <a:effectLst/>
                <a:latin typeface="Söhne"/>
              </a:rPr>
              <a:t>condition: This is where you specify the condition that must be true in order for the loop to continue. If the condition is false, the loop will terminate.</a:t>
            </a:r>
          </a:p>
          <a:p>
            <a:pPr algn="l">
              <a:buFont typeface="Arial" panose="020B0604020202020204" pitchFamily="34" charset="0"/>
              <a:buChar char="•"/>
            </a:pPr>
            <a:r>
              <a:rPr lang="en-US" b="0" i="0" dirty="0">
                <a:solidFill>
                  <a:srgbClr val="374151"/>
                </a:solidFill>
                <a:effectLst/>
                <a:latin typeface="Söhne"/>
              </a:rPr>
              <a:t>iteration: This is where you specify how the counter variable or any other variables used in the loop should be updated after each iteration of the loop. This part of the loop is executed at the end of each iteration, just before the condition is checked again.</a:t>
            </a:r>
          </a:p>
        </p:txBody>
      </p:sp>
    </p:spTree>
    <p:extLst>
      <p:ext uri="{BB962C8B-B14F-4D97-AF65-F5344CB8AC3E}">
        <p14:creationId xmlns:p14="http://schemas.microsoft.com/office/powerpoint/2010/main" val="321306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89560" y="856180"/>
            <a:ext cx="4560584" cy="1128068"/>
          </a:xfrm>
        </p:spPr>
        <p:txBody>
          <a:bodyPr anchor="ctr">
            <a:normAutofit/>
          </a:bodyPr>
          <a:lstStyle/>
          <a:p>
            <a:r>
              <a:rPr lang="en-IL" sz="4000"/>
              <a:t>typescript</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90719" y="2330505"/>
            <a:ext cx="4559425" cy="3979585"/>
          </a:xfrm>
        </p:spPr>
        <p:txBody>
          <a:bodyPr anchor="ctr">
            <a:normAutofit/>
          </a:bodyPr>
          <a:lstStyle/>
          <a:p>
            <a:r>
              <a:rPr lang="en-US" sz="200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sz="2000"/>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2ED2C27-F1AB-6152-E3E7-2B6069C369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37" r="2656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59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graphicFrame>
        <p:nvGraphicFramePr>
          <p:cNvPr id="5" name="Content Placeholder 2">
            <a:extLst>
              <a:ext uri="{FF2B5EF4-FFF2-40B4-BE49-F238E27FC236}">
                <a16:creationId xmlns:a16="http://schemas.microsoft.com/office/drawing/2014/main" id="{A1E32B86-D5D9-C491-ED34-A03FCB7BC1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179226" y="1280679"/>
            <a:ext cx="9833548" cy="1325563"/>
          </a:xfrm>
        </p:spPr>
        <p:txBody>
          <a:bodyPr anchor="b">
            <a:normAutofit/>
          </a:bodyPr>
          <a:lstStyle/>
          <a:p>
            <a:pPr algn="ctr" defTabSz="914400" rtl="1" eaLnBrk="1" latinLnBrk="0" hangingPunct="1">
              <a:spcBef>
                <a:spcPct val="0"/>
              </a:spcBef>
              <a:buNone/>
            </a:pPr>
            <a:r>
              <a:rPr lang="en-US" sz="3600" dirty="0">
                <a:solidFill>
                  <a:schemeClr val="tx2"/>
                </a:solidFill>
              </a:rPr>
              <a:t>Node install </a:t>
            </a:r>
            <a:endParaRPr lang="en-IL"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179226" y="2890979"/>
            <a:ext cx="9833548" cy="2693976"/>
          </a:xfrm>
        </p:spPr>
        <p:txBody>
          <a:bodyPr>
            <a:normAutofit/>
          </a:bodyPr>
          <a:lstStyle/>
          <a:p>
            <a:r>
              <a:rPr lang="en-US" sz="1400">
                <a:solidFill>
                  <a:schemeClr val="tx2"/>
                </a:solidFill>
              </a:rPr>
              <a:t>Go to the Node.js website: Visit the Node.js website at https://nodejs.org. This is the official website for Node.js and contains the latest version of Node.js available for download.</a:t>
            </a:r>
          </a:p>
          <a:p>
            <a:r>
              <a:rPr lang="en-US" sz="1400">
                <a:solidFill>
                  <a:schemeClr val="tx2"/>
                </a:solidFill>
              </a:rPr>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sz="1400">
                <a:solidFill>
                  <a:schemeClr val="tx2"/>
                </a:solidFill>
              </a:rPr>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sz="1400">
                <a:solidFill>
                  <a:schemeClr val="tx2"/>
                </a:solidFill>
              </a:rPr>
              <a:t>Verify the installation: After the installation is complete, you can verify that Node.js has been installed correctly by opening a terminal or command prompt and typing the following command:</a:t>
            </a:r>
          </a:p>
          <a:p>
            <a:endParaRPr lang="en-IL" sz="14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7169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F</a:t>
            </a:r>
            <a:r>
              <a:rPr lang="en-IL" sz="4000">
                <a:solidFill>
                  <a:srgbClr val="FFFFFF"/>
                </a:solidFill>
              </a:rPr>
              <a:t>irst thing</a:t>
            </a:r>
          </a:p>
        </p:txBody>
      </p:sp>
      <p:graphicFrame>
        <p:nvGraphicFramePr>
          <p:cNvPr id="5" name="Content Placeholder 2">
            <a:extLst>
              <a:ext uri="{FF2B5EF4-FFF2-40B4-BE49-F238E27FC236}">
                <a16:creationId xmlns:a16="http://schemas.microsoft.com/office/drawing/2014/main" id="{DAC4238B-9C25-5001-8393-7406C4891934}"/>
              </a:ext>
            </a:extLst>
          </p:cNvPr>
          <p:cNvGraphicFramePr>
            <a:graphicFrameLocks noGrp="1"/>
          </p:cNvGraphicFramePr>
          <p:nvPr>
            <p:ph idx="1"/>
            <p:extLst>
              <p:ext uri="{D42A27DB-BD31-4B8C-83A1-F6EECF244321}">
                <p14:modId xmlns:p14="http://schemas.microsoft.com/office/powerpoint/2010/main" val="243099624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78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53752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41882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8929" y="629266"/>
            <a:ext cx="3505495" cy="1622321"/>
          </a:xfrm>
        </p:spPr>
        <p:txBody>
          <a:bodyPr>
            <a:normAutofit/>
          </a:bodyPr>
          <a:lstStyle/>
          <a:p>
            <a:r>
              <a:rPr lang="en-US" dirty="0"/>
              <a:t>object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8931" y="2438400"/>
            <a:ext cx="3505494" cy="3785419"/>
          </a:xfrm>
        </p:spPr>
        <p:txBody>
          <a:bodyPr>
            <a:normAutofit/>
          </a:bodyPr>
          <a:lstStyle/>
          <a:p>
            <a:r>
              <a:rPr lang="en-US" sz="2000"/>
              <a:t>In JavaScript, an object is a data type that stores data as key-value pairs. Each key in an object is a string, and each value can be any data type, including other objects. Objects in JavaScript are similar to dictionaries in other programming languages.</a:t>
            </a:r>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0D988F8-1C38-6734-ED82-99965C0F57EA}"/>
              </a:ext>
            </a:extLst>
          </p:cNvPr>
          <p:cNvPicPr>
            <a:picLocks noChangeAspect="1"/>
          </p:cNvPicPr>
          <p:nvPr/>
        </p:nvPicPr>
        <p:blipFill>
          <a:blip r:embed="rId2"/>
          <a:stretch>
            <a:fillRect/>
          </a:stretch>
        </p:blipFill>
        <p:spPr>
          <a:xfrm>
            <a:off x="5405862" y="1291485"/>
            <a:ext cx="6019331" cy="4271783"/>
          </a:xfrm>
          <a:prstGeom prst="rect">
            <a:avLst/>
          </a:prstGeom>
          <a:effectLst/>
        </p:spPr>
      </p:pic>
    </p:spTree>
    <p:extLst>
      <p:ext uri="{BB962C8B-B14F-4D97-AF65-F5344CB8AC3E}">
        <p14:creationId xmlns:p14="http://schemas.microsoft.com/office/powerpoint/2010/main" val="17610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TotalTime>
  <Words>4492</Words>
  <Application>Microsoft Macintosh PowerPoint</Application>
  <PresentationFormat>Widescreen</PresentationFormat>
  <Paragraphs>164</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Century Schoolbook</vt:lpstr>
      <vt:lpstr>Söhne</vt:lpstr>
      <vt:lpstr>Söhne Mono</vt:lpstr>
      <vt:lpstr>Tw Cen MT</vt:lpstr>
      <vt:lpstr>Office Theme</vt:lpstr>
      <vt:lpstr>PowerPoint Presentation</vt:lpstr>
      <vt:lpstr>Git- intro</vt:lpstr>
      <vt:lpstr>How to get started</vt:lpstr>
      <vt:lpstr>What after</vt:lpstr>
      <vt:lpstr>Git commit</vt:lpstr>
      <vt:lpstr>Push changes</vt:lpstr>
      <vt:lpstr>Example</vt:lpstr>
      <vt:lpstr>object</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slice</vt:lpstr>
      <vt:lpstr>concat</vt:lpstr>
      <vt:lpstr>Concat example</vt:lpstr>
      <vt:lpstr>indexOf</vt:lpstr>
      <vt:lpstr>PowerPoint Presentation</vt:lpstr>
      <vt:lpstr>shallow copy and a deep copy</vt:lpstr>
      <vt:lpstr>example</vt:lpstr>
      <vt:lpstr>Document Object Model </vt:lpstr>
      <vt:lpstr>addEventListener</vt:lpstr>
      <vt:lpstr>Another example</vt:lpstr>
      <vt:lpstr>document</vt:lpstr>
      <vt:lpstr>Change the Text of select element</vt:lpstr>
      <vt:lpstr>createElement</vt:lpstr>
      <vt:lpstr>appendChild</vt:lpstr>
      <vt:lpstr>querySelector</vt:lpstr>
      <vt:lpstr>querySelectorAll</vt:lpstr>
      <vt:lpstr>remove</vt:lpstr>
      <vt:lpstr>Remove vs removeChild</vt:lpstr>
      <vt:lpstr>insertBefore</vt:lpstr>
      <vt:lpstr>replaceChild</vt:lpstr>
      <vt:lpstr>explian</vt:lpstr>
      <vt:lpstr>const</vt:lpstr>
      <vt:lpstr>How does the memory works</vt:lpstr>
      <vt:lpstr>For loop</vt:lpstr>
      <vt:lpstr>Anonymous Functions</vt:lpstr>
      <vt:lpstr>Arrow functions</vt:lpstr>
      <vt:lpstr>Array.map</vt:lpstr>
      <vt:lpstr>Js filter</vt:lpstr>
      <vt:lpstr>typescript</vt:lpstr>
      <vt:lpstr>key features of TypeScript</vt:lpstr>
      <vt:lpstr>Node install </vt:lpstr>
      <vt:lpstr>First thing</vt:lpstr>
      <vt:lpstr>Object.keys</vt:lpstr>
      <vt:lpstr>Object.values()</vt:lpstr>
      <vt:lpstr>setTimeout</vt:lpstr>
      <vt:lpstr>setInterval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20</cp:revision>
  <dcterms:created xsi:type="dcterms:W3CDTF">2023-02-12T10:45:55Z</dcterms:created>
  <dcterms:modified xsi:type="dcterms:W3CDTF">2023-08-29T18:45:14Z</dcterms:modified>
</cp:coreProperties>
</file>