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72" r:id="rId18"/>
    <p:sldId id="273" r:id="rId19"/>
    <p:sldId id="274" r:id="rId20"/>
    <p:sldId id="275" r:id="rId21"/>
    <p:sldId id="276" r:id="rId22"/>
    <p:sldId id="277" r:id="rId23"/>
    <p:sldId id="278" r:id="rId2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06203"/>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1268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06804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2001</Words>
  <Application>Microsoft Macintosh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SQL OTO</vt:lpstr>
      <vt:lpstr>One to one example</vt:lpstr>
      <vt:lpstr>One to many</vt:lpstr>
      <vt:lpstr>Many to many relation</vt:lpstr>
      <vt:lpstr>More info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7</cp:revision>
  <dcterms:created xsi:type="dcterms:W3CDTF">2023-04-24T12:42:05Z</dcterms:created>
  <dcterms:modified xsi:type="dcterms:W3CDTF">2023-05-07T09:14:03Z</dcterms:modified>
</cp:coreProperties>
</file>