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8" r:id="rId16"/>
    <p:sldId id="272" r:id="rId17"/>
    <p:sldId id="273" r:id="rId18"/>
    <p:sldId id="274" r:id="rId19"/>
    <p:sldId id="270" r:id="rId20"/>
    <p:sldId id="275" r:id="rId21"/>
    <p:sldId id="276" r:id="rId22"/>
    <p:sldId id="277" r:id="rId23"/>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15"/>
    <p:restoredTop sz="94689"/>
  </p:normalViewPr>
  <p:slideViewPr>
    <p:cSldViewPr snapToGrid="0">
      <p:cViewPr varScale="1">
        <p:scale>
          <a:sx n="147" d="100"/>
          <a:sy n="147" d="100"/>
        </p:scale>
        <p:origin x="123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FEE63B-0C94-4EFC-AC21-B8633F5EE6EB}"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1048DDA1-02E7-4B6D-B584-EDED187320EC}">
      <dgm:prSet/>
      <dgm:spPr/>
      <dgm:t>
        <a:bodyPr/>
        <a:lstStyle/>
        <a:p>
          <a:r>
            <a:rPr lang="en-US" b="0" i="0"/>
            <a:t>Formatting elements were designed to display special types of text:</a:t>
          </a:r>
          <a:endParaRPr lang="en-US"/>
        </a:p>
      </dgm:t>
    </dgm:pt>
    <dgm:pt modelId="{DB1310C6-BED8-4BB6-977F-85D5969B7922}" type="parTrans" cxnId="{53790F56-4AF3-4E37-90E0-7D07BED771DA}">
      <dgm:prSet/>
      <dgm:spPr/>
      <dgm:t>
        <a:bodyPr/>
        <a:lstStyle/>
        <a:p>
          <a:endParaRPr lang="en-US"/>
        </a:p>
      </dgm:t>
    </dgm:pt>
    <dgm:pt modelId="{6FABAEE6-FCC1-4474-B178-219A8C1EC4E8}" type="sibTrans" cxnId="{53790F56-4AF3-4E37-90E0-7D07BED771DA}">
      <dgm:prSet/>
      <dgm:spPr/>
      <dgm:t>
        <a:bodyPr/>
        <a:lstStyle/>
        <a:p>
          <a:endParaRPr lang="en-US"/>
        </a:p>
      </dgm:t>
    </dgm:pt>
    <dgm:pt modelId="{E664D257-1AC7-4FF5-98CB-4F03BCF1A62F}">
      <dgm:prSet/>
      <dgm:spPr/>
      <dgm:t>
        <a:bodyPr/>
        <a:lstStyle/>
        <a:p>
          <a:r>
            <a:rPr lang="en-US" b="0" i="0"/>
            <a:t>&lt;b&gt; - Bold text</a:t>
          </a:r>
          <a:endParaRPr lang="en-US"/>
        </a:p>
      </dgm:t>
    </dgm:pt>
    <dgm:pt modelId="{DC5BE317-2AF9-40B8-8120-9C6881ADDCB2}" type="parTrans" cxnId="{EC03436B-21CF-46E9-9969-809484F39FCE}">
      <dgm:prSet/>
      <dgm:spPr/>
      <dgm:t>
        <a:bodyPr/>
        <a:lstStyle/>
        <a:p>
          <a:endParaRPr lang="en-US"/>
        </a:p>
      </dgm:t>
    </dgm:pt>
    <dgm:pt modelId="{3C35E821-2F80-4950-AB4D-D0236FDFBA12}" type="sibTrans" cxnId="{EC03436B-21CF-46E9-9969-809484F39FCE}">
      <dgm:prSet/>
      <dgm:spPr/>
      <dgm:t>
        <a:bodyPr/>
        <a:lstStyle/>
        <a:p>
          <a:endParaRPr lang="en-US"/>
        </a:p>
      </dgm:t>
    </dgm:pt>
    <dgm:pt modelId="{52729238-5732-4979-A149-49DB25176D1B}">
      <dgm:prSet/>
      <dgm:spPr/>
      <dgm:t>
        <a:bodyPr/>
        <a:lstStyle/>
        <a:p>
          <a:r>
            <a:rPr lang="en-US" b="0" i="0"/>
            <a:t>&lt;strong&gt; - Important text</a:t>
          </a:r>
          <a:endParaRPr lang="en-US"/>
        </a:p>
      </dgm:t>
    </dgm:pt>
    <dgm:pt modelId="{495C0E3A-C57B-4DB9-8E90-91A97F958A74}" type="parTrans" cxnId="{6E86A36A-1DA8-4570-89F4-FADA92ED648D}">
      <dgm:prSet/>
      <dgm:spPr/>
      <dgm:t>
        <a:bodyPr/>
        <a:lstStyle/>
        <a:p>
          <a:endParaRPr lang="en-US"/>
        </a:p>
      </dgm:t>
    </dgm:pt>
    <dgm:pt modelId="{C43A2827-863F-41EE-8D10-75467A067B67}" type="sibTrans" cxnId="{6E86A36A-1DA8-4570-89F4-FADA92ED648D}">
      <dgm:prSet/>
      <dgm:spPr/>
      <dgm:t>
        <a:bodyPr/>
        <a:lstStyle/>
        <a:p>
          <a:endParaRPr lang="en-US"/>
        </a:p>
      </dgm:t>
    </dgm:pt>
    <dgm:pt modelId="{5271DE43-8E2E-4FDE-8EBC-80290B7A716C}">
      <dgm:prSet/>
      <dgm:spPr/>
      <dgm:t>
        <a:bodyPr/>
        <a:lstStyle/>
        <a:p>
          <a:r>
            <a:rPr lang="en-US" b="0" i="0"/>
            <a:t>&lt;i&gt; - Italic text</a:t>
          </a:r>
          <a:endParaRPr lang="en-US"/>
        </a:p>
      </dgm:t>
    </dgm:pt>
    <dgm:pt modelId="{B4124167-0C28-4F29-ABF2-BCE2E1995D26}" type="parTrans" cxnId="{71FAD47B-30F2-4DBE-BFB7-B3635EEDE4AB}">
      <dgm:prSet/>
      <dgm:spPr/>
      <dgm:t>
        <a:bodyPr/>
        <a:lstStyle/>
        <a:p>
          <a:endParaRPr lang="en-US"/>
        </a:p>
      </dgm:t>
    </dgm:pt>
    <dgm:pt modelId="{95E245BA-4907-4F83-A18A-1639EFA9DC06}" type="sibTrans" cxnId="{71FAD47B-30F2-4DBE-BFB7-B3635EEDE4AB}">
      <dgm:prSet/>
      <dgm:spPr/>
      <dgm:t>
        <a:bodyPr/>
        <a:lstStyle/>
        <a:p>
          <a:endParaRPr lang="en-US"/>
        </a:p>
      </dgm:t>
    </dgm:pt>
    <dgm:pt modelId="{FD266F8F-D371-4945-A86F-BAF9EEF9C426}">
      <dgm:prSet/>
      <dgm:spPr/>
      <dgm:t>
        <a:bodyPr/>
        <a:lstStyle/>
        <a:p>
          <a:r>
            <a:rPr lang="en-US" b="0" i="0"/>
            <a:t>&lt;em&gt; - Emphasized text</a:t>
          </a:r>
          <a:endParaRPr lang="en-US"/>
        </a:p>
      </dgm:t>
    </dgm:pt>
    <dgm:pt modelId="{C043B995-106D-43B9-90A9-CCA58907C342}" type="parTrans" cxnId="{BF906F3E-229A-48DD-AF40-D85DE7B5F1CD}">
      <dgm:prSet/>
      <dgm:spPr/>
      <dgm:t>
        <a:bodyPr/>
        <a:lstStyle/>
        <a:p>
          <a:endParaRPr lang="en-US"/>
        </a:p>
      </dgm:t>
    </dgm:pt>
    <dgm:pt modelId="{E1D83FFA-643D-4DDC-B460-1A7F2A77B150}" type="sibTrans" cxnId="{BF906F3E-229A-48DD-AF40-D85DE7B5F1CD}">
      <dgm:prSet/>
      <dgm:spPr/>
      <dgm:t>
        <a:bodyPr/>
        <a:lstStyle/>
        <a:p>
          <a:endParaRPr lang="en-US"/>
        </a:p>
      </dgm:t>
    </dgm:pt>
    <dgm:pt modelId="{5F543E77-86D2-45E1-9AE1-4E4A109EA313}">
      <dgm:prSet/>
      <dgm:spPr/>
      <dgm:t>
        <a:bodyPr/>
        <a:lstStyle/>
        <a:p>
          <a:r>
            <a:rPr lang="en-US" b="0" i="0"/>
            <a:t>&lt;mark&gt; - Marked text</a:t>
          </a:r>
          <a:endParaRPr lang="en-US"/>
        </a:p>
      </dgm:t>
    </dgm:pt>
    <dgm:pt modelId="{D321CE41-20E9-449F-9EC9-ECCCE30CFF84}" type="parTrans" cxnId="{F236C843-1560-4B2C-B0FA-ACCB629CBD30}">
      <dgm:prSet/>
      <dgm:spPr/>
      <dgm:t>
        <a:bodyPr/>
        <a:lstStyle/>
        <a:p>
          <a:endParaRPr lang="en-US"/>
        </a:p>
      </dgm:t>
    </dgm:pt>
    <dgm:pt modelId="{C53A805E-47B3-4E36-922A-321625876AC9}" type="sibTrans" cxnId="{F236C843-1560-4B2C-B0FA-ACCB629CBD30}">
      <dgm:prSet/>
      <dgm:spPr/>
      <dgm:t>
        <a:bodyPr/>
        <a:lstStyle/>
        <a:p>
          <a:endParaRPr lang="en-US"/>
        </a:p>
      </dgm:t>
    </dgm:pt>
    <dgm:pt modelId="{F67D5494-8EAD-407F-B021-E8721FCA0D5A}">
      <dgm:prSet/>
      <dgm:spPr/>
      <dgm:t>
        <a:bodyPr/>
        <a:lstStyle/>
        <a:p>
          <a:r>
            <a:rPr lang="en-US" b="0" i="0"/>
            <a:t>&lt;small&gt; - Smaller text</a:t>
          </a:r>
          <a:endParaRPr lang="en-US"/>
        </a:p>
      </dgm:t>
    </dgm:pt>
    <dgm:pt modelId="{03A65127-01B9-4E7C-8D77-ED084C88CCA9}" type="parTrans" cxnId="{F2047667-CF13-4D60-98C5-2F9F3E04F613}">
      <dgm:prSet/>
      <dgm:spPr/>
      <dgm:t>
        <a:bodyPr/>
        <a:lstStyle/>
        <a:p>
          <a:endParaRPr lang="en-US"/>
        </a:p>
      </dgm:t>
    </dgm:pt>
    <dgm:pt modelId="{02020890-48B2-43E7-A6A9-F474AF60B5E7}" type="sibTrans" cxnId="{F2047667-CF13-4D60-98C5-2F9F3E04F613}">
      <dgm:prSet/>
      <dgm:spPr/>
      <dgm:t>
        <a:bodyPr/>
        <a:lstStyle/>
        <a:p>
          <a:endParaRPr lang="en-US"/>
        </a:p>
      </dgm:t>
    </dgm:pt>
    <dgm:pt modelId="{6F16CDEC-BDE8-4296-AABD-AF5265B27CA9}">
      <dgm:prSet/>
      <dgm:spPr/>
      <dgm:t>
        <a:bodyPr/>
        <a:lstStyle/>
        <a:p>
          <a:r>
            <a:rPr lang="en-US" b="0" i="0"/>
            <a:t>&lt;del&gt; - Deleted text</a:t>
          </a:r>
          <a:endParaRPr lang="en-US"/>
        </a:p>
      </dgm:t>
    </dgm:pt>
    <dgm:pt modelId="{95FD819C-0C1B-4BA8-B532-33117A23E4EF}" type="parTrans" cxnId="{F31AF287-A9DB-45B1-8CDF-8E7AF03AB767}">
      <dgm:prSet/>
      <dgm:spPr/>
      <dgm:t>
        <a:bodyPr/>
        <a:lstStyle/>
        <a:p>
          <a:endParaRPr lang="en-US"/>
        </a:p>
      </dgm:t>
    </dgm:pt>
    <dgm:pt modelId="{8AFEDE43-00FB-465F-ADA3-4AB70F70BE26}" type="sibTrans" cxnId="{F31AF287-A9DB-45B1-8CDF-8E7AF03AB767}">
      <dgm:prSet/>
      <dgm:spPr/>
      <dgm:t>
        <a:bodyPr/>
        <a:lstStyle/>
        <a:p>
          <a:endParaRPr lang="en-US"/>
        </a:p>
      </dgm:t>
    </dgm:pt>
    <dgm:pt modelId="{AF0197C7-C033-4DE1-9D86-7E3AF82013E7}">
      <dgm:prSet/>
      <dgm:spPr/>
      <dgm:t>
        <a:bodyPr/>
        <a:lstStyle/>
        <a:p>
          <a:r>
            <a:rPr lang="en-US" b="0" i="0"/>
            <a:t>&lt;ins&gt; - Inserted text</a:t>
          </a:r>
          <a:endParaRPr lang="en-US"/>
        </a:p>
      </dgm:t>
    </dgm:pt>
    <dgm:pt modelId="{C4DD86B2-BDED-4DAD-A6B4-7BEF8BB9B89D}" type="parTrans" cxnId="{CE893921-FDA5-45A4-A53B-0F380927A1AA}">
      <dgm:prSet/>
      <dgm:spPr/>
      <dgm:t>
        <a:bodyPr/>
        <a:lstStyle/>
        <a:p>
          <a:endParaRPr lang="en-US"/>
        </a:p>
      </dgm:t>
    </dgm:pt>
    <dgm:pt modelId="{33D48600-AD90-4F78-A8E2-63ECD438111F}" type="sibTrans" cxnId="{CE893921-FDA5-45A4-A53B-0F380927A1AA}">
      <dgm:prSet/>
      <dgm:spPr/>
      <dgm:t>
        <a:bodyPr/>
        <a:lstStyle/>
        <a:p>
          <a:endParaRPr lang="en-US"/>
        </a:p>
      </dgm:t>
    </dgm:pt>
    <dgm:pt modelId="{4EBE56F2-E62D-49EC-A312-2D6F447E48C0}">
      <dgm:prSet/>
      <dgm:spPr/>
      <dgm:t>
        <a:bodyPr/>
        <a:lstStyle/>
        <a:p>
          <a:r>
            <a:rPr lang="en-US"/>
            <a:t>Try: &lt;b&gt;My name is:&lt;/b&gt; Shaked</a:t>
          </a:r>
          <a:br>
            <a:rPr lang="en-US"/>
          </a:br>
          <a:endParaRPr lang="en-US"/>
        </a:p>
      </dgm:t>
    </dgm:pt>
    <dgm:pt modelId="{786C07DB-3916-448E-A183-2ECE75B35F4A}" type="parTrans" cxnId="{015E818D-B0FF-4F74-A533-EA3598BD2158}">
      <dgm:prSet/>
      <dgm:spPr/>
      <dgm:t>
        <a:bodyPr/>
        <a:lstStyle/>
        <a:p>
          <a:endParaRPr lang="en-US"/>
        </a:p>
      </dgm:t>
    </dgm:pt>
    <dgm:pt modelId="{CE7CF6CE-7349-4A77-B575-2720A8951625}" type="sibTrans" cxnId="{015E818D-B0FF-4F74-A533-EA3598BD2158}">
      <dgm:prSet/>
      <dgm:spPr/>
      <dgm:t>
        <a:bodyPr/>
        <a:lstStyle/>
        <a:p>
          <a:endParaRPr lang="en-US"/>
        </a:p>
      </dgm:t>
    </dgm:pt>
    <dgm:pt modelId="{71C17D46-C9F3-3C46-A4E1-83CC5002F1AA}" type="pres">
      <dgm:prSet presAssocID="{41FEE63B-0C94-4EFC-AC21-B8633F5EE6EB}" presName="vert0" presStyleCnt="0">
        <dgm:presLayoutVars>
          <dgm:dir/>
          <dgm:animOne val="branch"/>
          <dgm:animLvl val="lvl"/>
        </dgm:presLayoutVars>
      </dgm:prSet>
      <dgm:spPr/>
    </dgm:pt>
    <dgm:pt modelId="{12CBFF42-BD38-334E-996C-2CAC96A12151}" type="pres">
      <dgm:prSet presAssocID="{1048DDA1-02E7-4B6D-B584-EDED187320EC}" presName="thickLine" presStyleLbl="alignNode1" presStyleIdx="0" presStyleCnt="10"/>
      <dgm:spPr/>
    </dgm:pt>
    <dgm:pt modelId="{D79C69F4-ACBF-2549-834A-53D4D96D5F4A}" type="pres">
      <dgm:prSet presAssocID="{1048DDA1-02E7-4B6D-B584-EDED187320EC}" presName="horz1" presStyleCnt="0"/>
      <dgm:spPr/>
    </dgm:pt>
    <dgm:pt modelId="{3EABA09F-7757-1A40-9327-8AA20D29CBFC}" type="pres">
      <dgm:prSet presAssocID="{1048DDA1-02E7-4B6D-B584-EDED187320EC}" presName="tx1" presStyleLbl="revTx" presStyleIdx="0" presStyleCnt="10"/>
      <dgm:spPr/>
    </dgm:pt>
    <dgm:pt modelId="{4E96A1E3-CFC9-BD40-877A-3B8AF17B168C}" type="pres">
      <dgm:prSet presAssocID="{1048DDA1-02E7-4B6D-B584-EDED187320EC}" presName="vert1" presStyleCnt="0"/>
      <dgm:spPr/>
    </dgm:pt>
    <dgm:pt modelId="{B8F61507-0929-314A-82BE-89A7EAA4A901}" type="pres">
      <dgm:prSet presAssocID="{E664D257-1AC7-4FF5-98CB-4F03BCF1A62F}" presName="thickLine" presStyleLbl="alignNode1" presStyleIdx="1" presStyleCnt="10"/>
      <dgm:spPr/>
    </dgm:pt>
    <dgm:pt modelId="{A228CB39-6FAB-6643-A93F-34589FE85DF6}" type="pres">
      <dgm:prSet presAssocID="{E664D257-1AC7-4FF5-98CB-4F03BCF1A62F}" presName="horz1" presStyleCnt="0"/>
      <dgm:spPr/>
    </dgm:pt>
    <dgm:pt modelId="{3BE99A3D-8C89-DB42-AC70-A06513DC3327}" type="pres">
      <dgm:prSet presAssocID="{E664D257-1AC7-4FF5-98CB-4F03BCF1A62F}" presName="tx1" presStyleLbl="revTx" presStyleIdx="1" presStyleCnt="10"/>
      <dgm:spPr/>
    </dgm:pt>
    <dgm:pt modelId="{06997032-5BC8-F843-AE0D-72BB490942E7}" type="pres">
      <dgm:prSet presAssocID="{E664D257-1AC7-4FF5-98CB-4F03BCF1A62F}" presName="vert1" presStyleCnt="0"/>
      <dgm:spPr/>
    </dgm:pt>
    <dgm:pt modelId="{7D8D0F4D-AC60-4941-ADC4-534F6F82306A}" type="pres">
      <dgm:prSet presAssocID="{52729238-5732-4979-A149-49DB25176D1B}" presName="thickLine" presStyleLbl="alignNode1" presStyleIdx="2" presStyleCnt="10"/>
      <dgm:spPr/>
    </dgm:pt>
    <dgm:pt modelId="{10E8074B-A8D1-1A48-B604-3CC3B3883FC9}" type="pres">
      <dgm:prSet presAssocID="{52729238-5732-4979-A149-49DB25176D1B}" presName="horz1" presStyleCnt="0"/>
      <dgm:spPr/>
    </dgm:pt>
    <dgm:pt modelId="{D31FA63B-EB32-1141-8F76-A95EAB59CF6A}" type="pres">
      <dgm:prSet presAssocID="{52729238-5732-4979-A149-49DB25176D1B}" presName="tx1" presStyleLbl="revTx" presStyleIdx="2" presStyleCnt="10"/>
      <dgm:spPr/>
    </dgm:pt>
    <dgm:pt modelId="{3F95C3C9-4CE5-E249-80C4-CCAD6BC5EB9B}" type="pres">
      <dgm:prSet presAssocID="{52729238-5732-4979-A149-49DB25176D1B}" presName="vert1" presStyleCnt="0"/>
      <dgm:spPr/>
    </dgm:pt>
    <dgm:pt modelId="{D3C693B3-F6BA-3E4D-85AD-2132D1C9A457}" type="pres">
      <dgm:prSet presAssocID="{5271DE43-8E2E-4FDE-8EBC-80290B7A716C}" presName="thickLine" presStyleLbl="alignNode1" presStyleIdx="3" presStyleCnt="10"/>
      <dgm:spPr/>
    </dgm:pt>
    <dgm:pt modelId="{A2652614-B9D4-0F43-B8FA-82EDF51BFD7F}" type="pres">
      <dgm:prSet presAssocID="{5271DE43-8E2E-4FDE-8EBC-80290B7A716C}" presName="horz1" presStyleCnt="0"/>
      <dgm:spPr/>
    </dgm:pt>
    <dgm:pt modelId="{8A152F2F-98F1-9848-9674-54037B0F25C6}" type="pres">
      <dgm:prSet presAssocID="{5271DE43-8E2E-4FDE-8EBC-80290B7A716C}" presName="tx1" presStyleLbl="revTx" presStyleIdx="3" presStyleCnt="10"/>
      <dgm:spPr/>
    </dgm:pt>
    <dgm:pt modelId="{C62E4269-234F-EE46-ABBF-78BD3F666482}" type="pres">
      <dgm:prSet presAssocID="{5271DE43-8E2E-4FDE-8EBC-80290B7A716C}" presName="vert1" presStyleCnt="0"/>
      <dgm:spPr/>
    </dgm:pt>
    <dgm:pt modelId="{7F2996CF-D90F-4A4B-ABB0-8CA8C9920693}" type="pres">
      <dgm:prSet presAssocID="{FD266F8F-D371-4945-A86F-BAF9EEF9C426}" presName="thickLine" presStyleLbl="alignNode1" presStyleIdx="4" presStyleCnt="10"/>
      <dgm:spPr/>
    </dgm:pt>
    <dgm:pt modelId="{E836E266-CE4A-5F4E-8E8E-B6160D594A74}" type="pres">
      <dgm:prSet presAssocID="{FD266F8F-D371-4945-A86F-BAF9EEF9C426}" presName="horz1" presStyleCnt="0"/>
      <dgm:spPr/>
    </dgm:pt>
    <dgm:pt modelId="{3406B936-B11B-E34D-9062-4B228A3C0779}" type="pres">
      <dgm:prSet presAssocID="{FD266F8F-D371-4945-A86F-BAF9EEF9C426}" presName="tx1" presStyleLbl="revTx" presStyleIdx="4" presStyleCnt="10"/>
      <dgm:spPr/>
    </dgm:pt>
    <dgm:pt modelId="{D48B0446-7225-6743-8956-340E07162103}" type="pres">
      <dgm:prSet presAssocID="{FD266F8F-D371-4945-A86F-BAF9EEF9C426}" presName="vert1" presStyleCnt="0"/>
      <dgm:spPr/>
    </dgm:pt>
    <dgm:pt modelId="{D29EC71C-0677-294C-BCBD-FF87D5863F16}" type="pres">
      <dgm:prSet presAssocID="{5F543E77-86D2-45E1-9AE1-4E4A109EA313}" presName="thickLine" presStyleLbl="alignNode1" presStyleIdx="5" presStyleCnt="10"/>
      <dgm:spPr/>
    </dgm:pt>
    <dgm:pt modelId="{89B5FBF3-8B85-2044-BA29-C0D1A0BD24C9}" type="pres">
      <dgm:prSet presAssocID="{5F543E77-86D2-45E1-9AE1-4E4A109EA313}" presName="horz1" presStyleCnt="0"/>
      <dgm:spPr/>
    </dgm:pt>
    <dgm:pt modelId="{89D23286-4EBA-2842-BC24-B8055CFF2F02}" type="pres">
      <dgm:prSet presAssocID="{5F543E77-86D2-45E1-9AE1-4E4A109EA313}" presName="tx1" presStyleLbl="revTx" presStyleIdx="5" presStyleCnt="10"/>
      <dgm:spPr/>
    </dgm:pt>
    <dgm:pt modelId="{DB6B386D-0B4F-5F4B-881D-F8E42571F24D}" type="pres">
      <dgm:prSet presAssocID="{5F543E77-86D2-45E1-9AE1-4E4A109EA313}" presName="vert1" presStyleCnt="0"/>
      <dgm:spPr/>
    </dgm:pt>
    <dgm:pt modelId="{6926121C-6C87-404E-972F-9828DEEC085A}" type="pres">
      <dgm:prSet presAssocID="{F67D5494-8EAD-407F-B021-E8721FCA0D5A}" presName="thickLine" presStyleLbl="alignNode1" presStyleIdx="6" presStyleCnt="10"/>
      <dgm:spPr/>
    </dgm:pt>
    <dgm:pt modelId="{DDCBC7C1-45F9-B54F-AEAD-05217660A6C5}" type="pres">
      <dgm:prSet presAssocID="{F67D5494-8EAD-407F-B021-E8721FCA0D5A}" presName="horz1" presStyleCnt="0"/>
      <dgm:spPr/>
    </dgm:pt>
    <dgm:pt modelId="{ACD76221-1E6E-A24C-8338-B47EA97C0699}" type="pres">
      <dgm:prSet presAssocID="{F67D5494-8EAD-407F-B021-E8721FCA0D5A}" presName="tx1" presStyleLbl="revTx" presStyleIdx="6" presStyleCnt="10"/>
      <dgm:spPr/>
    </dgm:pt>
    <dgm:pt modelId="{935C983A-7C17-484D-B7FE-E7672005C253}" type="pres">
      <dgm:prSet presAssocID="{F67D5494-8EAD-407F-B021-E8721FCA0D5A}" presName="vert1" presStyleCnt="0"/>
      <dgm:spPr/>
    </dgm:pt>
    <dgm:pt modelId="{206B6756-4201-FA4F-AE07-85DABD0ED8E4}" type="pres">
      <dgm:prSet presAssocID="{6F16CDEC-BDE8-4296-AABD-AF5265B27CA9}" presName="thickLine" presStyleLbl="alignNode1" presStyleIdx="7" presStyleCnt="10"/>
      <dgm:spPr/>
    </dgm:pt>
    <dgm:pt modelId="{086A1759-C907-604A-9D76-5CB58A60CC01}" type="pres">
      <dgm:prSet presAssocID="{6F16CDEC-BDE8-4296-AABD-AF5265B27CA9}" presName="horz1" presStyleCnt="0"/>
      <dgm:spPr/>
    </dgm:pt>
    <dgm:pt modelId="{C58F9713-5214-3640-9DAA-015E29755307}" type="pres">
      <dgm:prSet presAssocID="{6F16CDEC-BDE8-4296-AABD-AF5265B27CA9}" presName="tx1" presStyleLbl="revTx" presStyleIdx="7" presStyleCnt="10"/>
      <dgm:spPr/>
    </dgm:pt>
    <dgm:pt modelId="{A763A7B5-B794-1E40-A62B-92DE0E86045C}" type="pres">
      <dgm:prSet presAssocID="{6F16CDEC-BDE8-4296-AABD-AF5265B27CA9}" presName="vert1" presStyleCnt="0"/>
      <dgm:spPr/>
    </dgm:pt>
    <dgm:pt modelId="{1DE969FB-E3F2-C64E-A3B8-7C96B5912E09}" type="pres">
      <dgm:prSet presAssocID="{AF0197C7-C033-4DE1-9D86-7E3AF82013E7}" presName="thickLine" presStyleLbl="alignNode1" presStyleIdx="8" presStyleCnt="10"/>
      <dgm:spPr/>
    </dgm:pt>
    <dgm:pt modelId="{274B4F51-18D7-444A-8D8B-94471A5AE0D1}" type="pres">
      <dgm:prSet presAssocID="{AF0197C7-C033-4DE1-9D86-7E3AF82013E7}" presName="horz1" presStyleCnt="0"/>
      <dgm:spPr/>
    </dgm:pt>
    <dgm:pt modelId="{F62A31BF-AFFD-FC49-B569-56D4D9E78D02}" type="pres">
      <dgm:prSet presAssocID="{AF0197C7-C033-4DE1-9D86-7E3AF82013E7}" presName="tx1" presStyleLbl="revTx" presStyleIdx="8" presStyleCnt="10"/>
      <dgm:spPr/>
    </dgm:pt>
    <dgm:pt modelId="{EF5BE1AB-F837-C54C-B1E0-78115114085F}" type="pres">
      <dgm:prSet presAssocID="{AF0197C7-C033-4DE1-9D86-7E3AF82013E7}" presName="vert1" presStyleCnt="0"/>
      <dgm:spPr/>
    </dgm:pt>
    <dgm:pt modelId="{C686DEF7-51DD-D346-A0D8-82C5B5A98FF9}" type="pres">
      <dgm:prSet presAssocID="{4EBE56F2-E62D-49EC-A312-2D6F447E48C0}" presName="thickLine" presStyleLbl="alignNode1" presStyleIdx="9" presStyleCnt="10"/>
      <dgm:spPr/>
    </dgm:pt>
    <dgm:pt modelId="{DED36E35-66A0-D845-A9B7-78F9ABA23CBA}" type="pres">
      <dgm:prSet presAssocID="{4EBE56F2-E62D-49EC-A312-2D6F447E48C0}" presName="horz1" presStyleCnt="0"/>
      <dgm:spPr/>
    </dgm:pt>
    <dgm:pt modelId="{5CBECF69-80A2-4B48-A2E2-17FFC88CEA41}" type="pres">
      <dgm:prSet presAssocID="{4EBE56F2-E62D-49EC-A312-2D6F447E48C0}" presName="tx1" presStyleLbl="revTx" presStyleIdx="9" presStyleCnt="10"/>
      <dgm:spPr/>
    </dgm:pt>
    <dgm:pt modelId="{D56ECBE2-DAAB-C94B-9217-E71263A98754}" type="pres">
      <dgm:prSet presAssocID="{4EBE56F2-E62D-49EC-A312-2D6F447E48C0}" presName="vert1" presStyleCnt="0"/>
      <dgm:spPr/>
    </dgm:pt>
  </dgm:ptLst>
  <dgm:cxnLst>
    <dgm:cxn modelId="{055EC107-91D0-774B-821A-D1B57862F3CB}" type="presOf" srcId="{F67D5494-8EAD-407F-B021-E8721FCA0D5A}" destId="{ACD76221-1E6E-A24C-8338-B47EA97C0699}" srcOrd="0" destOrd="0" presId="urn:microsoft.com/office/officeart/2008/layout/LinedList"/>
    <dgm:cxn modelId="{5E21390E-C78C-5E44-A38E-E4F845AD1B51}" type="presOf" srcId="{AF0197C7-C033-4DE1-9D86-7E3AF82013E7}" destId="{F62A31BF-AFFD-FC49-B569-56D4D9E78D02}" srcOrd="0" destOrd="0" presId="urn:microsoft.com/office/officeart/2008/layout/LinedList"/>
    <dgm:cxn modelId="{2CF5BE14-288D-7045-9A0A-A3348A238A5A}" type="presOf" srcId="{6F16CDEC-BDE8-4296-AABD-AF5265B27CA9}" destId="{C58F9713-5214-3640-9DAA-015E29755307}" srcOrd="0" destOrd="0" presId="urn:microsoft.com/office/officeart/2008/layout/LinedList"/>
    <dgm:cxn modelId="{CE893921-FDA5-45A4-A53B-0F380927A1AA}" srcId="{41FEE63B-0C94-4EFC-AC21-B8633F5EE6EB}" destId="{AF0197C7-C033-4DE1-9D86-7E3AF82013E7}" srcOrd="8" destOrd="0" parTransId="{C4DD86B2-BDED-4DAD-A6B4-7BEF8BB9B89D}" sibTransId="{33D48600-AD90-4F78-A8E2-63ECD438111F}"/>
    <dgm:cxn modelId="{2F7D922A-3354-0943-A19D-683C2FAE3A61}" type="presOf" srcId="{41FEE63B-0C94-4EFC-AC21-B8633F5EE6EB}" destId="{71C17D46-C9F3-3C46-A4E1-83CC5002F1AA}" srcOrd="0" destOrd="0" presId="urn:microsoft.com/office/officeart/2008/layout/LinedList"/>
    <dgm:cxn modelId="{BF906F3E-229A-48DD-AF40-D85DE7B5F1CD}" srcId="{41FEE63B-0C94-4EFC-AC21-B8633F5EE6EB}" destId="{FD266F8F-D371-4945-A86F-BAF9EEF9C426}" srcOrd="4" destOrd="0" parTransId="{C043B995-106D-43B9-90A9-CCA58907C342}" sibTransId="{E1D83FFA-643D-4DDC-B460-1A7F2A77B150}"/>
    <dgm:cxn modelId="{F236C843-1560-4B2C-B0FA-ACCB629CBD30}" srcId="{41FEE63B-0C94-4EFC-AC21-B8633F5EE6EB}" destId="{5F543E77-86D2-45E1-9AE1-4E4A109EA313}" srcOrd="5" destOrd="0" parTransId="{D321CE41-20E9-449F-9EC9-ECCCE30CFF84}" sibTransId="{C53A805E-47B3-4E36-922A-321625876AC9}"/>
    <dgm:cxn modelId="{3CC85749-850A-214F-9639-9B3E94AFBED4}" type="presOf" srcId="{FD266F8F-D371-4945-A86F-BAF9EEF9C426}" destId="{3406B936-B11B-E34D-9062-4B228A3C0779}" srcOrd="0" destOrd="0" presId="urn:microsoft.com/office/officeart/2008/layout/LinedList"/>
    <dgm:cxn modelId="{FB0F4551-F28B-8A40-AECF-BE329480F535}" type="presOf" srcId="{E664D257-1AC7-4FF5-98CB-4F03BCF1A62F}" destId="{3BE99A3D-8C89-DB42-AC70-A06513DC3327}" srcOrd="0" destOrd="0" presId="urn:microsoft.com/office/officeart/2008/layout/LinedList"/>
    <dgm:cxn modelId="{53790F56-4AF3-4E37-90E0-7D07BED771DA}" srcId="{41FEE63B-0C94-4EFC-AC21-B8633F5EE6EB}" destId="{1048DDA1-02E7-4B6D-B584-EDED187320EC}" srcOrd="0" destOrd="0" parTransId="{DB1310C6-BED8-4BB6-977F-85D5969B7922}" sibTransId="{6FABAEE6-FCC1-4474-B178-219A8C1EC4E8}"/>
    <dgm:cxn modelId="{F2047667-CF13-4D60-98C5-2F9F3E04F613}" srcId="{41FEE63B-0C94-4EFC-AC21-B8633F5EE6EB}" destId="{F67D5494-8EAD-407F-B021-E8721FCA0D5A}" srcOrd="6" destOrd="0" parTransId="{03A65127-01B9-4E7C-8D77-ED084C88CCA9}" sibTransId="{02020890-48B2-43E7-A6A9-F474AF60B5E7}"/>
    <dgm:cxn modelId="{6E86A36A-1DA8-4570-89F4-FADA92ED648D}" srcId="{41FEE63B-0C94-4EFC-AC21-B8633F5EE6EB}" destId="{52729238-5732-4979-A149-49DB25176D1B}" srcOrd="2" destOrd="0" parTransId="{495C0E3A-C57B-4DB9-8E90-91A97F958A74}" sibTransId="{C43A2827-863F-41EE-8D10-75467A067B67}"/>
    <dgm:cxn modelId="{EC03436B-21CF-46E9-9969-809484F39FCE}" srcId="{41FEE63B-0C94-4EFC-AC21-B8633F5EE6EB}" destId="{E664D257-1AC7-4FF5-98CB-4F03BCF1A62F}" srcOrd="1" destOrd="0" parTransId="{DC5BE317-2AF9-40B8-8120-9C6881ADDCB2}" sibTransId="{3C35E821-2F80-4950-AB4D-D0236FDFBA12}"/>
    <dgm:cxn modelId="{A3CE7172-4A91-E642-AB13-C59D4C30A600}" type="presOf" srcId="{1048DDA1-02E7-4B6D-B584-EDED187320EC}" destId="{3EABA09F-7757-1A40-9327-8AA20D29CBFC}" srcOrd="0" destOrd="0" presId="urn:microsoft.com/office/officeart/2008/layout/LinedList"/>
    <dgm:cxn modelId="{68123877-F3BC-1B4B-8644-85A02D08591D}" type="presOf" srcId="{5F543E77-86D2-45E1-9AE1-4E4A109EA313}" destId="{89D23286-4EBA-2842-BC24-B8055CFF2F02}" srcOrd="0" destOrd="0" presId="urn:microsoft.com/office/officeart/2008/layout/LinedList"/>
    <dgm:cxn modelId="{71FAD47B-30F2-4DBE-BFB7-B3635EEDE4AB}" srcId="{41FEE63B-0C94-4EFC-AC21-B8633F5EE6EB}" destId="{5271DE43-8E2E-4FDE-8EBC-80290B7A716C}" srcOrd="3" destOrd="0" parTransId="{B4124167-0C28-4F29-ABF2-BCE2E1995D26}" sibTransId="{95E245BA-4907-4F83-A18A-1639EFA9DC06}"/>
    <dgm:cxn modelId="{F31AF287-A9DB-45B1-8CDF-8E7AF03AB767}" srcId="{41FEE63B-0C94-4EFC-AC21-B8633F5EE6EB}" destId="{6F16CDEC-BDE8-4296-AABD-AF5265B27CA9}" srcOrd="7" destOrd="0" parTransId="{95FD819C-0C1B-4BA8-B532-33117A23E4EF}" sibTransId="{8AFEDE43-00FB-465F-ADA3-4AB70F70BE26}"/>
    <dgm:cxn modelId="{015E818D-B0FF-4F74-A533-EA3598BD2158}" srcId="{41FEE63B-0C94-4EFC-AC21-B8633F5EE6EB}" destId="{4EBE56F2-E62D-49EC-A312-2D6F447E48C0}" srcOrd="9" destOrd="0" parTransId="{786C07DB-3916-448E-A183-2ECE75B35F4A}" sibTransId="{CE7CF6CE-7349-4A77-B575-2720A8951625}"/>
    <dgm:cxn modelId="{C41192BC-AA4D-354D-9BD5-9E092E34AEA2}" type="presOf" srcId="{4EBE56F2-E62D-49EC-A312-2D6F447E48C0}" destId="{5CBECF69-80A2-4B48-A2E2-17FFC88CEA41}" srcOrd="0" destOrd="0" presId="urn:microsoft.com/office/officeart/2008/layout/LinedList"/>
    <dgm:cxn modelId="{A6EED8E5-B490-B54B-9B7C-F40D97D3759B}" type="presOf" srcId="{5271DE43-8E2E-4FDE-8EBC-80290B7A716C}" destId="{8A152F2F-98F1-9848-9674-54037B0F25C6}" srcOrd="0" destOrd="0" presId="urn:microsoft.com/office/officeart/2008/layout/LinedList"/>
    <dgm:cxn modelId="{3701B7F6-D9C3-EC40-A496-9226E738B1FC}" type="presOf" srcId="{52729238-5732-4979-A149-49DB25176D1B}" destId="{D31FA63B-EB32-1141-8F76-A95EAB59CF6A}" srcOrd="0" destOrd="0" presId="urn:microsoft.com/office/officeart/2008/layout/LinedList"/>
    <dgm:cxn modelId="{78087D15-95BB-FF4E-B26B-D6F4B2BE0098}" type="presParOf" srcId="{71C17D46-C9F3-3C46-A4E1-83CC5002F1AA}" destId="{12CBFF42-BD38-334E-996C-2CAC96A12151}" srcOrd="0" destOrd="0" presId="urn:microsoft.com/office/officeart/2008/layout/LinedList"/>
    <dgm:cxn modelId="{A4E68AC1-835F-2D40-A6CF-506DA74DBE78}" type="presParOf" srcId="{71C17D46-C9F3-3C46-A4E1-83CC5002F1AA}" destId="{D79C69F4-ACBF-2549-834A-53D4D96D5F4A}" srcOrd="1" destOrd="0" presId="urn:microsoft.com/office/officeart/2008/layout/LinedList"/>
    <dgm:cxn modelId="{41D1CAFB-E526-7547-B3AC-BE5DEFEEF31F}" type="presParOf" srcId="{D79C69F4-ACBF-2549-834A-53D4D96D5F4A}" destId="{3EABA09F-7757-1A40-9327-8AA20D29CBFC}" srcOrd="0" destOrd="0" presId="urn:microsoft.com/office/officeart/2008/layout/LinedList"/>
    <dgm:cxn modelId="{2867B2BD-8235-A14C-B0EB-7EE92E546AE0}" type="presParOf" srcId="{D79C69F4-ACBF-2549-834A-53D4D96D5F4A}" destId="{4E96A1E3-CFC9-BD40-877A-3B8AF17B168C}" srcOrd="1" destOrd="0" presId="urn:microsoft.com/office/officeart/2008/layout/LinedList"/>
    <dgm:cxn modelId="{E8111508-FBCF-CB45-B759-924DB57EE790}" type="presParOf" srcId="{71C17D46-C9F3-3C46-A4E1-83CC5002F1AA}" destId="{B8F61507-0929-314A-82BE-89A7EAA4A901}" srcOrd="2" destOrd="0" presId="urn:microsoft.com/office/officeart/2008/layout/LinedList"/>
    <dgm:cxn modelId="{CA2E779F-3ACA-A34B-A495-4BB0B63BCEBA}" type="presParOf" srcId="{71C17D46-C9F3-3C46-A4E1-83CC5002F1AA}" destId="{A228CB39-6FAB-6643-A93F-34589FE85DF6}" srcOrd="3" destOrd="0" presId="urn:microsoft.com/office/officeart/2008/layout/LinedList"/>
    <dgm:cxn modelId="{9CD8F889-0750-9748-A668-D2F44E202E1F}" type="presParOf" srcId="{A228CB39-6FAB-6643-A93F-34589FE85DF6}" destId="{3BE99A3D-8C89-DB42-AC70-A06513DC3327}" srcOrd="0" destOrd="0" presId="urn:microsoft.com/office/officeart/2008/layout/LinedList"/>
    <dgm:cxn modelId="{BC2612B7-2607-1F45-90DB-219DCDAD81BB}" type="presParOf" srcId="{A228CB39-6FAB-6643-A93F-34589FE85DF6}" destId="{06997032-5BC8-F843-AE0D-72BB490942E7}" srcOrd="1" destOrd="0" presId="urn:microsoft.com/office/officeart/2008/layout/LinedList"/>
    <dgm:cxn modelId="{530FACCD-C476-004A-B504-16EC99489986}" type="presParOf" srcId="{71C17D46-C9F3-3C46-A4E1-83CC5002F1AA}" destId="{7D8D0F4D-AC60-4941-ADC4-534F6F82306A}" srcOrd="4" destOrd="0" presId="urn:microsoft.com/office/officeart/2008/layout/LinedList"/>
    <dgm:cxn modelId="{DACEA2C6-ED56-154E-9C55-FE3EFA0987EA}" type="presParOf" srcId="{71C17D46-C9F3-3C46-A4E1-83CC5002F1AA}" destId="{10E8074B-A8D1-1A48-B604-3CC3B3883FC9}" srcOrd="5" destOrd="0" presId="urn:microsoft.com/office/officeart/2008/layout/LinedList"/>
    <dgm:cxn modelId="{42A34F2E-E203-7B47-BABC-DDAF9BB6ECC2}" type="presParOf" srcId="{10E8074B-A8D1-1A48-B604-3CC3B3883FC9}" destId="{D31FA63B-EB32-1141-8F76-A95EAB59CF6A}" srcOrd="0" destOrd="0" presId="urn:microsoft.com/office/officeart/2008/layout/LinedList"/>
    <dgm:cxn modelId="{A14636BD-A43E-C349-91B6-61150A6CBDB9}" type="presParOf" srcId="{10E8074B-A8D1-1A48-B604-3CC3B3883FC9}" destId="{3F95C3C9-4CE5-E249-80C4-CCAD6BC5EB9B}" srcOrd="1" destOrd="0" presId="urn:microsoft.com/office/officeart/2008/layout/LinedList"/>
    <dgm:cxn modelId="{00085C3B-27C9-0C4D-8FA7-5AF321B89C45}" type="presParOf" srcId="{71C17D46-C9F3-3C46-A4E1-83CC5002F1AA}" destId="{D3C693B3-F6BA-3E4D-85AD-2132D1C9A457}" srcOrd="6" destOrd="0" presId="urn:microsoft.com/office/officeart/2008/layout/LinedList"/>
    <dgm:cxn modelId="{0F85D4F3-7A26-1341-8C12-118E9847873A}" type="presParOf" srcId="{71C17D46-C9F3-3C46-A4E1-83CC5002F1AA}" destId="{A2652614-B9D4-0F43-B8FA-82EDF51BFD7F}" srcOrd="7" destOrd="0" presId="urn:microsoft.com/office/officeart/2008/layout/LinedList"/>
    <dgm:cxn modelId="{CF248144-BDBF-0A47-A82C-ACF14E4A5FF5}" type="presParOf" srcId="{A2652614-B9D4-0F43-B8FA-82EDF51BFD7F}" destId="{8A152F2F-98F1-9848-9674-54037B0F25C6}" srcOrd="0" destOrd="0" presId="urn:microsoft.com/office/officeart/2008/layout/LinedList"/>
    <dgm:cxn modelId="{EC63B1D8-A51F-FF49-B262-CA1B2669BA12}" type="presParOf" srcId="{A2652614-B9D4-0F43-B8FA-82EDF51BFD7F}" destId="{C62E4269-234F-EE46-ABBF-78BD3F666482}" srcOrd="1" destOrd="0" presId="urn:microsoft.com/office/officeart/2008/layout/LinedList"/>
    <dgm:cxn modelId="{B0833B70-2878-9746-8FE7-5022A3DD01CD}" type="presParOf" srcId="{71C17D46-C9F3-3C46-A4E1-83CC5002F1AA}" destId="{7F2996CF-D90F-4A4B-ABB0-8CA8C9920693}" srcOrd="8" destOrd="0" presId="urn:microsoft.com/office/officeart/2008/layout/LinedList"/>
    <dgm:cxn modelId="{A3767529-5899-2E45-ACB5-25A44D4B2727}" type="presParOf" srcId="{71C17D46-C9F3-3C46-A4E1-83CC5002F1AA}" destId="{E836E266-CE4A-5F4E-8E8E-B6160D594A74}" srcOrd="9" destOrd="0" presId="urn:microsoft.com/office/officeart/2008/layout/LinedList"/>
    <dgm:cxn modelId="{39BF5103-A2FF-E14B-A24F-A37654CEDA7B}" type="presParOf" srcId="{E836E266-CE4A-5F4E-8E8E-B6160D594A74}" destId="{3406B936-B11B-E34D-9062-4B228A3C0779}" srcOrd="0" destOrd="0" presId="urn:microsoft.com/office/officeart/2008/layout/LinedList"/>
    <dgm:cxn modelId="{08D9DBEF-4D35-EF4D-8B81-E23FFC74FDFA}" type="presParOf" srcId="{E836E266-CE4A-5F4E-8E8E-B6160D594A74}" destId="{D48B0446-7225-6743-8956-340E07162103}" srcOrd="1" destOrd="0" presId="urn:microsoft.com/office/officeart/2008/layout/LinedList"/>
    <dgm:cxn modelId="{3BB07CF9-F562-F141-8AB0-9C5F94A862C2}" type="presParOf" srcId="{71C17D46-C9F3-3C46-A4E1-83CC5002F1AA}" destId="{D29EC71C-0677-294C-BCBD-FF87D5863F16}" srcOrd="10" destOrd="0" presId="urn:microsoft.com/office/officeart/2008/layout/LinedList"/>
    <dgm:cxn modelId="{370AD7B4-57F8-164C-9090-DF818A3A4655}" type="presParOf" srcId="{71C17D46-C9F3-3C46-A4E1-83CC5002F1AA}" destId="{89B5FBF3-8B85-2044-BA29-C0D1A0BD24C9}" srcOrd="11" destOrd="0" presId="urn:microsoft.com/office/officeart/2008/layout/LinedList"/>
    <dgm:cxn modelId="{B9249048-034C-664B-9446-3694FA0D8B0B}" type="presParOf" srcId="{89B5FBF3-8B85-2044-BA29-C0D1A0BD24C9}" destId="{89D23286-4EBA-2842-BC24-B8055CFF2F02}" srcOrd="0" destOrd="0" presId="urn:microsoft.com/office/officeart/2008/layout/LinedList"/>
    <dgm:cxn modelId="{AC744362-395C-1F4A-A65F-2CAAE51DAD5E}" type="presParOf" srcId="{89B5FBF3-8B85-2044-BA29-C0D1A0BD24C9}" destId="{DB6B386D-0B4F-5F4B-881D-F8E42571F24D}" srcOrd="1" destOrd="0" presId="urn:microsoft.com/office/officeart/2008/layout/LinedList"/>
    <dgm:cxn modelId="{702CD593-FB54-DD47-B056-7AA5FB75AC87}" type="presParOf" srcId="{71C17D46-C9F3-3C46-A4E1-83CC5002F1AA}" destId="{6926121C-6C87-404E-972F-9828DEEC085A}" srcOrd="12" destOrd="0" presId="urn:microsoft.com/office/officeart/2008/layout/LinedList"/>
    <dgm:cxn modelId="{BC1C5927-5C14-2647-831C-5D62C1402828}" type="presParOf" srcId="{71C17D46-C9F3-3C46-A4E1-83CC5002F1AA}" destId="{DDCBC7C1-45F9-B54F-AEAD-05217660A6C5}" srcOrd="13" destOrd="0" presId="urn:microsoft.com/office/officeart/2008/layout/LinedList"/>
    <dgm:cxn modelId="{5758672E-9813-2F4F-B2B6-20C391D9D475}" type="presParOf" srcId="{DDCBC7C1-45F9-B54F-AEAD-05217660A6C5}" destId="{ACD76221-1E6E-A24C-8338-B47EA97C0699}" srcOrd="0" destOrd="0" presId="urn:microsoft.com/office/officeart/2008/layout/LinedList"/>
    <dgm:cxn modelId="{A370CE51-33E2-A441-8A32-868E677BF402}" type="presParOf" srcId="{DDCBC7C1-45F9-B54F-AEAD-05217660A6C5}" destId="{935C983A-7C17-484D-B7FE-E7672005C253}" srcOrd="1" destOrd="0" presId="urn:microsoft.com/office/officeart/2008/layout/LinedList"/>
    <dgm:cxn modelId="{0866C924-0570-7744-8F3C-1164D3EA345C}" type="presParOf" srcId="{71C17D46-C9F3-3C46-A4E1-83CC5002F1AA}" destId="{206B6756-4201-FA4F-AE07-85DABD0ED8E4}" srcOrd="14" destOrd="0" presId="urn:microsoft.com/office/officeart/2008/layout/LinedList"/>
    <dgm:cxn modelId="{B636F5EA-6EF4-9646-99A1-29F22E9D71B2}" type="presParOf" srcId="{71C17D46-C9F3-3C46-A4E1-83CC5002F1AA}" destId="{086A1759-C907-604A-9D76-5CB58A60CC01}" srcOrd="15" destOrd="0" presId="urn:microsoft.com/office/officeart/2008/layout/LinedList"/>
    <dgm:cxn modelId="{5871C704-95B1-1149-9EEF-DFBEFE198072}" type="presParOf" srcId="{086A1759-C907-604A-9D76-5CB58A60CC01}" destId="{C58F9713-5214-3640-9DAA-015E29755307}" srcOrd="0" destOrd="0" presId="urn:microsoft.com/office/officeart/2008/layout/LinedList"/>
    <dgm:cxn modelId="{345E6106-9BAF-4142-AD7F-BA0D3B1A6CD4}" type="presParOf" srcId="{086A1759-C907-604A-9D76-5CB58A60CC01}" destId="{A763A7B5-B794-1E40-A62B-92DE0E86045C}" srcOrd="1" destOrd="0" presId="urn:microsoft.com/office/officeart/2008/layout/LinedList"/>
    <dgm:cxn modelId="{F2CCF02D-1780-5744-86A5-033AD29AC305}" type="presParOf" srcId="{71C17D46-C9F3-3C46-A4E1-83CC5002F1AA}" destId="{1DE969FB-E3F2-C64E-A3B8-7C96B5912E09}" srcOrd="16" destOrd="0" presId="urn:microsoft.com/office/officeart/2008/layout/LinedList"/>
    <dgm:cxn modelId="{44147588-8C7F-7740-8F7B-AA919E36428C}" type="presParOf" srcId="{71C17D46-C9F3-3C46-A4E1-83CC5002F1AA}" destId="{274B4F51-18D7-444A-8D8B-94471A5AE0D1}" srcOrd="17" destOrd="0" presId="urn:microsoft.com/office/officeart/2008/layout/LinedList"/>
    <dgm:cxn modelId="{161551BA-499B-A043-BE46-1782A4987F4C}" type="presParOf" srcId="{274B4F51-18D7-444A-8D8B-94471A5AE0D1}" destId="{F62A31BF-AFFD-FC49-B569-56D4D9E78D02}" srcOrd="0" destOrd="0" presId="urn:microsoft.com/office/officeart/2008/layout/LinedList"/>
    <dgm:cxn modelId="{50C0A790-19E8-2D48-A632-760125ED1575}" type="presParOf" srcId="{274B4F51-18D7-444A-8D8B-94471A5AE0D1}" destId="{EF5BE1AB-F837-C54C-B1E0-78115114085F}" srcOrd="1" destOrd="0" presId="urn:microsoft.com/office/officeart/2008/layout/LinedList"/>
    <dgm:cxn modelId="{143DF8B7-C91E-9047-AD14-CE7A4914F7C9}" type="presParOf" srcId="{71C17D46-C9F3-3C46-A4E1-83CC5002F1AA}" destId="{C686DEF7-51DD-D346-A0D8-82C5B5A98FF9}" srcOrd="18" destOrd="0" presId="urn:microsoft.com/office/officeart/2008/layout/LinedList"/>
    <dgm:cxn modelId="{C7D3542B-9E63-B549-81C4-15D39EC6911A}" type="presParOf" srcId="{71C17D46-C9F3-3C46-A4E1-83CC5002F1AA}" destId="{DED36E35-66A0-D845-A9B7-78F9ABA23CBA}" srcOrd="19" destOrd="0" presId="urn:microsoft.com/office/officeart/2008/layout/LinedList"/>
    <dgm:cxn modelId="{0E15D5FA-F51A-BE46-B1A8-D839940B89A3}" type="presParOf" srcId="{DED36E35-66A0-D845-A9B7-78F9ABA23CBA}" destId="{5CBECF69-80A2-4B48-A2E2-17FFC88CEA41}" srcOrd="0" destOrd="0" presId="urn:microsoft.com/office/officeart/2008/layout/LinedList"/>
    <dgm:cxn modelId="{8946B4D6-0270-8A48-8169-3DE8178E29BB}" type="presParOf" srcId="{DED36E35-66A0-D845-A9B7-78F9ABA23CBA}" destId="{D56ECBE2-DAAB-C94B-9217-E71263A9875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7733C78-2244-4833-ABAE-09D75EAAED9C}"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7AFF7C1C-21C2-4D24-A4E7-9F06ADA8E55E}">
      <dgm:prSet/>
      <dgm:spPr/>
      <dgm:t>
        <a:bodyPr/>
        <a:lstStyle/>
        <a:p>
          <a:r>
            <a:rPr lang="en-US"/>
            <a:t>P</a:t>
          </a:r>
          <a:r>
            <a:rPr lang="en-IL"/>
            <a:t>icture is just an html element that will display diff</a:t>
          </a:r>
          <a:r>
            <a:rPr lang="en-US"/>
            <a:t>e</a:t>
          </a:r>
          <a:r>
            <a:rPr lang="en-IL"/>
            <a:t>rent images baesd on the sized of the page.</a:t>
          </a:r>
          <a:endParaRPr lang="en-US"/>
        </a:p>
      </dgm:t>
    </dgm:pt>
    <dgm:pt modelId="{B313B555-A0F6-40D2-B485-435AA687FA40}" type="parTrans" cxnId="{DF19D668-B296-4639-8831-3B06FB4CCAD4}">
      <dgm:prSet/>
      <dgm:spPr/>
      <dgm:t>
        <a:bodyPr/>
        <a:lstStyle/>
        <a:p>
          <a:endParaRPr lang="en-US"/>
        </a:p>
      </dgm:t>
    </dgm:pt>
    <dgm:pt modelId="{5187CCF9-EFE5-4DC0-9860-FB69647270B1}" type="sibTrans" cxnId="{DF19D668-B296-4639-8831-3B06FB4CCAD4}">
      <dgm:prSet/>
      <dgm:spPr/>
      <dgm:t>
        <a:bodyPr/>
        <a:lstStyle/>
        <a:p>
          <a:endParaRPr lang="en-US"/>
        </a:p>
      </dgm:t>
    </dgm:pt>
    <dgm:pt modelId="{5C02D4F5-0C21-44EF-A8B9-33BB40688FA3}">
      <dgm:prSet/>
      <dgm:spPr/>
      <dgm:t>
        <a:bodyPr/>
        <a:lstStyle/>
        <a:p>
          <a:r>
            <a:rPr lang="en-US" b="0" i="0"/>
            <a:t>&lt;picture&gt;</a:t>
          </a:r>
          <a:br>
            <a:rPr lang="en-US"/>
          </a:br>
          <a:r>
            <a:rPr lang="en-US" b="0" i="0"/>
            <a:t>  &lt;source media="(min-width: 		650px)" srcset="img_food.jpg"&gt;</a:t>
          </a:r>
          <a:br>
            <a:rPr lang="en-US"/>
          </a:br>
          <a:r>
            <a:rPr lang="en-US" b="0" i="0"/>
            <a:t>  &lt;source media="(min-width: 	465px)" srcset="img_car.jpg"&gt;</a:t>
          </a:r>
          <a:br>
            <a:rPr lang="en-US"/>
          </a:br>
          <a:r>
            <a:rPr lang="en-US" b="0" i="0"/>
            <a:t>  &lt;img src="img_girl.jpg"&gt;</a:t>
          </a:r>
          <a:br>
            <a:rPr lang="en-US"/>
          </a:br>
          <a:r>
            <a:rPr lang="en-US" b="0" i="0"/>
            <a:t>&lt;/picture&gt;</a:t>
          </a:r>
          <a:endParaRPr lang="en-US"/>
        </a:p>
      </dgm:t>
    </dgm:pt>
    <dgm:pt modelId="{F1ED3FAF-DC25-41C9-9DD4-0E07C1DB1058}" type="parTrans" cxnId="{38DD2188-2613-4DFD-A33C-0FEBBB4046A8}">
      <dgm:prSet/>
      <dgm:spPr/>
      <dgm:t>
        <a:bodyPr/>
        <a:lstStyle/>
        <a:p>
          <a:endParaRPr lang="en-US"/>
        </a:p>
      </dgm:t>
    </dgm:pt>
    <dgm:pt modelId="{A40FFD03-760A-49CC-ABB9-EC81865365CE}" type="sibTrans" cxnId="{38DD2188-2613-4DFD-A33C-0FEBBB4046A8}">
      <dgm:prSet/>
      <dgm:spPr/>
      <dgm:t>
        <a:bodyPr/>
        <a:lstStyle/>
        <a:p>
          <a:endParaRPr lang="en-US"/>
        </a:p>
      </dgm:t>
    </dgm:pt>
    <dgm:pt modelId="{82732BA1-5AD9-D24E-AA10-71E2D3DE178B}" type="pres">
      <dgm:prSet presAssocID="{A7733C78-2244-4833-ABAE-09D75EAAED9C}" presName="vert0" presStyleCnt="0">
        <dgm:presLayoutVars>
          <dgm:dir/>
          <dgm:animOne val="branch"/>
          <dgm:animLvl val="lvl"/>
        </dgm:presLayoutVars>
      </dgm:prSet>
      <dgm:spPr/>
    </dgm:pt>
    <dgm:pt modelId="{E2DFED38-47B0-6A4A-87D1-78C1F6FEFB45}" type="pres">
      <dgm:prSet presAssocID="{7AFF7C1C-21C2-4D24-A4E7-9F06ADA8E55E}" presName="thickLine" presStyleLbl="alignNode1" presStyleIdx="0" presStyleCnt="2"/>
      <dgm:spPr/>
    </dgm:pt>
    <dgm:pt modelId="{4895327E-F53A-FD49-B173-B90B718C68C7}" type="pres">
      <dgm:prSet presAssocID="{7AFF7C1C-21C2-4D24-A4E7-9F06ADA8E55E}" presName="horz1" presStyleCnt="0"/>
      <dgm:spPr/>
    </dgm:pt>
    <dgm:pt modelId="{45769878-601C-E446-8B91-1A21ECB687E2}" type="pres">
      <dgm:prSet presAssocID="{7AFF7C1C-21C2-4D24-A4E7-9F06ADA8E55E}" presName="tx1" presStyleLbl="revTx" presStyleIdx="0" presStyleCnt="2"/>
      <dgm:spPr/>
    </dgm:pt>
    <dgm:pt modelId="{073AAAC4-E959-6B4F-BB2D-064A9272F6A8}" type="pres">
      <dgm:prSet presAssocID="{7AFF7C1C-21C2-4D24-A4E7-9F06ADA8E55E}" presName="vert1" presStyleCnt="0"/>
      <dgm:spPr/>
    </dgm:pt>
    <dgm:pt modelId="{16F47C54-7DE1-8A46-B8EC-AF0C2442BC07}" type="pres">
      <dgm:prSet presAssocID="{5C02D4F5-0C21-44EF-A8B9-33BB40688FA3}" presName="thickLine" presStyleLbl="alignNode1" presStyleIdx="1" presStyleCnt="2"/>
      <dgm:spPr/>
    </dgm:pt>
    <dgm:pt modelId="{F77BA10D-79F3-3C47-B274-CA7292624F15}" type="pres">
      <dgm:prSet presAssocID="{5C02D4F5-0C21-44EF-A8B9-33BB40688FA3}" presName="horz1" presStyleCnt="0"/>
      <dgm:spPr/>
    </dgm:pt>
    <dgm:pt modelId="{F0C3DC9E-CEF5-A04A-99D0-3A8F782A1C8A}" type="pres">
      <dgm:prSet presAssocID="{5C02D4F5-0C21-44EF-A8B9-33BB40688FA3}" presName="tx1" presStyleLbl="revTx" presStyleIdx="1" presStyleCnt="2"/>
      <dgm:spPr/>
    </dgm:pt>
    <dgm:pt modelId="{E13B9AFF-C00E-2C47-9BFC-FB5A59DED371}" type="pres">
      <dgm:prSet presAssocID="{5C02D4F5-0C21-44EF-A8B9-33BB40688FA3}" presName="vert1" presStyleCnt="0"/>
      <dgm:spPr/>
    </dgm:pt>
  </dgm:ptLst>
  <dgm:cxnLst>
    <dgm:cxn modelId="{F0A94031-5B54-2C49-B5F2-A26F93B75ED4}" type="presOf" srcId="{7AFF7C1C-21C2-4D24-A4E7-9F06ADA8E55E}" destId="{45769878-601C-E446-8B91-1A21ECB687E2}" srcOrd="0" destOrd="0" presId="urn:microsoft.com/office/officeart/2008/layout/LinedList"/>
    <dgm:cxn modelId="{DF19D668-B296-4639-8831-3B06FB4CCAD4}" srcId="{A7733C78-2244-4833-ABAE-09D75EAAED9C}" destId="{7AFF7C1C-21C2-4D24-A4E7-9F06ADA8E55E}" srcOrd="0" destOrd="0" parTransId="{B313B555-A0F6-40D2-B485-435AA687FA40}" sibTransId="{5187CCF9-EFE5-4DC0-9860-FB69647270B1}"/>
    <dgm:cxn modelId="{8F0FCD6A-E0B1-8444-89B6-A0A8A7813657}" type="presOf" srcId="{5C02D4F5-0C21-44EF-A8B9-33BB40688FA3}" destId="{F0C3DC9E-CEF5-A04A-99D0-3A8F782A1C8A}" srcOrd="0" destOrd="0" presId="urn:microsoft.com/office/officeart/2008/layout/LinedList"/>
    <dgm:cxn modelId="{E2CBAC75-F765-BD4F-8929-1F8D3310DC92}" type="presOf" srcId="{A7733C78-2244-4833-ABAE-09D75EAAED9C}" destId="{82732BA1-5AD9-D24E-AA10-71E2D3DE178B}" srcOrd="0" destOrd="0" presId="urn:microsoft.com/office/officeart/2008/layout/LinedList"/>
    <dgm:cxn modelId="{38DD2188-2613-4DFD-A33C-0FEBBB4046A8}" srcId="{A7733C78-2244-4833-ABAE-09D75EAAED9C}" destId="{5C02D4F5-0C21-44EF-A8B9-33BB40688FA3}" srcOrd="1" destOrd="0" parTransId="{F1ED3FAF-DC25-41C9-9DD4-0E07C1DB1058}" sibTransId="{A40FFD03-760A-49CC-ABB9-EC81865365CE}"/>
    <dgm:cxn modelId="{2F14683F-3755-974E-882B-DB0CC58B7EA3}" type="presParOf" srcId="{82732BA1-5AD9-D24E-AA10-71E2D3DE178B}" destId="{E2DFED38-47B0-6A4A-87D1-78C1F6FEFB45}" srcOrd="0" destOrd="0" presId="urn:microsoft.com/office/officeart/2008/layout/LinedList"/>
    <dgm:cxn modelId="{BD171C1A-DD4E-EE46-96EB-D21FD7842362}" type="presParOf" srcId="{82732BA1-5AD9-D24E-AA10-71E2D3DE178B}" destId="{4895327E-F53A-FD49-B173-B90B718C68C7}" srcOrd="1" destOrd="0" presId="urn:microsoft.com/office/officeart/2008/layout/LinedList"/>
    <dgm:cxn modelId="{99427E19-6F96-2A43-A37D-63FFCBDE3A4D}" type="presParOf" srcId="{4895327E-F53A-FD49-B173-B90B718C68C7}" destId="{45769878-601C-E446-8B91-1A21ECB687E2}" srcOrd="0" destOrd="0" presId="urn:microsoft.com/office/officeart/2008/layout/LinedList"/>
    <dgm:cxn modelId="{E3CD74E9-86BE-C942-A402-2FE462990831}" type="presParOf" srcId="{4895327E-F53A-FD49-B173-B90B718C68C7}" destId="{073AAAC4-E959-6B4F-BB2D-064A9272F6A8}" srcOrd="1" destOrd="0" presId="urn:microsoft.com/office/officeart/2008/layout/LinedList"/>
    <dgm:cxn modelId="{0858ADB2-E09A-314F-8A60-A54F90BC9C0F}" type="presParOf" srcId="{82732BA1-5AD9-D24E-AA10-71E2D3DE178B}" destId="{16F47C54-7DE1-8A46-B8EC-AF0C2442BC07}" srcOrd="2" destOrd="0" presId="urn:microsoft.com/office/officeart/2008/layout/LinedList"/>
    <dgm:cxn modelId="{8D24574E-2C94-B940-B4CD-5864ABBCF0F8}" type="presParOf" srcId="{82732BA1-5AD9-D24E-AA10-71E2D3DE178B}" destId="{F77BA10D-79F3-3C47-B274-CA7292624F15}" srcOrd="3" destOrd="0" presId="urn:microsoft.com/office/officeart/2008/layout/LinedList"/>
    <dgm:cxn modelId="{A5F66B8F-66BF-1240-A8CA-14560153C847}" type="presParOf" srcId="{F77BA10D-79F3-3C47-B274-CA7292624F15}" destId="{F0C3DC9E-CEF5-A04A-99D0-3A8F782A1C8A}" srcOrd="0" destOrd="0" presId="urn:microsoft.com/office/officeart/2008/layout/LinedList"/>
    <dgm:cxn modelId="{CB0F34BA-9D4A-A545-B769-E81B4188D752}" type="presParOf" srcId="{F77BA10D-79F3-3C47-B274-CA7292624F15}" destId="{E13B9AFF-C00E-2C47-9BFC-FB5A59DED37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59722D4-CA46-4F20-B6A1-A386E845D5F2}"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35E6EEEB-70D9-4351-A77A-BED0BB0586E9}">
      <dgm:prSet/>
      <dgm:spPr/>
      <dgm:t>
        <a:bodyPr/>
        <a:lstStyle/>
        <a:p>
          <a:r>
            <a:rPr lang="en-US" b="0" i="0"/>
            <a:t>&lt;title&gt;: This tag defines the title of the document, which is usually displayed in the title bar or tab of the web browser.</a:t>
          </a:r>
          <a:endParaRPr lang="en-US"/>
        </a:p>
      </dgm:t>
    </dgm:pt>
    <dgm:pt modelId="{3913F664-2B5F-44AA-9467-C0D815E75195}" type="parTrans" cxnId="{F56AEE00-07DD-456C-8507-C275B3198F7A}">
      <dgm:prSet/>
      <dgm:spPr/>
      <dgm:t>
        <a:bodyPr/>
        <a:lstStyle/>
        <a:p>
          <a:endParaRPr lang="en-US"/>
        </a:p>
      </dgm:t>
    </dgm:pt>
    <dgm:pt modelId="{D92AD42B-7E48-4A6D-9A09-C6956FCEEDF3}" type="sibTrans" cxnId="{F56AEE00-07DD-456C-8507-C275B3198F7A}">
      <dgm:prSet/>
      <dgm:spPr/>
      <dgm:t>
        <a:bodyPr/>
        <a:lstStyle/>
        <a:p>
          <a:endParaRPr lang="en-US"/>
        </a:p>
      </dgm:t>
    </dgm:pt>
    <dgm:pt modelId="{A5EE8DED-14CC-4A06-A390-08A48F1F5EF1}">
      <dgm:prSet/>
      <dgm:spPr/>
      <dgm:t>
        <a:bodyPr/>
        <a:lstStyle/>
        <a:p>
          <a:r>
            <a:rPr lang="en-US" b="0" i="0"/>
            <a:t>&lt;link&gt;: This tag is used to link to external resources, such as stylesheets or favicons.</a:t>
          </a:r>
          <a:endParaRPr lang="en-US"/>
        </a:p>
      </dgm:t>
    </dgm:pt>
    <dgm:pt modelId="{DF747F42-D41E-4D48-9254-74891452BEC3}" type="parTrans" cxnId="{BC7333AC-369B-4698-9458-B39D3193DCA2}">
      <dgm:prSet/>
      <dgm:spPr/>
      <dgm:t>
        <a:bodyPr/>
        <a:lstStyle/>
        <a:p>
          <a:endParaRPr lang="en-US"/>
        </a:p>
      </dgm:t>
    </dgm:pt>
    <dgm:pt modelId="{826E28BC-47E9-4D97-9438-4EB29C7916D8}" type="sibTrans" cxnId="{BC7333AC-369B-4698-9458-B39D3193DCA2}">
      <dgm:prSet/>
      <dgm:spPr/>
      <dgm:t>
        <a:bodyPr/>
        <a:lstStyle/>
        <a:p>
          <a:endParaRPr lang="en-US"/>
        </a:p>
      </dgm:t>
    </dgm:pt>
    <dgm:pt modelId="{F4700853-8081-4ADD-84E7-9D3EE493D81B}">
      <dgm:prSet/>
      <dgm:spPr/>
      <dgm:t>
        <a:bodyPr/>
        <a:lstStyle/>
        <a:p>
          <a:r>
            <a:rPr lang="en-US" b="0" i="0"/>
            <a:t>&lt;meta&gt;: This tag is used to provide metadata about the document, such as its author, keywords, and description.</a:t>
          </a:r>
          <a:endParaRPr lang="en-US"/>
        </a:p>
      </dgm:t>
    </dgm:pt>
    <dgm:pt modelId="{00172246-280C-4CCD-B1C8-26DC55606515}" type="parTrans" cxnId="{5653AD08-7453-430C-B4ED-DFC911E9E859}">
      <dgm:prSet/>
      <dgm:spPr/>
      <dgm:t>
        <a:bodyPr/>
        <a:lstStyle/>
        <a:p>
          <a:endParaRPr lang="en-US"/>
        </a:p>
      </dgm:t>
    </dgm:pt>
    <dgm:pt modelId="{A9C4D3AD-52AE-4E0C-9360-CED0CD73A3C3}" type="sibTrans" cxnId="{5653AD08-7453-430C-B4ED-DFC911E9E859}">
      <dgm:prSet/>
      <dgm:spPr/>
      <dgm:t>
        <a:bodyPr/>
        <a:lstStyle/>
        <a:p>
          <a:endParaRPr lang="en-US"/>
        </a:p>
      </dgm:t>
    </dgm:pt>
    <dgm:pt modelId="{177794B4-0B8C-4809-BC0D-954F4E7721ED}">
      <dgm:prSet/>
      <dgm:spPr/>
      <dgm:t>
        <a:bodyPr/>
        <a:lstStyle/>
        <a:p>
          <a:r>
            <a:rPr lang="en-US" b="0" i="0"/>
            <a:t>&lt;style&gt;: This tag is used to define style information for the document, such as fonts and colors.</a:t>
          </a:r>
          <a:endParaRPr lang="en-US"/>
        </a:p>
      </dgm:t>
    </dgm:pt>
    <dgm:pt modelId="{6DC6836A-39CD-47BD-8A0E-B7C5D6F5C781}" type="parTrans" cxnId="{12B08F2C-8BDA-4807-B205-A8E099C1D126}">
      <dgm:prSet/>
      <dgm:spPr/>
      <dgm:t>
        <a:bodyPr/>
        <a:lstStyle/>
        <a:p>
          <a:endParaRPr lang="en-US"/>
        </a:p>
      </dgm:t>
    </dgm:pt>
    <dgm:pt modelId="{35871C94-B2C2-4C9B-8167-B786C71ACCFF}" type="sibTrans" cxnId="{12B08F2C-8BDA-4807-B205-A8E099C1D126}">
      <dgm:prSet/>
      <dgm:spPr/>
      <dgm:t>
        <a:bodyPr/>
        <a:lstStyle/>
        <a:p>
          <a:endParaRPr lang="en-US"/>
        </a:p>
      </dgm:t>
    </dgm:pt>
    <dgm:pt modelId="{833A0C86-E979-2441-9068-F3B12CD6491C}" type="pres">
      <dgm:prSet presAssocID="{959722D4-CA46-4F20-B6A1-A386E845D5F2}" presName="linear" presStyleCnt="0">
        <dgm:presLayoutVars>
          <dgm:animLvl val="lvl"/>
          <dgm:resizeHandles val="exact"/>
        </dgm:presLayoutVars>
      </dgm:prSet>
      <dgm:spPr/>
    </dgm:pt>
    <dgm:pt modelId="{2C9E98AC-4F2A-9040-A538-940C82E19D33}" type="pres">
      <dgm:prSet presAssocID="{35E6EEEB-70D9-4351-A77A-BED0BB0586E9}" presName="parentText" presStyleLbl="node1" presStyleIdx="0" presStyleCnt="4">
        <dgm:presLayoutVars>
          <dgm:chMax val="0"/>
          <dgm:bulletEnabled val="1"/>
        </dgm:presLayoutVars>
      </dgm:prSet>
      <dgm:spPr/>
    </dgm:pt>
    <dgm:pt modelId="{875AFC3A-910A-5841-B41C-BE1EC5BCB27F}" type="pres">
      <dgm:prSet presAssocID="{D92AD42B-7E48-4A6D-9A09-C6956FCEEDF3}" presName="spacer" presStyleCnt="0"/>
      <dgm:spPr/>
    </dgm:pt>
    <dgm:pt modelId="{EA610967-7B1C-064F-AFBD-A421D0E9D967}" type="pres">
      <dgm:prSet presAssocID="{A5EE8DED-14CC-4A06-A390-08A48F1F5EF1}" presName="parentText" presStyleLbl="node1" presStyleIdx="1" presStyleCnt="4">
        <dgm:presLayoutVars>
          <dgm:chMax val="0"/>
          <dgm:bulletEnabled val="1"/>
        </dgm:presLayoutVars>
      </dgm:prSet>
      <dgm:spPr/>
    </dgm:pt>
    <dgm:pt modelId="{17225B07-9A48-5F49-9EA1-5691A8E9FBAF}" type="pres">
      <dgm:prSet presAssocID="{826E28BC-47E9-4D97-9438-4EB29C7916D8}" presName="spacer" presStyleCnt="0"/>
      <dgm:spPr/>
    </dgm:pt>
    <dgm:pt modelId="{96620954-8B6B-AF45-9D7B-D5108F811151}" type="pres">
      <dgm:prSet presAssocID="{F4700853-8081-4ADD-84E7-9D3EE493D81B}" presName="parentText" presStyleLbl="node1" presStyleIdx="2" presStyleCnt="4">
        <dgm:presLayoutVars>
          <dgm:chMax val="0"/>
          <dgm:bulletEnabled val="1"/>
        </dgm:presLayoutVars>
      </dgm:prSet>
      <dgm:spPr/>
    </dgm:pt>
    <dgm:pt modelId="{FE5027C8-BF72-2D49-87D1-0E77BAAAE0B7}" type="pres">
      <dgm:prSet presAssocID="{A9C4D3AD-52AE-4E0C-9360-CED0CD73A3C3}" presName="spacer" presStyleCnt="0"/>
      <dgm:spPr/>
    </dgm:pt>
    <dgm:pt modelId="{BEDDE928-8FB9-E944-AB28-570F052ED117}" type="pres">
      <dgm:prSet presAssocID="{177794B4-0B8C-4809-BC0D-954F4E7721ED}" presName="parentText" presStyleLbl="node1" presStyleIdx="3" presStyleCnt="4">
        <dgm:presLayoutVars>
          <dgm:chMax val="0"/>
          <dgm:bulletEnabled val="1"/>
        </dgm:presLayoutVars>
      </dgm:prSet>
      <dgm:spPr/>
    </dgm:pt>
  </dgm:ptLst>
  <dgm:cxnLst>
    <dgm:cxn modelId="{F56AEE00-07DD-456C-8507-C275B3198F7A}" srcId="{959722D4-CA46-4F20-B6A1-A386E845D5F2}" destId="{35E6EEEB-70D9-4351-A77A-BED0BB0586E9}" srcOrd="0" destOrd="0" parTransId="{3913F664-2B5F-44AA-9467-C0D815E75195}" sibTransId="{D92AD42B-7E48-4A6D-9A09-C6956FCEEDF3}"/>
    <dgm:cxn modelId="{5653AD08-7453-430C-B4ED-DFC911E9E859}" srcId="{959722D4-CA46-4F20-B6A1-A386E845D5F2}" destId="{F4700853-8081-4ADD-84E7-9D3EE493D81B}" srcOrd="2" destOrd="0" parTransId="{00172246-280C-4CCD-B1C8-26DC55606515}" sibTransId="{A9C4D3AD-52AE-4E0C-9360-CED0CD73A3C3}"/>
    <dgm:cxn modelId="{12B08F2C-8BDA-4807-B205-A8E099C1D126}" srcId="{959722D4-CA46-4F20-B6A1-A386E845D5F2}" destId="{177794B4-0B8C-4809-BC0D-954F4E7721ED}" srcOrd="3" destOrd="0" parTransId="{6DC6836A-39CD-47BD-8A0E-B7C5D6F5C781}" sibTransId="{35871C94-B2C2-4C9B-8167-B786C71ACCFF}"/>
    <dgm:cxn modelId="{25FEF83E-CE3E-3743-80D4-F39C1D40E96F}" type="presOf" srcId="{959722D4-CA46-4F20-B6A1-A386E845D5F2}" destId="{833A0C86-E979-2441-9068-F3B12CD6491C}" srcOrd="0" destOrd="0" presId="urn:microsoft.com/office/officeart/2005/8/layout/vList2"/>
    <dgm:cxn modelId="{8B737F43-D80A-DC43-A6CD-904CBFEF7366}" type="presOf" srcId="{35E6EEEB-70D9-4351-A77A-BED0BB0586E9}" destId="{2C9E98AC-4F2A-9040-A538-940C82E19D33}" srcOrd="0" destOrd="0" presId="urn:microsoft.com/office/officeart/2005/8/layout/vList2"/>
    <dgm:cxn modelId="{0E090A47-CC8D-DD48-B1B4-FD38B82386F6}" type="presOf" srcId="{F4700853-8081-4ADD-84E7-9D3EE493D81B}" destId="{96620954-8B6B-AF45-9D7B-D5108F811151}" srcOrd="0" destOrd="0" presId="urn:microsoft.com/office/officeart/2005/8/layout/vList2"/>
    <dgm:cxn modelId="{2EF5588B-AB7D-8D42-BE7A-A23614337978}" type="presOf" srcId="{A5EE8DED-14CC-4A06-A390-08A48F1F5EF1}" destId="{EA610967-7B1C-064F-AFBD-A421D0E9D967}" srcOrd="0" destOrd="0" presId="urn:microsoft.com/office/officeart/2005/8/layout/vList2"/>
    <dgm:cxn modelId="{BC7333AC-369B-4698-9458-B39D3193DCA2}" srcId="{959722D4-CA46-4F20-B6A1-A386E845D5F2}" destId="{A5EE8DED-14CC-4A06-A390-08A48F1F5EF1}" srcOrd="1" destOrd="0" parTransId="{DF747F42-D41E-4D48-9254-74891452BEC3}" sibTransId="{826E28BC-47E9-4D97-9438-4EB29C7916D8}"/>
    <dgm:cxn modelId="{7A34E5F8-91AD-3045-B30A-7DC6C4604BF5}" type="presOf" srcId="{177794B4-0B8C-4809-BC0D-954F4E7721ED}" destId="{BEDDE928-8FB9-E944-AB28-570F052ED117}" srcOrd="0" destOrd="0" presId="urn:microsoft.com/office/officeart/2005/8/layout/vList2"/>
    <dgm:cxn modelId="{F31C73E2-0784-6F4B-895E-05846DB72AFE}" type="presParOf" srcId="{833A0C86-E979-2441-9068-F3B12CD6491C}" destId="{2C9E98AC-4F2A-9040-A538-940C82E19D33}" srcOrd="0" destOrd="0" presId="urn:microsoft.com/office/officeart/2005/8/layout/vList2"/>
    <dgm:cxn modelId="{FFF2E1F0-8711-0949-AC5A-9F2815A62886}" type="presParOf" srcId="{833A0C86-E979-2441-9068-F3B12CD6491C}" destId="{875AFC3A-910A-5841-B41C-BE1EC5BCB27F}" srcOrd="1" destOrd="0" presId="urn:microsoft.com/office/officeart/2005/8/layout/vList2"/>
    <dgm:cxn modelId="{F22792DE-AB31-4243-8E2F-F66EB682D2C7}" type="presParOf" srcId="{833A0C86-E979-2441-9068-F3B12CD6491C}" destId="{EA610967-7B1C-064F-AFBD-A421D0E9D967}" srcOrd="2" destOrd="0" presId="urn:microsoft.com/office/officeart/2005/8/layout/vList2"/>
    <dgm:cxn modelId="{DDCDECEF-DC0B-A14C-8467-04FC9C646A43}" type="presParOf" srcId="{833A0C86-E979-2441-9068-F3B12CD6491C}" destId="{17225B07-9A48-5F49-9EA1-5691A8E9FBAF}" srcOrd="3" destOrd="0" presId="urn:microsoft.com/office/officeart/2005/8/layout/vList2"/>
    <dgm:cxn modelId="{C0E7471D-A35C-9E41-B6A3-47D22C1CA32A}" type="presParOf" srcId="{833A0C86-E979-2441-9068-F3B12CD6491C}" destId="{96620954-8B6B-AF45-9D7B-D5108F811151}" srcOrd="4" destOrd="0" presId="urn:microsoft.com/office/officeart/2005/8/layout/vList2"/>
    <dgm:cxn modelId="{CACEB095-A293-BE49-8A08-A26E7641840C}" type="presParOf" srcId="{833A0C86-E979-2441-9068-F3B12CD6491C}" destId="{FE5027C8-BF72-2D49-87D1-0E77BAAAE0B7}" srcOrd="5" destOrd="0" presId="urn:microsoft.com/office/officeart/2005/8/layout/vList2"/>
    <dgm:cxn modelId="{FC0A4A07-C7F3-D745-A4C9-D75CA744C30F}" type="presParOf" srcId="{833A0C86-E979-2441-9068-F3B12CD6491C}" destId="{BEDDE928-8FB9-E944-AB28-570F052ED117}"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CBFF42-BD38-334E-996C-2CAC96A12151}">
      <dsp:nvSpPr>
        <dsp:cNvPr id="0" name=""/>
        <dsp:cNvSpPr/>
      </dsp:nvSpPr>
      <dsp:spPr>
        <a:xfrm>
          <a:off x="0" y="623"/>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EABA09F-7757-1A40-9327-8AA20D29CBFC}">
      <dsp:nvSpPr>
        <dsp:cNvPr id="0" name=""/>
        <dsp:cNvSpPr/>
      </dsp:nvSpPr>
      <dsp:spPr>
        <a:xfrm>
          <a:off x="0" y="623"/>
          <a:ext cx="6492875" cy="5104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0" i="0" kern="1200"/>
            <a:t>Formatting elements were designed to display special types of text:</a:t>
          </a:r>
          <a:endParaRPr lang="en-US" sz="1400" kern="1200"/>
        </a:p>
      </dsp:txBody>
      <dsp:txXfrm>
        <a:off x="0" y="623"/>
        <a:ext cx="6492875" cy="510415"/>
      </dsp:txXfrm>
    </dsp:sp>
    <dsp:sp modelId="{B8F61507-0929-314A-82BE-89A7EAA4A901}">
      <dsp:nvSpPr>
        <dsp:cNvPr id="0" name=""/>
        <dsp:cNvSpPr/>
      </dsp:nvSpPr>
      <dsp:spPr>
        <a:xfrm>
          <a:off x="0" y="511038"/>
          <a:ext cx="6492875" cy="0"/>
        </a:xfrm>
        <a:prstGeom prst="line">
          <a:avLst/>
        </a:prstGeom>
        <a:solidFill>
          <a:schemeClr val="accent2">
            <a:hueOff val="-161707"/>
            <a:satOff val="-9325"/>
            <a:lumOff val="959"/>
            <a:alphaOff val="0"/>
          </a:schemeClr>
        </a:solidFill>
        <a:ln w="12700" cap="flat" cmpd="sng" algn="ctr">
          <a:solidFill>
            <a:schemeClr val="accent2">
              <a:hueOff val="-161707"/>
              <a:satOff val="-9325"/>
              <a:lumOff val="95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E99A3D-8C89-DB42-AC70-A06513DC3327}">
      <dsp:nvSpPr>
        <dsp:cNvPr id="0" name=""/>
        <dsp:cNvSpPr/>
      </dsp:nvSpPr>
      <dsp:spPr>
        <a:xfrm>
          <a:off x="0" y="511038"/>
          <a:ext cx="6492875" cy="5104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0" i="0" kern="1200"/>
            <a:t>&lt;b&gt; - Bold text</a:t>
          </a:r>
          <a:endParaRPr lang="en-US" sz="1400" kern="1200"/>
        </a:p>
      </dsp:txBody>
      <dsp:txXfrm>
        <a:off x="0" y="511038"/>
        <a:ext cx="6492875" cy="510415"/>
      </dsp:txXfrm>
    </dsp:sp>
    <dsp:sp modelId="{7D8D0F4D-AC60-4941-ADC4-534F6F82306A}">
      <dsp:nvSpPr>
        <dsp:cNvPr id="0" name=""/>
        <dsp:cNvSpPr/>
      </dsp:nvSpPr>
      <dsp:spPr>
        <a:xfrm>
          <a:off x="0" y="1021453"/>
          <a:ext cx="6492875" cy="0"/>
        </a:xfrm>
        <a:prstGeom prst="line">
          <a:avLst/>
        </a:prstGeom>
        <a:solidFill>
          <a:schemeClr val="accent2">
            <a:hueOff val="-323414"/>
            <a:satOff val="-18651"/>
            <a:lumOff val="1917"/>
            <a:alphaOff val="0"/>
          </a:schemeClr>
        </a:solidFill>
        <a:ln w="12700" cap="flat" cmpd="sng" algn="ctr">
          <a:solidFill>
            <a:schemeClr val="accent2">
              <a:hueOff val="-323414"/>
              <a:satOff val="-18651"/>
              <a:lumOff val="191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31FA63B-EB32-1141-8F76-A95EAB59CF6A}">
      <dsp:nvSpPr>
        <dsp:cNvPr id="0" name=""/>
        <dsp:cNvSpPr/>
      </dsp:nvSpPr>
      <dsp:spPr>
        <a:xfrm>
          <a:off x="0" y="1021453"/>
          <a:ext cx="6492875" cy="5104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0" i="0" kern="1200"/>
            <a:t>&lt;strong&gt; - Important text</a:t>
          </a:r>
          <a:endParaRPr lang="en-US" sz="1400" kern="1200"/>
        </a:p>
      </dsp:txBody>
      <dsp:txXfrm>
        <a:off x="0" y="1021453"/>
        <a:ext cx="6492875" cy="510415"/>
      </dsp:txXfrm>
    </dsp:sp>
    <dsp:sp modelId="{D3C693B3-F6BA-3E4D-85AD-2132D1C9A457}">
      <dsp:nvSpPr>
        <dsp:cNvPr id="0" name=""/>
        <dsp:cNvSpPr/>
      </dsp:nvSpPr>
      <dsp:spPr>
        <a:xfrm>
          <a:off x="0" y="1531869"/>
          <a:ext cx="6492875" cy="0"/>
        </a:xfrm>
        <a:prstGeom prst="line">
          <a:avLst/>
        </a:prstGeom>
        <a:solidFill>
          <a:schemeClr val="accent2">
            <a:hueOff val="-485121"/>
            <a:satOff val="-27976"/>
            <a:lumOff val="2876"/>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152F2F-98F1-9848-9674-54037B0F25C6}">
      <dsp:nvSpPr>
        <dsp:cNvPr id="0" name=""/>
        <dsp:cNvSpPr/>
      </dsp:nvSpPr>
      <dsp:spPr>
        <a:xfrm>
          <a:off x="0" y="1531869"/>
          <a:ext cx="6492875" cy="5104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0" i="0" kern="1200"/>
            <a:t>&lt;i&gt; - Italic text</a:t>
          </a:r>
          <a:endParaRPr lang="en-US" sz="1400" kern="1200"/>
        </a:p>
      </dsp:txBody>
      <dsp:txXfrm>
        <a:off x="0" y="1531869"/>
        <a:ext cx="6492875" cy="510415"/>
      </dsp:txXfrm>
    </dsp:sp>
    <dsp:sp modelId="{7F2996CF-D90F-4A4B-ABB0-8CA8C9920693}">
      <dsp:nvSpPr>
        <dsp:cNvPr id="0" name=""/>
        <dsp:cNvSpPr/>
      </dsp:nvSpPr>
      <dsp:spPr>
        <a:xfrm>
          <a:off x="0" y="2042284"/>
          <a:ext cx="6492875" cy="0"/>
        </a:xfrm>
        <a:prstGeom prst="line">
          <a:avLst/>
        </a:prstGeom>
        <a:solidFill>
          <a:schemeClr val="accent2">
            <a:hueOff val="-646828"/>
            <a:satOff val="-37301"/>
            <a:lumOff val="3835"/>
            <a:alphaOff val="0"/>
          </a:schemeClr>
        </a:solidFill>
        <a:ln w="12700" cap="flat" cmpd="sng" algn="ctr">
          <a:solidFill>
            <a:schemeClr val="accent2">
              <a:hueOff val="-646828"/>
              <a:satOff val="-37301"/>
              <a:lumOff val="383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06B936-B11B-E34D-9062-4B228A3C0779}">
      <dsp:nvSpPr>
        <dsp:cNvPr id="0" name=""/>
        <dsp:cNvSpPr/>
      </dsp:nvSpPr>
      <dsp:spPr>
        <a:xfrm>
          <a:off x="0" y="2042284"/>
          <a:ext cx="6492875" cy="5104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0" i="0" kern="1200"/>
            <a:t>&lt;em&gt; - Emphasized text</a:t>
          </a:r>
          <a:endParaRPr lang="en-US" sz="1400" kern="1200"/>
        </a:p>
      </dsp:txBody>
      <dsp:txXfrm>
        <a:off x="0" y="2042284"/>
        <a:ext cx="6492875" cy="510415"/>
      </dsp:txXfrm>
    </dsp:sp>
    <dsp:sp modelId="{D29EC71C-0677-294C-BCBD-FF87D5863F16}">
      <dsp:nvSpPr>
        <dsp:cNvPr id="0" name=""/>
        <dsp:cNvSpPr/>
      </dsp:nvSpPr>
      <dsp:spPr>
        <a:xfrm>
          <a:off x="0" y="2552700"/>
          <a:ext cx="6492875" cy="0"/>
        </a:xfrm>
        <a:prstGeom prst="line">
          <a:avLst/>
        </a:prstGeom>
        <a:solidFill>
          <a:schemeClr val="accent2">
            <a:hueOff val="-808535"/>
            <a:satOff val="-46627"/>
            <a:lumOff val="4793"/>
            <a:alphaOff val="0"/>
          </a:schemeClr>
        </a:solidFill>
        <a:ln w="12700" cap="flat" cmpd="sng" algn="ctr">
          <a:solidFill>
            <a:schemeClr val="accent2">
              <a:hueOff val="-808535"/>
              <a:satOff val="-46627"/>
              <a:lumOff val="479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9D23286-4EBA-2842-BC24-B8055CFF2F02}">
      <dsp:nvSpPr>
        <dsp:cNvPr id="0" name=""/>
        <dsp:cNvSpPr/>
      </dsp:nvSpPr>
      <dsp:spPr>
        <a:xfrm>
          <a:off x="0" y="2552700"/>
          <a:ext cx="6492875" cy="5104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0" i="0" kern="1200"/>
            <a:t>&lt;mark&gt; - Marked text</a:t>
          </a:r>
          <a:endParaRPr lang="en-US" sz="1400" kern="1200"/>
        </a:p>
      </dsp:txBody>
      <dsp:txXfrm>
        <a:off x="0" y="2552700"/>
        <a:ext cx="6492875" cy="510415"/>
      </dsp:txXfrm>
    </dsp:sp>
    <dsp:sp modelId="{6926121C-6C87-404E-972F-9828DEEC085A}">
      <dsp:nvSpPr>
        <dsp:cNvPr id="0" name=""/>
        <dsp:cNvSpPr/>
      </dsp:nvSpPr>
      <dsp:spPr>
        <a:xfrm>
          <a:off x="0" y="3063115"/>
          <a:ext cx="6492875" cy="0"/>
        </a:xfrm>
        <a:prstGeom prst="line">
          <a:avLst/>
        </a:prstGeom>
        <a:solidFill>
          <a:schemeClr val="accent2">
            <a:hueOff val="-970242"/>
            <a:satOff val="-55952"/>
            <a:lumOff val="5752"/>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CD76221-1E6E-A24C-8338-B47EA97C0699}">
      <dsp:nvSpPr>
        <dsp:cNvPr id="0" name=""/>
        <dsp:cNvSpPr/>
      </dsp:nvSpPr>
      <dsp:spPr>
        <a:xfrm>
          <a:off x="0" y="3063115"/>
          <a:ext cx="6492875" cy="5104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0" i="0" kern="1200"/>
            <a:t>&lt;small&gt; - Smaller text</a:t>
          </a:r>
          <a:endParaRPr lang="en-US" sz="1400" kern="1200"/>
        </a:p>
      </dsp:txBody>
      <dsp:txXfrm>
        <a:off x="0" y="3063115"/>
        <a:ext cx="6492875" cy="510415"/>
      </dsp:txXfrm>
    </dsp:sp>
    <dsp:sp modelId="{206B6756-4201-FA4F-AE07-85DABD0ED8E4}">
      <dsp:nvSpPr>
        <dsp:cNvPr id="0" name=""/>
        <dsp:cNvSpPr/>
      </dsp:nvSpPr>
      <dsp:spPr>
        <a:xfrm>
          <a:off x="0" y="3573530"/>
          <a:ext cx="6492875" cy="0"/>
        </a:xfrm>
        <a:prstGeom prst="line">
          <a:avLst/>
        </a:prstGeom>
        <a:solidFill>
          <a:schemeClr val="accent2">
            <a:hueOff val="-1131949"/>
            <a:satOff val="-65277"/>
            <a:lumOff val="6711"/>
            <a:alphaOff val="0"/>
          </a:schemeClr>
        </a:solidFill>
        <a:ln w="12700" cap="flat" cmpd="sng" algn="ctr">
          <a:solidFill>
            <a:schemeClr val="accent2">
              <a:hueOff val="-1131949"/>
              <a:satOff val="-65277"/>
              <a:lumOff val="671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8F9713-5214-3640-9DAA-015E29755307}">
      <dsp:nvSpPr>
        <dsp:cNvPr id="0" name=""/>
        <dsp:cNvSpPr/>
      </dsp:nvSpPr>
      <dsp:spPr>
        <a:xfrm>
          <a:off x="0" y="3573530"/>
          <a:ext cx="6492875" cy="5104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0" i="0" kern="1200"/>
            <a:t>&lt;del&gt; - Deleted text</a:t>
          </a:r>
          <a:endParaRPr lang="en-US" sz="1400" kern="1200"/>
        </a:p>
      </dsp:txBody>
      <dsp:txXfrm>
        <a:off x="0" y="3573530"/>
        <a:ext cx="6492875" cy="510415"/>
      </dsp:txXfrm>
    </dsp:sp>
    <dsp:sp modelId="{1DE969FB-E3F2-C64E-A3B8-7C96B5912E09}">
      <dsp:nvSpPr>
        <dsp:cNvPr id="0" name=""/>
        <dsp:cNvSpPr/>
      </dsp:nvSpPr>
      <dsp:spPr>
        <a:xfrm>
          <a:off x="0" y="4083946"/>
          <a:ext cx="6492875" cy="0"/>
        </a:xfrm>
        <a:prstGeom prst="line">
          <a:avLst/>
        </a:prstGeom>
        <a:solidFill>
          <a:schemeClr val="accent2">
            <a:hueOff val="-1293656"/>
            <a:satOff val="-74603"/>
            <a:lumOff val="7669"/>
            <a:alphaOff val="0"/>
          </a:schemeClr>
        </a:solidFill>
        <a:ln w="12700" cap="flat" cmpd="sng" algn="ctr">
          <a:solidFill>
            <a:schemeClr val="accent2">
              <a:hueOff val="-1293656"/>
              <a:satOff val="-74603"/>
              <a:lumOff val="766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62A31BF-AFFD-FC49-B569-56D4D9E78D02}">
      <dsp:nvSpPr>
        <dsp:cNvPr id="0" name=""/>
        <dsp:cNvSpPr/>
      </dsp:nvSpPr>
      <dsp:spPr>
        <a:xfrm>
          <a:off x="0" y="4083946"/>
          <a:ext cx="6492875" cy="5104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0" i="0" kern="1200"/>
            <a:t>&lt;ins&gt; - Inserted text</a:t>
          </a:r>
          <a:endParaRPr lang="en-US" sz="1400" kern="1200"/>
        </a:p>
      </dsp:txBody>
      <dsp:txXfrm>
        <a:off x="0" y="4083946"/>
        <a:ext cx="6492875" cy="510415"/>
      </dsp:txXfrm>
    </dsp:sp>
    <dsp:sp modelId="{C686DEF7-51DD-D346-A0D8-82C5B5A98FF9}">
      <dsp:nvSpPr>
        <dsp:cNvPr id="0" name=""/>
        <dsp:cNvSpPr/>
      </dsp:nvSpPr>
      <dsp:spPr>
        <a:xfrm>
          <a:off x="0" y="4594361"/>
          <a:ext cx="6492875"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BECF69-80A2-4B48-A2E2-17FFC88CEA41}">
      <dsp:nvSpPr>
        <dsp:cNvPr id="0" name=""/>
        <dsp:cNvSpPr/>
      </dsp:nvSpPr>
      <dsp:spPr>
        <a:xfrm>
          <a:off x="0" y="4594361"/>
          <a:ext cx="6492875" cy="5104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Try: &lt;b&gt;My name is:&lt;/b&gt; Shaked</a:t>
          </a:r>
          <a:br>
            <a:rPr lang="en-US" sz="1400" kern="1200"/>
          </a:br>
          <a:endParaRPr lang="en-US" sz="1400" kern="1200"/>
        </a:p>
      </dsp:txBody>
      <dsp:txXfrm>
        <a:off x="0" y="4594361"/>
        <a:ext cx="6492875" cy="5104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DFED38-47B0-6A4A-87D1-78C1F6FEFB45}">
      <dsp:nvSpPr>
        <dsp:cNvPr id="0" name=""/>
        <dsp:cNvSpPr/>
      </dsp:nvSpPr>
      <dsp:spPr>
        <a:xfrm>
          <a:off x="0" y="0"/>
          <a:ext cx="6291714"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769878-601C-E446-8B91-1A21ECB687E2}">
      <dsp:nvSpPr>
        <dsp:cNvPr id="0" name=""/>
        <dsp:cNvSpPr/>
      </dsp:nvSpPr>
      <dsp:spPr>
        <a:xfrm>
          <a:off x="0" y="0"/>
          <a:ext cx="6291714" cy="27653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P</a:t>
          </a:r>
          <a:r>
            <a:rPr lang="en-IL" sz="2600" kern="1200"/>
            <a:t>icture is just an html element that will display diff</a:t>
          </a:r>
          <a:r>
            <a:rPr lang="en-US" sz="2600" kern="1200"/>
            <a:t>e</a:t>
          </a:r>
          <a:r>
            <a:rPr lang="en-IL" sz="2600" kern="1200"/>
            <a:t>rent images baesd on the sized of the page.</a:t>
          </a:r>
          <a:endParaRPr lang="en-US" sz="2600" kern="1200"/>
        </a:p>
      </dsp:txBody>
      <dsp:txXfrm>
        <a:off x="0" y="0"/>
        <a:ext cx="6291714" cy="2765367"/>
      </dsp:txXfrm>
    </dsp:sp>
    <dsp:sp modelId="{16F47C54-7DE1-8A46-B8EC-AF0C2442BC07}">
      <dsp:nvSpPr>
        <dsp:cNvPr id="0" name=""/>
        <dsp:cNvSpPr/>
      </dsp:nvSpPr>
      <dsp:spPr>
        <a:xfrm>
          <a:off x="0" y="2765367"/>
          <a:ext cx="6291714"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C3DC9E-CEF5-A04A-99D0-3A8F782A1C8A}">
      <dsp:nvSpPr>
        <dsp:cNvPr id="0" name=""/>
        <dsp:cNvSpPr/>
      </dsp:nvSpPr>
      <dsp:spPr>
        <a:xfrm>
          <a:off x="0" y="2765367"/>
          <a:ext cx="6291714" cy="27653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b="0" i="0" kern="1200"/>
            <a:t>&lt;picture&gt;</a:t>
          </a:r>
          <a:br>
            <a:rPr lang="en-US" sz="2600" kern="1200"/>
          </a:br>
          <a:r>
            <a:rPr lang="en-US" sz="2600" b="0" i="0" kern="1200"/>
            <a:t>  &lt;source media="(min-width: 		650px)" srcset="img_food.jpg"&gt;</a:t>
          </a:r>
          <a:br>
            <a:rPr lang="en-US" sz="2600" kern="1200"/>
          </a:br>
          <a:r>
            <a:rPr lang="en-US" sz="2600" b="0" i="0" kern="1200"/>
            <a:t>  &lt;source media="(min-width: 	465px)" srcset="img_car.jpg"&gt;</a:t>
          </a:r>
          <a:br>
            <a:rPr lang="en-US" sz="2600" kern="1200"/>
          </a:br>
          <a:r>
            <a:rPr lang="en-US" sz="2600" b="0" i="0" kern="1200"/>
            <a:t>  &lt;img src="img_girl.jpg"&gt;</a:t>
          </a:r>
          <a:br>
            <a:rPr lang="en-US" sz="2600" kern="1200"/>
          </a:br>
          <a:r>
            <a:rPr lang="en-US" sz="2600" b="0" i="0" kern="1200"/>
            <a:t>&lt;/picture&gt;</a:t>
          </a:r>
          <a:endParaRPr lang="en-US" sz="2600" kern="1200"/>
        </a:p>
      </dsp:txBody>
      <dsp:txXfrm>
        <a:off x="0" y="2765367"/>
        <a:ext cx="6291714" cy="276536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9E98AC-4F2A-9040-A538-940C82E19D33}">
      <dsp:nvSpPr>
        <dsp:cNvPr id="0" name=""/>
        <dsp:cNvSpPr/>
      </dsp:nvSpPr>
      <dsp:spPr>
        <a:xfrm>
          <a:off x="0" y="56548"/>
          <a:ext cx="7559504" cy="148473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0" i="0" kern="1200"/>
            <a:t>&lt;title&gt;: This tag defines the title of the document, which is usually displayed in the title bar or tab of the web browser.</a:t>
          </a:r>
          <a:endParaRPr lang="en-US" sz="2700" kern="1200"/>
        </a:p>
      </dsp:txBody>
      <dsp:txXfrm>
        <a:off x="72479" y="129027"/>
        <a:ext cx="7414546" cy="1339772"/>
      </dsp:txXfrm>
    </dsp:sp>
    <dsp:sp modelId="{EA610967-7B1C-064F-AFBD-A421D0E9D967}">
      <dsp:nvSpPr>
        <dsp:cNvPr id="0" name=""/>
        <dsp:cNvSpPr/>
      </dsp:nvSpPr>
      <dsp:spPr>
        <a:xfrm>
          <a:off x="0" y="1619038"/>
          <a:ext cx="7559504" cy="1484730"/>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0" i="0" kern="1200"/>
            <a:t>&lt;link&gt;: This tag is used to link to external resources, such as stylesheets or favicons.</a:t>
          </a:r>
          <a:endParaRPr lang="en-US" sz="2700" kern="1200"/>
        </a:p>
      </dsp:txBody>
      <dsp:txXfrm>
        <a:off x="72479" y="1691517"/>
        <a:ext cx="7414546" cy="1339772"/>
      </dsp:txXfrm>
    </dsp:sp>
    <dsp:sp modelId="{96620954-8B6B-AF45-9D7B-D5108F811151}">
      <dsp:nvSpPr>
        <dsp:cNvPr id="0" name=""/>
        <dsp:cNvSpPr/>
      </dsp:nvSpPr>
      <dsp:spPr>
        <a:xfrm>
          <a:off x="0" y="3181528"/>
          <a:ext cx="7559504" cy="1484730"/>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0" i="0" kern="1200"/>
            <a:t>&lt;meta&gt;: This tag is used to provide metadata about the document, such as its author, keywords, and description.</a:t>
          </a:r>
          <a:endParaRPr lang="en-US" sz="2700" kern="1200"/>
        </a:p>
      </dsp:txBody>
      <dsp:txXfrm>
        <a:off x="72479" y="3254007"/>
        <a:ext cx="7414546" cy="1339772"/>
      </dsp:txXfrm>
    </dsp:sp>
    <dsp:sp modelId="{BEDDE928-8FB9-E944-AB28-570F052ED117}">
      <dsp:nvSpPr>
        <dsp:cNvPr id="0" name=""/>
        <dsp:cNvSpPr/>
      </dsp:nvSpPr>
      <dsp:spPr>
        <a:xfrm>
          <a:off x="0" y="4744018"/>
          <a:ext cx="7559504" cy="148473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0" i="0" kern="1200"/>
            <a:t>&lt;style&gt;: This tag is used to define style information for the document, such as fonts and colors.</a:t>
          </a:r>
          <a:endParaRPr lang="en-US" sz="2700" kern="1200"/>
        </a:p>
      </dsp:txBody>
      <dsp:txXfrm>
        <a:off x="72479" y="4816497"/>
        <a:ext cx="7414546" cy="1339772"/>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C701C-8BB4-1E76-7D97-91251770B8A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029943F1-95AE-EEE5-767B-F3E98B4D03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4592E47A-ECD0-D602-9747-A0967AF6FE89}"/>
              </a:ext>
            </a:extLst>
          </p:cNvPr>
          <p:cNvSpPr>
            <a:spLocks noGrp="1"/>
          </p:cNvSpPr>
          <p:nvPr>
            <p:ph type="dt" sz="half" idx="10"/>
          </p:nvPr>
        </p:nvSpPr>
        <p:spPr/>
        <p:txBody>
          <a:bodyPr/>
          <a:lstStyle/>
          <a:p>
            <a:fld id="{45BD8E56-0982-A74B-B7C4-33D43B50233F}" type="datetimeFigureOut">
              <a:rPr lang="en-IL" smtClean="0"/>
              <a:t>03/01/2023</a:t>
            </a:fld>
            <a:endParaRPr lang="en-IL"/>
          </a:p>
        </p:txBody>
      </p:sp>
      <p:sp>
        <p:nvSpPr>
          <p:cNvPr id="5" name="Footer Placeholder 4">
            <a:extLst>
              <a:ext uri="{FF2B5EF4-FFF2-40B4-BE49-F238E27FC236}">
                <a16:creationId xmlns:a16="http://schemas.microsoft.com/office/drawing/2014/main" id="{E13E1963-DDD7-7DA5-61EC-EC92125C1772}"/>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BF662966-3823-381E-8756-7436F0F2160D}"/>
              </a:ext>
            </a:extLst>
          </p:cNvPr>
          <p:cNvSpPr>
            <a:spLocks noGrp="1"/>
          </p:cNvSpPr>
          <p:nvPr>
            <p:ph type="sldNum" sz="quarter" idx="12"/>
          </p:nvPr>
        </p:nvSpPr>
        <p:spPr/>
        <p:txBody>
          <a:bodyPr/>
          <a:lstStyle/>
          <a:p>
            <a:fld id="{06CCC2AD-973A-1E49-9D42-CA1C588A1110}" type="slidenum">
              <a:rPr lang="en-IL" smtClean="0"/>
              <a:t>‹#›</a:t>
            </a:fld>
            <a:endParaRPr lang="en-IL"/>
          </a:p>
        </p:txBody>
      </p:sp>
    </p:spTree>
    <p:extLst>
      <p:ext uri="{BB962C8B-B14F-4D97-AF65-F5344CB8AC3E}">
        <p14:creationId xmlns:p14="http://schemas.microsoft.com/office/powerpoint/2010/main" val="2827083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0C999-462F-F34E-6631-E1221A9FFC81}"/>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11FD666F-9F06-09F5-F74D-EF9CFA0767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11675751-4C80-632B-24D9-B0B03EC3827E}"/>
              </a:ext>
            </a:extLst>
          </p:cNvPr>
          <p:cNvSpPr>
            <a:spLocks noGrp="1"/>
          </p:cNvSpPr>
          <p:nvPr>
            <p:ph type="dt" sz="half" idx="10"/>
          </p:nvPr>
        </p:nvSpPr>
        <p:spPr/>
        <p:txBody>
          <a:bodyPr/>
          <a:lstStyle/>
          <a:p>
            <a:fld id="{45BD8E56-0982-A74B-B7C4-33D43B50233F}" type="datetimeFigureOut">
              <a:rPr lang="en-IL" smtClean="0"/>
              <a:t>03/01/2023</a:t>
            </a:fld>
            <a:endParaRPr lang="en-IL"/>
          </a:p>
        </p:txBody>
      </p:sp>
      <p:sp>
        <p:nvSpPr>
          <p:cNvPr id="5" name="Footer Placeholder 4">
            <a:extLst>
              <a:ext uri="{FF2B5EF4-FFF2-40B4-BE49-F238E27FC236}">
                <a16:creationId xmlns:a16="http://schemas.microsoft.com/office/drawing/2014/main" id="{7AA7606D-D533-C4BC-9D5B-306EF9C9149E}"/>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3703A118-3069-D18F-1C1C-7A1C86B796C1}"/>
              </a:ext>
            </a:extLst>
          </p:cNvPr>
          <p:cNvSpPr>
            <a:spLocks noGrp="1"/>
          </p:cNvSpPr>
          <p:nvPr>
            <p:ph type="sldNum" sz="quarter" idx="12"/>
          </p:nvPr>
        </p:nvSpPr>
        <p:spPr/>
        <p:txBody>
          <a:bodyPr/>
          <a:lstStyle/>
          <a:p>
            <a:fld id="{06CCC2AD-973A-1E49-9D42-CA1C588A1110}" type="slidenum">
              <a:rPr lang="en-IL" smtClean="0"/>
              <a:t>‹#›</a:t>
            </a:fld>
            <a:endParaRPr lang="en-IL"/>
          </a:p>
        </p:txBody>
      </p:sp>
    </p:spTree>
    <p:extLst>
      <p:ext uri="{BB962C8B-B14F-4D97-AF65-F5344CB8AC3E}">
        <p14:creationId xmlns:p14="http://schemas.microsoft.com/office/powerpoint/2010/main" val="2724329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42E37B-06FC-8A22-4978-2E52735600C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300FB1F4-696B-8618-D71E-CACAC68D49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2FCCE39B-D62B-4E6C-D221-39A968780935}"/>
              </a:ext>
            </a:extLst>
          </p:cNvPr>
          <p:cNvSpPr>
            <a:spLocks noGrp="1"/>
          </p:cNvSpPr>
          <p:nvPr>
            <p:ph type="dt" sz="half" idx="10"/>
          </p:nvPr>
        </p:nvSpPr>
        <p:spPr/>
        <p:txBody>
          <a:bodyPr/>
          <a:lstStyle/>
          <a:p>
            <a:fld id="{45BD8E56-0982-A74B-B7C4-33D43B50233F}" type="datetimeFigureOut">
              <a:rPr lang="en-IL" smtClean="0"/>
              <a:t>03/01/2023</a:t>
            </a:fld>
            <a:endParaRPr lang="en-IL"/>
          </a:p>
        </p:txBody>
      </p:sp>
      <p:sp>
        <p:nvSpPr>
          <p:cNvPr id="5" name="Footer Placeholder 4">
            <a:extLst>
              <a:ext uri="{FF2B5EF4-FFF2-40B4-BE49-F238E27FC236}">
                <a16:creationId xmlns:a16="http://schemas.microsoft.com/office/drawing/2014/main" id="{0A542FA8-832A-CEB0-9A5C-F0CBEFFA83AD}"/>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7C2946AB-A41F-C394-4E35-0659B5CB94D6}"/>
              </a:ext>
            </a:extLst>
          </p:cNvPr>
          <p:cNvSpPr>
            <a:spLocks noGrp="1"/>
          </p:cNvSpPr>
          <p:nvPr>
            <p:ph type="sldNum" sz="quarter" idx="12"/>
          </p:nvPr>
        </p:nvSpPr>
        <p:spPr/>
        <p:txBody>
          <a:bodyPr/>
          <a:lstStyle/>
          <a:p>
            <a:fld id="{06CCC2AD-973A-1E49-9D42-CA1C588A1110}" type="slidenum">
              <a:rPr lang="en-IL" smtClean="0"/>
              <a:t>‹#›</a:t>
            </a:fld>
            <a:endParaRPr lang="en-IL"/>
          </a:p>
        </p:txBody>
      </p:sp>
    </p:spTree>
    <p:extLst>
      <p:ext uri="{BB962C8B-B14F-4D97-AF65-F5344CB8AC3E}">
        <p14:creationId xmlns:p14="http://schemas.microsoft.com/office/powerpoint/2010/main" val="2789634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82CF5-B1E7-7F62-A50D-16EE886B0302}"/>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25D6CD15-8AD8-A975-C77A-179827AB35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82630336-6C1A-CC56-85A9-B044469A5015}"/>
              </a:ext>
            </a:extLst>
          </p:cNvPr>
          <p:cNvSpPr>
            <a:spLocks noGrp="1"/>
          </p:cNvSpPr>
          <p:nvPr>
            <p:ph type="dt" sz="half" idx="10"/>
          </p:nvPr>
        </p:nvSpPr>
        <p:spPr/>
        <p:txBody>
          <a:bodyPr/>
          <a:lstStyle/>
          <a:p>
            <a:fld id="{45BD8E56-0982-A74B-B7C4-33D43B50233F}" type="datetimeFigureOut">
              <a:rPr lang="en-IL" smtClean="0"/>
              <a:t>03/01/2023</a:t>
            </a:fld>
            <a:endParaRPr lang="en-IL"/>
          </a:p>
        </p:txBody>
      </p:sp>
      <p:sp>
        <p:nvSpPr>
          <p:cNvPr id="5" name="Footer Placeholder 4">
            <a:extLst>
              <a:ext uri="{FF2B5EF4-FFF2-40B4-BE49-F238E27FC236}">
                <a16:creationId xmlns:a16="http://schemas.microsoft.com/office/drawing/2014/main" id="{BFCC5919-713F-D24E-F9D3-987937716C82}"/>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A198F8FC-479C-8741-F235-62926B22AC0C}"/>
              </a:ext>
            </a:extLst>
          </p:cNvPr>
          <p:cNvSpPr>
            <a:spLocks noGrp="1"/>
          </p:cNvSpPr>
          <p:nvPr>
            <p:ph type="sldNum" sz="quarter" idx="12"/>
          </p:nvPr>
        </p:nvSpPr>
        <p:spPr/>
        <p:txBody>
          <a:bodyPr/>
          <a:lstStyle/>
          <a:p>
            <a:fld id="{06CCC2AD-973A-1E49-9D42-CA1C588A1110}" type="slidenum">
              <a:rPr lang="en-IL" smtClean="0"/>
              <a:t>‹#›</a:t>
            </a:fld>
            <a:endParaRPr lang="en-IL"/>
          </a:p>
        </p:txBody>
      </p:sp>
    </p:spTree>
    <p:extLst>
      <p:ext uri="{BB962C8B-B14F-4D97-AF65-F5344CB8AC3E}">
        <p14:creationId xmlns:p14="http://schemas.microsoft.com/office/powerpoint/2010/main" val="3852186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83AEA-7C82-F3AB-53F1-4D290C9229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406D0514-1CBB-A419-FB34-96A9B267A3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0EA200B-C74C-D65B-3EA9-E12ACAF1F854}"/>
              </a:ext>
            </a:extLst>
          </p:cNvPr>
          <p:cNvSpPr>
            <a:spLocks noGrp="1"/>
          </p:cNvSpPr>
          <p:nvPr>
            <p:ph type="dt" sz="half" idx="10"/>
          </p:nvPr>
        </p:nvSpPr>
        <p:spPr/>
        <p:txBody>
          <a:bodyPr/>
          <a:lstStyle/>
          <a:p>
            <a:fld id="{45BD8E56-0982-A74B-B7C4-33D43B50233F}" type="datetimeFigureOut">
              <a:rPr lang="en-IL" smtClean="0"/>
              <a:t>03/01/2023</a:t>
            </a:fld>
            <a:endParaRPr lang="en-IL"/>
          </a:p>
        </p:txBody>
      </p:sp>
      <p:sp>
        <p:nvSpPr>
          <p:cNvPr id="5" name="Footer Placeholder 4">
            <a:extLst>
              <a:ext uri="{FF2B5EF4-FFF2-40B4-BE49-F238E27FC236}">
                <a16:creationId xmlns:a16="http://schemas.microsoft.com/office/drawing/2014/main" id="{25B75B58-65E7-7CE5-5700-C099B110A8E5}"/>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5435989C-3A93-F80F-C6D4-D7FFAA0D1163}"/>
              </a:ext>
            </a:extLst>
          </p:cNvPr>
          <p:cNvSpPr>
            <a:spLocks noGrp="1"/>
          </p:cNvSpPr>
          <p:nvPr>
            <p:ph type="sldNum" sz="quarter" idx="12"/>
          </p:nvPr>
        </p:nvSpPr>
        <p:spPr/>
        <p:txBody>
          <a:bodyPr/>
          <a:lstStyle/>
          <a:p>
            <a:fld id="{06CCC2AD-973A-1E49-9D42-CA1C588A1110}" type="slidenum">
              <a:rPr lang="en-IL" smtClean="0"/>
              <a:t>‹#›</a:t>
            </a:fld>
            <a:endParaRPr lang="en-IL"/>
          </a:p>
        </p:txBody>
      </p:sp>
    </p:spTree>
    <p:extLst>
      <p:ext uri="{BB962C8B-B14F-4D97-AF65-F5344CB8AC3E}">
        <p14:creationId xmlns:p14="http://schemas.microsoft.com/office/powerpoint/2010/main" val="608045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8708D-9C36-0A6A-905B-985D08531715}"/>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295B35EF-F301-264A-DE21-D99A76BF029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FD4719B2-EFDF-F80A-6552-62A4D58BA4B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C3600B32-1059-A444-FE83-92020D284CF8}"/>
              </a:ext>
            </a:extLst>
          </p:cNvPr>
          <p:cNvSpPr>
            <a:spLocks noGrp="1"/>
          </p:cNvSpPr>
          <p:nvPr>
            <p:ph type="dt" sz="half" idx="10"/>
          </p:nvPr>
        </p:nvSpPr>
        <p:spPr/>
        <p:txBody>
          <a:bodyPr/>
          <a:lstStyle/>
          <a:p>
            <a:fld id="{45BD8E56-0982-A74B-B7C4-33D43B50233F}" type="datetimeFigureOut">
              <a:rPr lang="en-IL" smtClean="0"/>
              <a:t>03/01/2023</a:t>
            </a:fld>
            <a:endParaRPr lang="en-IL"/>
          </a:p>
        </p:txBody>
      </p:sp>
      <p:sp>
        <p:nvSpPr>
          <p:cNvPr id="6" name="Footer Placeholder 5">
            <a:extLst>
              <a:ext uri="{FF2B5EF4-FFF2-40B4-BE49-F238E27FC236}">
                <a16:creationId xmlns:a16="http://schemas.microsoft.com/office/drawing/2014/main" id="{61D288F7-FCB0-B470-A77F-83E8548D94CA}"/>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A8389471-7B8F-AA8E-5258-0224D11F968A}"/>
              </a:ext>
            </a:extLst>
          </p:cNvPr>
          <p:cNvSpPr>
            <a:spLocks noGrp="1"/>
          </p:cNvSpPr>
          <p:nvPr>
            <p:ph type="sldNum" sz="quarter" idx="12"/>
          </p:nvPr>
        </p:nvSpPr>
        <p:spPr/>
        <p:txBody>
          <a:bodyPr/>
          <a:lstStyle/>
          <a:p>
            <a:fld id="{06CCC2AD-973A-1E49-9D42-CA1C588A1110}" type="slidenum">
              <a:rPr lang="en-IL" smtClean="0"/>
              <a:t>‹#›</a:t>
            </a:fld>
            <a:endParaRPr lang="en-IL"/>
          </a:p>
        </p:txBody>
      </p:sp>
    </p:spTree>
    <p:extLst>
      <p:ext uri="{BB962C8B-B14F-4D97-AF65-F5344CB8AC3E}">
        <p14:creationId xmlns:p14="http://schemas.microsoft.com/office/powerpoint/2010/main" val="1227564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675EF-4943-ADA6-4870-10259CF03F7E}"/>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E6C56DEE-D951-DDDF-FD10-71EEFBD505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C48220-D3F2-2DC1-2FAA-7589CCDF37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654F4818-5ADC-394C-A17F-25E685D406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553BDA-B857-31D2-1E2D-65C8CD4BB8B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F1B02141-279D-3521-68A4-41685521F14F}"/>
              </a:ext>
            </a:extLst>
          </p:cNvPr>
          <p:cNvSpPr>
            <a:spLocks noGrp="1"/>
          </p:cNvSpPr>
          <p:nvPr>
            <p:ph type="dt" sz="half" idx="10"/>
          </p:nvPr>
        </p:nvSpPr>
        <p:spPr/>
        <p:txBody>
          <a:bodyPr/>
          <a:lstStyle/>
          <a:p>
            <a:fld id="{45BD8E56-0982-A74B-B7C4-33D43B50233F}" type="datetimeFigureOut">
              <a:rPr lang="en-IL" smtClean="0"/>
              <a:t>03/01/2023</a:t>
            </a:fld>
            <a:endParaRPr lang="en-IL"/>
          </a:p>
        </p:txBody>
      </p:sp>
      <p:sp>
        <p:nvSpPr>
          <p:cNvPr id="8" name="Footer Placeholder 7">
            <a:extLst>
              <a:ext uri="{FF2B5EF4-FFF2-40B4-BE49-F238E27FC236}">
                <a16:creationId xmlns:a16="http://schemas.microsoft.com/office/drawing/2014/main" id="{0AFD3D1F-9C31-5495-4563-6310CE4FC51E}"/>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4F931988-5F03-FD2D-D080-AE217841B10D}"/>
              </a:ext>
            </a:extLst>
          </p:cNvPr>
          <p:cNvSpPr>
            <a:spLocks noGrp="1"/>
          </p:cNvSpPr>
          <p:nvPr>
            <p:ph type="sldNum" sz="quarter" idx="12"/>
          </p:nvPr>
        </p:nvSpPr>
        <p:spPr/>
        <p:txBody>
          <a:bodyPr/>
          <a:lstStyle/>
          <a:p>
            <a:fld id="{06CCC2AD-973A-1E49-9D42-CA1C588A1110}" type="slidenum">
              <a:rPr lang="en-IL" smtClean="0"/>
              <a:t>‹#›</a:t>
            </a:fld>
            <a:endParaRPr lang="en-IL"/>
          </a:p>
        </p:txBody>
      </p:sp>
    </p:spTree>
    <p:extLst>
      <p:ext uri="{BB962C8B-B14F-4D97-AF65-F5344CB8AC3E}">
        <p14:creationId xmlns:p14="http://schemas.microsoft.com/office/powerpoint/2010/main" val="1732612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2AE36-388B-7C3C-63CF-7874A8964BE0}"/>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2F59307C-FB61-98B4-63B1-30FD08BAE537}"/>
              </a:ext>
            </a:extLst>
          </p:cNvPr>
          <p:cNvSpPr>
            <a:spLocks noGrp="1"/>
          </p:cNvSpPr>
          <p:nvPr>
            <p:ph type="dt" sz="half" idx="10"/>
          </p:nvPr>
        </p:nvSpPr>
        <p:spPr/>
        <p:txBody>
          <a:bodyPr/>
          <a:lstStyle/>
          <a:p>
            <a:fld id="{45BD8E56-0982-A74B-B7C4-33D43B50233F}" type="datetimeFigureOut">
              <a:rPr lang="en-IL" smtClean="0"/>
              <a:t>03/01/2023</a:t>
            </a:fld>
            <a:endParaRPr lang="en-IL"/>
          </a:p>
        </p:txBody>
      </p:sp>
      <p:sp>
        <p:nvSpPr>
          <p:cNvPr id="4" name="Footer Placeholder 3">
            <a:extLst>
              <a:ext uri="{FF2B5EF4-FFF2-40B4-BE49-F238E27FC236}">
                <a16:creationId xmlns:a16="http://schemas.microsoft.com/office/drawing/2014/main" id="{379AB1B6-BE6E-155E-0AB0-558624D9E62D}"/>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A36B04CB-014A-4B97-BC5A-33E995619140}"/>
              </a:ext>
            </a:extLst>
          </p:cNvPr>
          <p:cNvSpPr>
            <a:spLocks noGrp="1"/>
          </p:cNvSpPr>
          <p:nvPr>
            <p:ph type="sldNum" sz="quarter" idx="12"/>
          </p:nvPr>
        </p:nvSpPr>
        <p:spPr/>
        <p:txBody>
          <a:bodyPr/>
          <a:lstStyle/>
          <a:p>
            <a:fld id="{06CCC2AD-973A-1E49-9D42-CA1C588A1110}" type="slidenum">
              <a:rPr lang="en-IL" smtClean="0"/>
              <a:t>‹#›</a:t>
            </a:fld>
            <a:endParaRPr lang="en-IL"/>
          </a:p>
        </p:txBody>
      </p:sp>
    </p:spTree>
    <p:extLst>
      <p:ext uri="{BB962C8B-B14F-4D97-AF65-F5344CB8AC3E}">
        <p14:creationId xmlns:p14="http://schemas.microsoft.com/office/powerpoint/2010/main" val="3030939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EA1FC9-439F-A92D-B283-B32F5780805E}"/>
              </a:ext>
            </a:extLst>
          </p:cNvPr>
          <p:cNvSpPr>
            <a:spLocks noGrp="1"/>
          </p:cNvSpPr>
          <p:nvPr>
            <p:ph type="dt" sz="half" idx="10"/>
          </p:nvPr>
        </p:nvSpPr>
        <p:spPr/>
        <p:txBody>
          <a:bodyPr/>
          <a:lstStyle/>
          <a:p>
            <a:fld id="{45BD8E56-0982-A74B-B7C4-33D43B50233F}" type="datetimeFigureOut">
              <a:rPr lang="en-IL" smtClean="0"/>
              <a:t>03/01/2023</a:t>
            </a:fld>
            <a:endParaRPr lang="en-IL"/>
          </a:p>
        </p:txBody>
      </p:sp>
      <p:sp>
        <p:nvSpPr>
          <p:cNvPr id="3" name="Footer Placeholder 2">
            <a:extLst>
              <a:ext uri="{FF2B5EF4-FFF2-40B4-BE49-F238E27FC236}">
                <a16:creationId xmlns:a16="http://schemas.microsoft.com/office/drawing/2014/main" id="{3DD5B59E-F150-4BAE-B4AB-818CDFB685FC}"/>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275ABAE2-FD14-C7A7-55B9-2660B995C636}"/>
              </a:ext>
            </a:extLst>
          </p:cNvPr>
          <p:cNvSpPr>
            <a:spLocks noGrp="1"/>
          </p:cNvSpPr>
          <p:nvPr>
            <p:ph type="sldNum" sz="quarter" idx="12"/>
          </p:nvPr>
        </p:nvSpPr>
        <p:spPr/>
        <p:txBody>
          <a:bodyPr/>
          <a:lstStyle/>
          <a:p>
            <a:fld id="{06CCC2AD-973A-1E49-9D42-CA1C588A1110}" type="slidenum">
              <a:rPr lang="en-IL" smtClean="0"/>
              <a:t>‹#›</a:t>
            </a:fld>
            <a:endParaRPr lang="en-IL"/>
          </a:p>
        </p:txBody>
      </p:sp>
    </p:spTree>
    <p:extLst>
      <p:ext uri="{BB962C8B-B14F-4D97-AF65-F5344CB8AC3E}">
        <p14:creationId xmlns:p14="http://schemas.microsoft.com/office/powerpoint/2010/main" val="149531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EE678-792E-84D5-A5C4-3E96C43522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ACD45DF4-88BC-23A8-060F-BED1273B65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2D486254-6ED2-AF97-8484-5B6E992121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D0E657-C6A5-1B70-1F66-A1AD9E1F304B}"/>
              </a:ext>
            </a:extLst>
          </p:cNvPr>
          <p:cNvSpPr>
            <a:spLocks noGrp="1"/>
          </p:cNvSpPr>
          <p:nvPr>
            <p:ph type="dt" sz="half" idx="10"/>
          </p:nvPr>
        </p:nvSpPr>
        <p:spPr/>
        <p:txBody>
          <a:bodyPr/>
          <a:lstStyle/>
          <a:p>
            <a:fld id="{45BD8E56-0982-A74B-B7C4-33D43B50233F}" type="datetimeFigureOut">
              <a:rPr lang="en-IL" smtClean="0"/>
              <a:t>03/01/2023</a:t>
            </a:fld>
            <a:endParaRPr lang="en-IL"/>
          </a:p>
        </p:txBody>
      </p:sp>
      <p:sp>
        <p:nvSpPr>
          <p:cNvPr id="6" name="Footer Placeholder 5">
            <a:extLst>
              <a:ext uri="{FF2B5EF4-FFF2-40B4-BE49-F238E27FC236}">
                <a16:creationId xmlns:a16="http://schemas.microsoft.com/office/drawing/2014/main" id="{B077FF22-5A4B-1781-D047-5FD1FBCDCC37}"/>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65370F28-AECD-EB14-DA69-0E5BA5D44850}"/>
              </a:ext>
            </a:extLst>
          </p:cNvPr>
          <p:cNvSpPr>
            <a:spLocks noGrp="1"/>
          </p:cNvSpPr>
          <p:nvPr>
            <p:ph type="sldNum" sz="quarter" idx="12"/>
          </p:nvPr>
        </p:nvSpPr>
        <p:spPr/>
        <p:txBody>
          <a:bodyPr/>
          <a:lstStyle/>
          <a:p>
            <a:fld id="{06CCC2AD-973A-1E49-9D42-CA1C588A1110}" type="slidenum">
              <a:rPr lang="en-IL" smtClean="0"/>
              <a:t>‹#›</a:t>
            </a:fld>
            <a:endParaRPr lang="en-IL"/>
          </a:p>
        </p:txBody>
      </p:sp>
    </p:spTree>
    <p:extLst>
      <p:ext uri="{BB962C8B-B14F-4D97-AF65-F5344CB8AC3E}">
        <p14:creationId xmlns:p14="http://schemas.microsoft.com/office/powerpoint/2010/main" val="2706541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9A490-4D5C-E041-3C7D-C77B0E1F45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E93F35EF-4133-6E6D-9758-62C5E2ABD7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90DD086F-2E1E-B4B7-8786-00884FC4D4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D5C7D4-C13A-3096-FC98-7A8E1FC7E559}"/>
              </a:ext>
            </a:extLst>
          </p:cNvPr>
          <p:cNvSpPr>
            <a:spLocks noGrp="1"/>
          </p:cNvSpPr>
          <p:nvPr>
            <p:ph type="dt" sz="half" idx="10"/>
          </p:nvPr>
        </p:nvSpPr>
        <p:spPr/>
        <p:txBody>
          <a:bodyPr/>
          <a:lstStyle/>
          <a:p>
            <a:fld id="{45BD8E56-0982-A74B-B7C4-33D43B50233F}" type="datetimeFigureOut">
              <a:rPr lang="en-IL" smtClean="0"/>
              <a:t>03/01/2023</a:t>
            </a:fld>
            <a:endParaRPr lang="en-IL"/>
          </a:p>
        </p:txBody>
      </p:sp>
      <p:sp>
        <p:nvSpPr>
          <p:cNvPr id="6" name="Footer Placeholder 5">
            <a:extLst>
              <a:ext uri="{FF2B5EF4-FFF2-40B4-BE49-F238E27FC236}">
                <a16:creationId xmlns:a16="http://schemas.microsoft.com/office/drawing/2014/main" id="{AD498378-244F-5DF9-418E-3759FE394268}"/>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A2A67B9A-75CF-8683-98E9-12CC0EBF8AEF}"/>
              </a:ext>
            </a:extLst>
          </p:cNvPr>
          <p:cNvSpPr>
            <a:spLocks noGrp="1"/>
          </p:cNvSpPr>
          <p:nvPr>
            <p:ph type="sldNum" sz="quarter" idx="12"/>
          </p:nvPr>
        </p:nvSpPr>
        <p:spPr/>
        <p:txBody>
          <a:bodyPr/>
          <a:lstStyle/>
          <a:p>
            <a:fld id="{06CCC2AD-973A-1E49-9D42-CA1C588A1110}" type="slidenum">
              <a:rPr lang="en-IL" smtClean="0"/>
              <a:t>‹#›</a:t>
            </a:fld>
            <a:endParaRPr lang="en-IL"/>
          </a:p>
        </p:txBody>
      </p:sp>
    </p:spTree>
    <p:extLst>
      <p:ext uri="{BB962C8B-B14F-4D97-AF65-F5344CB8AC3E}">
        <p14:creationId xmlns:p14="http://schemas.microsoft.com/office/powerpoint/2010/main" val="1087411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EB489A-14B6-268C-7167-CB03C53221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9F71305B-052F-ADED-9B40-B78044B900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B3022D4A-220C-11A2-922B-02BF7F9B48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BD8E56-0982-A74B-B7C4-33D43B50233F}" type="datetimeFigureOut">
              <a:rPr lang="en-IL" smtClean="0"/>
              <a:t>03/01/2023</a:t>
            </a:fld>
            <a:endParaRPr lang="en-IL"/>
          </a:p>
        </p:txBody>
      </p:sp>
      <p:sp>
        <p:nvSpPr>
          <p:cNvPr id="5" name="Footer Placeholder 4">
            <a:extLst>
              <a:ext uri="{FF2B5EF4-FFF2-40B4-BE49-F238E27FC236}">
                <a16:creationId xmlns:a16="http://schemas.microsoft.com/office/drawing/2014/main" id="{448A084B-9444-43CA-E2A5-A38B5B9466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a:extLst>
              <a:ext uri="{FF2B5EF4-FFF2-40B4-BE49-F238E27FC236}">
                <a16:creationId xmlns:a16="http://schemas.microsoft.com/office/drawing/2014/main" id="{A9B8724A-180E-C8A6-87EF-63EDF89F4E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CCC2AD-973A-1E49-9D42-CA1C588A1110}" type="slidenum">
              <a:rPr lang="en-IL" smtClean="0"/>
              <a:t>‹#›</a:t>
            </a:fld>
            <a:endParaRPr lang="en-IL"/>
          </a:p>
        </p:txBody>
      </p:sp>
    </p:spTree>
    <p:extLst>
      <p:ext uri="{BB962C8B-B14F-4D97-AF65-F5344CB8AC3E}">
        <p14:creationId xmlns:p14="http://schemas.microsoft.com/office/powerpoint/2010/main" val="18066802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eveloper.mozilla.org/en-US/docs/Web/HTML/Element/label" TargetMode="External"/><Relationship Id="rId2" Type="http://schemas.openxmlformats.org/officeDocument/2006/relationships/hyperlink" Target="https://developer.mozilla.org/en-US/docs/Web/HTML" TargetMode="External"/><Relationship Id="rId1" Type="http://schemas.openxmlformats.org/officeDocument/2006/relationships/slideLayout" Target="../slideLayouts/slideLayout2.xml"/><Relationship Id="rId4" Type="http://schemas.openxmlformats.org/officeDocument/2006/relationships/hyperlink" Target="https://developer.mozilla.org/en-US/docs/Glossary/User_agent"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134706B-150F-487B-B4FB-34C10219C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5FD23E7-C75D-4AFA-A4D4-BE55581109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Graphic 1">
            <a:extLst>
              <a:ext uri="{FF2B5EF4-FFF2-40B4-BE49-F238E27FC236}">
                <a16:creationId xmlns:a16="http://schemas.microsoft.com/office/drawing/2014/main" id="{D6705569-F545-4F47-A260-A9202826EA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bg1"/>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AD1938F2-AF04-73C9-6414-39DDAB907664}"/>
              </a:ext>
            </a:extLst>
          </p:cNvPr>
          <p:cNvSpPr>
            <a:spLocks noGrp="1"/>
          </p:cNvSpPr>
          <p:nvPr>
            <p:ph type="ctrTitle"/>
          </p:nvPr>
        </p:nvSpPr>
        <p:spPr>
          <a:xfrm>
            <a:off x="3325473" y="1998925"/>
            <a:ext cx="5541054" cy="2149412"/>
          </a:xfrm>
        </p:spPr>
        <p:txBody>
          <a:bodyPr>
            <a:normAutofit/>
          </a:bodyPr>
          <a:lstStyle/>
          <a:p>
            <a:r>
              <a:rPr lang="en-IL" sz="5200" dirty="0"/>
              <a:t>HTML</a:t>
            </a:r>
          </a:p>
        </p:txBody>
      </p:sp>
      <p:sp>
        <p:nvSpPr>
          <p:cNvPr id="3" name="Subtitle 2">
            <a:extLst>
              <a:ext uri="{FF2B5EF4-FFF2-40B4-BE49-F238E27FC236}">
                <a16:creationId xmlns:a16="http://schemas.microsoft.com/office/drawing/2014/main" id="{EF46BA02-C0FA-12AB-8B30-541CDA584FB9}"/>
              </a:ext>
            </a:extLst>
          </p:cNvPr>
          <p:cNvSpPr>
            <a:spLocks noGrp="1"/>
          </p:cNvSpPr>
          <p:nvPr>
            <p:ph type="subTitle" idx="1"/>
          </p:nvPr>
        </p:nvSpPr>
        <p:spPr>
          <a:xfrm>
            <a:off x="3880419" y="4300833"/>
            <a:ext cx="4431162" cy="1191873"/>
          </a:xfrm>
        </p:spPr>
        <p:txBody>
          <a:bodyPr>
            <a:normAutofit/>
          </a:bodyPr>
          <a:lstStyle/>
          <a:p>
            <a:r>
              <a:rPr lang="en-US" b="0" i="0" dirty="0">
                <a:effectLst/>
                <a:latin typeface="Söhne"/>
              </a:rPr>
              <a:t>HTML tags are built using angle brackets, like this:</a:t>
            </a:r>
            <a:endParaRPr lang="en-US" b="0" i="0">
              <a:effectLst/>
              <a:latin typeface="Söhne"/>
            </a:endParaRPr>
          </a:p>
          <a:p>
            <a:endParaRPr lang="en-IL" dirty="0"/>
          </a:p>
        </p:txBody>
      </p:sp>
    </p:spTree>
    <p:extLst>
      <p:ext uri="{BB962C8B-B14F-4D97-AF65-F5344CB8AC3E}">
        <p14:creationId xmlns:p14="http://schemas.microsoft.com/office/powerpoint/2010/main" val="2223646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le 1">
            <a:extLst>
              <a:ext uri="{FF2B5EF4-FFF2-40B4-BE49-F238E27FC236}">
                <a16:creationId xmlns:a16="http://schemas.microsoft.com/office/drawing/2014/main" id="{5FDC7E42-0FE1-A82D-8B72-B51E8E72D7CF}"/>
              </a:ext>
            </a:extLst>
          </p:cNvPr>
          <p:cNvSpPr>
            <a:spLocks noGrp="1"/>
          </p:cNvSpPr>
          <p:nvPr>
            <p:ph type="title"/>
          </p:nvPr>
        </p:nvSpPr>
        <p:spPr>
          <a:xfrm>
            <a:off x="838200" y="643467"/>
            <a:ext cx="2951205" cy="5571066"/>
          </a:xfrm>
        </p:spPr>
        <p:txBody>
          <a:bodyPr>
            <a:normAutofit/>
          </a:bodyPr>
          <a:lstStyle/>
          <a:p>
            <a:r>
              <a:rPr lang="en-US">
                <a:solidFill>
                  <a:srgbClr val="FFFFFF"/>
                </a:solidFill>
              </a:rPr>
              <a:t>W</a:t>
            </a:r>
            <a:r>
              <a:rPr lang="en-IL">
                <a:solidFill>
                  <a:srgbClr val="FFFFFF"/>
                </a:solidFill>
              </a:rPr>
              <a:t>ait if image is an image what is a picture</a:t>
            </a:r>
          </a:p>
        </p:txBody>
      </p:sp>
      <p:graphicFrame>
        <p:nvGraphicFramePr>
          <p:cNvPr id="5" name="Content Placeholder 2">
            <a:extLst>
              <a:ext uri="{FF2B5EF4-FFF2-40B4-BE49-F238E27FC236}">
                <a16:creationId xmlns:a16="http://schemas.microsoft.com/office/drawing/2014/main" id="{8763E539-EB84-D748-D967-6646E3F462CC}"/>
              </a:ext>
            </a:extLst>
          </p:cNvPr>
          <p:cNvGraphicFramePr>
            <a:graphicFrameLocks noGrp="1"/>
          </p:cNvGraphicFramePr>
          <p:nvPr>
            <p:ph idx="1"/>
            <p:extLst>
              <p:ext uri="{D42A27DB-BD31-4B8C-83A1-F6EECF244321}">
                <p14:modId xmlns:p14="http://schemas.microsoft.com/office/powerpoint/2010/main" val="2245591982"/>
              </p:ext>
            </p:extLst>
          </p:nvPr>
        </p:nvGraphicFramePr>
        <p:xfrm>
          <a:off x="5207640" y="643466"/>
          <a:ext cx="6291714" cy="55307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20623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40E07A-3EDE-6B4B-6D0A-9ACB69867F07}"/>
              </a:ext>
            </a:extLst>
          </p:cNvPr>
          <p:cNvSpPr>
            <a:spLocks noGrp="1"/>
          </p:cNvSpPr>
          <p:nvPr>
            <p:ph type="title"/>
          </p:nvPr>
        </p:nvSpPr>
        <p:spPr>
          <a:xfrm>
            <a:off x="838200" y="365125"/>
            <a:ext cx="10515600" cy="1325563"/>
          </a:xfrm>
        </p:spPr>
        <p:txBody>
          <a:bodyPr>
            <a:normAutofit/>
          </a:bodyPr>
          <a:lstStyle/>
          <a:p>
            <a:r>
              <a:rPr lang="en-IL" sz="4600">
                <a:solidFill>
                  <a:srgbClr val="FFFFFF"/>
                </a:solidFill>
              </a:rPr>
              <a:t>ifream</a:t>
            </a:r>
          </a:p>
        </p:txBody>
      </p:sp>
      <p:sp>
        <p:nvSpPr>
          <p:cNvPr id="16" name="Content Placeholder 2">
            <a:extLst>
              <a:ext uri="{FF2B5EF4-FFF2-40B4-BE49-F238E27FC236}">
                <a16:creationId xmlns:a16="http://schemas.microsoft.com/office/drawing/2014/main" id="{F6E2FD1B-E75A-F47E-0401-1A3B6B387B08}"/>
              </a:ext>
            </a:extLst>
          </p:cNvPr>
          <p:cNvSpPr>
            <a:spLocks noGrp="1"/>
          </p:cNvSpPr>
          <p:nvPr>
            <p:ph idx="1"/>
          </p:nvPr>
        </p:nvSpPr>
        <p:spPr>
          <a:xfrm>
            <a:off x="838200" y="2438400"/>
            <a:ext cx="10515600" cy="3738562"/>
          </a:xfrm>
        </p:spPr>
        <p:txBody>
          <a:bodyPr>
            <a:normAutofit/>
          </a:bodyPr>
          <a:lstStyle/>
          <a:p>
            <a:r>
              <a:rPr lang="en-US" sz="2200" b="0" i="0">
                <a:effectLst/>
                <a:latin typeface="Söhne"/>
              </a:rPr>
              <a:t>The &lt;iframe&gt; element, or "inline frame," is used to embed another HTML document within the current HTML document. It allows you to display a separate web page within a frame on your current page.</a:t>
            </a:r>
          </a:p>
          <a:p>
            <a:r>
              <a:rPr lang="en-US" sz="2200" b="0" i="0">
                <a:effectLst/>
                <a:latin typeface="Söhne"/>
              </a:rPr>
              <a:t>The &lt;iframe&gt; element is specified using the src attribute, which specifies the URL of the document to be embedded.</a:t>
            </a:r>
          </a:p>
          <a:p>
            <a:endParaRPr lang="en-US" sz="2200">
              <a:latin typeface="Söhne"/>
            </a:endParaRPr>
          </a:p>
          <a:p>
            <a:r>
              <a:rPr lang="en-US" sz="2200" b="0" i="0">
                <a:effectLst/>
                <a:latin typeface="Söhne"/>
              </a:rPr>
              <a:t>The </a:t>
            </a:r>
            <a:r>
              <a:rPr lang="en-US" sz="2200"/>
              <a:t>&lt;iframe&gt;</a:t>
            </a:r>
            <a:r>
              <a:rPr lang="en-US" sz="2200" b="0" i="0">
                <a:effectLst/>
                <a:latin typeface="Söhne"/>
              </a:rPr>
              <a:t> element is useful for embedding content from other websites, such as YouTube videos, Google Maps, or external web applications. However, it should be used with caution, as it can potentially introduce security vulnerabilities to your site if the embedded content is not trusted.</a:t>
            </a:r>
          </a:p>
          <a:p>
            <a:endParaRPr lang="en-IL" sz="2200"/>
          </a:p>
        </p:txBody>
      </p:sp>
    </p:spTree>
    <p:extLst>
      <p:ext uri="{BB962C8B-B14F-4D97-AF65-F5344CB8AC3E}">
        <p14:creationId xmlns:p14="http://schemas.microsoft.com/office/powerpoint/2010/main" val="3638207532"/>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9">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ADB26A9C-E756-82E7-4C3C-CAB1D6FB58D3}"/>
              </a:ext>
            </a:extLst>
          </p:cNvPr>
          <p:cNvSpPr>
            <a:spLocks noGrp="1"/>
          </p:cNvSpPr>
          <p:nvPr>
            <p:ph type="title"/>
          </p:nvPr>
        </p:nvSpPr>
        <p:spPr>
          <a:xfrm>
            <a:off x="838200" y="365125"/>
            <a:ext cx="5393361" cy="1325563"/>
          </a:xfrm>
        </p:spPr>
        <p:txBody>
          <a:bodyPr>
            <a:normAutofit/>
          </a:bodyPr>
          <a:lstStyle/>
          <a:p>
            <a:r>
              <a:rPr lang="en-US" dirty="0"/>
              <a:t>U</a:t>
            </a:r>
            <a:r>
              <a:rPr lang="en-IL" dirty="0"/>
              <a:t>l and ol</a:t>
            </a:r>
          </a:p>
        </p:txBody>
      </p:sp>
      <p:sp>
        <p:nvSpPr>
          <p:cNvPr id="19" name="Freeform: Shape 11">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637DFE7C-D7B4-C343-A869-3BE994FE017D}"/>
              </a:ext>
            </a:extLst>
          </p:cNvPr>
          <p:cNvSpPr>
            <a:spLocks noGrp="1"/>
          </p:cNvSpPr>
          <p:nvPr>
            <p:ph idx="1"/>
          </p:nvPr>
        </p:nvSpPr>
        <p:spPr>
          <a:xfrm>
            <a:off x="838200" y="1825625"/>
            <a:ext cx="5393361" cy="4351338"/>
          </a:xfrm>
        </p:spPr>
        <p:txBody>
          <a:bodyPr>
            <a:normAutofit/>
          </a:bodyPr>
          <a:lstStyle/>
          <a:p>
            <a:r>
              <a:rPr lang="en-US" b="0" i="0">
                <a:effectLst/>
                <a:latin typeface="Söhne"/>
              </a:rPr>
              <a:t>Sure! The </a:t>
            </a:r>
            <a:r>
              <a:rPr lang="en-US"/>
              <a:t>ul</a:t>
            </a:r>
            <a:r>
              <a:rPr lang="en-US" b="0" i="0">
                <a:effectLst/>
                <a:latin typeface="Söhne"/>
              </a:rPr>
              <a:t> element represents an unordered list of items, typically rendered as a bulleted list. The </a:t>
            </a:r>
            <a:r>
              <a:rPr lang="en-US"/>
              <a:t>ol</a:t>
            </a:r>
            <a:r>
              <a:rPr lang="en-US" b="0" i="0">
                <a:effectLst/>
                <a:latin typeface="Söhne"/>
              </a:rPr>
              <a:t> element represents an ordered list of items, typically rendered as a numbered list. Here are some examples:</a:t>
            </a:r>
            <a:endParaRPr lang="en-IL" dirty="0"/>
          </a:p>
        </p:txBody>
      </p:sp>
      <p:sp>
        <p:nvSpPr>
          <p:cNvPr id="21" name="Oval 13">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Bulleted List">
            <a:extLst>
              <a:ext uri="{FF2B5EF4-FFF2-40B4-BE49-F238E27FC236}">
                <a16:creationId xmlns:a16="http://schemas.microsoft.com/office/drawing/2014/main" id="{52D7F8B6-4523-1B77-98F4-FDFB2805479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87184" y="1216485"/>
            <a:ext cx="3781051" cy="3781051"/>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16" name="Freeform: Shape 15">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10084928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26A9C-E756-82E7-4C3C-CAB1D6FB58D3}"/>
              </a:ext>
            </a:extLst>
          </p:cNvPr>
          <p:cNvSpPr>
            <a:spLocks noGrp="1"/>
          </p:cNvSpPr>
          <p:nvPr>
            <p:ph type="title"/>
          </p:nvPr>
        </p:nvSpPr>
        <p:spPr/>
        <p:txBody>
          <a:bodyPr/>
          <a:lstStyle/>
          <a:p>
            <a:r>
              <a:rPr lang="en-IL" dirty="0"/>
              <a:t>form</a:t>
            </a:r>
          </a:p>
        </p:txBody>
      </p:sp>
      <p:sp>
        <p:nvSpPr>
          <p:cNvPr id="3" name="Content Placeholder 2">
            <a:extLst>
              <a:ext uri="{FF2B5EF4-FFF2-40B4-BE49-F238E27FC236}">
                <a16:creationId xmlns:a16="http://schemas.microsoft.com/office/drawing/2014/main" id="{637DFE7C-D7B4-C343-A869-3BE994FE017D}"/>
              </a:ext>
            </a:extLst>
          </p:cNvPr>
          <p:cNvSpPr>
            <a:spLocks noGrp="1"/>
          </p:cNvSpPr>
          <p:nvPr>
            <p:ph idx="1"/>
          </p:nvPr>
        </p:nvSpPr>
        <p:spPr/>
        <p:txBody>
          <a:bodyPr>
            <a:normAutofit fontScale="92500" lnSpcReduction="10000"/>
          </a:bodyPr>
          <a:lstStyle/>
          <a:p>
            <a:r>
              <a:rPr lang="en-US" b="0" dirty="0">
                <a:solidFill>
                  <a:srgbClr val="72F1B8"/>
                </a:solidFill>
                <a:effectLst/>
                <a:latin typeface="Menlo" panose="020B0609030804020204" pitchFamily="49" charset="0"/>
              </a:rPr>
              <a:t>Legend - </a:t>
            </a:r>
            <a:r>
              <a:rPr lang="en-US" b="0" i="0" dirty="0">
                <a:effectLst/>
                <a:latin typeface="Inter"/>
              </a:rPr>
              <a:t>The </a:t>
            </a:r>
            <a:r>
              <a:rPr lang="en-US" b="1" i="0" dirty="0">
                <a:effectLst/>
                <a:latin typeface="Inter"/>
              </a:rPr>
              <a:t>&lt;legend&gt;</a:t>
            </a:r>
            <a:r>
              <a:rPr lang="en-US" b="0" i="0" dirty="0">
                <a:effectLst/>
                <a:latin typeface="Inter"/>
              </a:rPr>
              <a:t> </a:t>
            </a:r>
            <a:r>
              <a:rPr lang="en-US" b="0" i="0" u="sng" dirty="0">
                <a:effectLst/>
                <a:latin typeface="Inter"/>
                <a:hlinkClick r:id="rId2">
                  <a:extLst>
                    <a:ext uri="{A12FA001-AC4F-418D-AE19-62706E023703}">
                      <ahyp:hlinkClr xmlns:ahyp="http://schemas.microsoft.com/office/drawing/2018/hyperlinkcolor" val="tx"/>
                    </a:ext>
                  </a:extLst>
                </a:hlinkClick>
              </a:rPr>
              <a:t>HTML</a:t>
            </a:r>
            <a:r>
              <a:rPr lang="en-US" b="0" i="0" dirty="0">
                <a:effectLst/>
                <a:latin typeface="Inter"/>
              </a:rPr>
              <a:t> element represents a caption for the content of its parent</a:t>
            </a:r>
            <a:endParaRPr lang="en-US" b="0" dirty="0">
              <a:solidFill>
                <a:srgbClr val="72F1B8"/>
              </a:solidFill>
              <a:effectLst/>
              <a:latin typeface="Menlo" panose="020B0609030804020204" pitchFamily="49" charset="0"/>
            </a:endParaRPr>
          </a:p>
          <a:p>
            <a:r>
              <a:rPr lang="en-US" dirty="0" err="1">
                <a:solidFill>
                  <a:srgbClr val="72F1B8"/>
                </a:solidFill>
                <a:latin typeface="Menlo" panose="020B0609030804020204" pitchFamily="49" charset="0"/>
              </a:rPr>
              <a:t>Fieldset</a:t>
            </a:r>
            <a:r>
              <a:rPr lang="en-US" dirty="0">
                <a:solidFill>
                  <a:srgbClr val="72F1B8"/>
                </a:solidFill>
                <a:latin typeface="Menlo" panose="020B0609030804020204" pitchFamily="49" charset="0"/>
              </a:rPr>
              <a:t>-</a:t>
            </a:r>
            <a:r>
              <a:rPr lang="en-US" dirty="0">
                <a:latin typeface="Menlo" panose="020B0609030804020204" pitchFamily="49" charset="0"/>
              </a:rPr>
              <a:t> </a:t>
            </a:r>
            <a:r>
              <a:rPr lang="en-US" b="0" i="0" dirty="0">
                <a:effectLst/>
                <a:latin typeface="Inter"/>
              </a:rPr>
              <a:t>The </a:t>
            </a:r>
            <a:r>
              <a:rPr lang="en-US" b="1" i="0" dirty="0">
                <a:effectLst/>
                <a:latin typeface="Inter"/>
              </a:rPr>
              <a:t>&lt;</a:t>
            </a:r>
            <a:r>
              <a:rPr lang="en-US" b="1" i="0" dirty="0" err="1">
                <a:effectLst/>
                <a:latin typeface="Inter"/>
              </a:rPr>
              <a:t>fieldset</a:t>
            </a:r>
            <a:r>
              <a:rPr lang="en-US" b="1" i="0" dirty="0">
                <a:effectLst/>
                <a:latin typeface="Inter"/>
              </a:rPr>
              <a:t>&gt;</a:t>
            </a:r>
            <a:r>
              <a:rPr lang="en-US" b="0" i="0" dirty="0">
                <a:effectLst/>
                <a:latin typeface="Inter"/>
              </a:rPr>
              <a:t> </a:t>
            </a:r>
            <a:r>
              <a:rPr lang="en-US" b="0" i="0" u="sng" dirty="0">
                <a:effectLst/>
                <a:latin typeface="Inter"/>
                <a:hlinkClick r:id="rId2">
                  <a:extLst>
                    <a:ext uri="{A12FA001-AC4F-418D-AE19-62706E023703}">
                      <ahyp:hlinkClr xmlns:ahyp="http://schemas.microsoft.com/office/drawing/2018/hyperlinkcolor" val="tx"/>
                    </a:ext>
                  </a:extLst>
                </a:hlinkClick>
              </a:rPr>
              <a:t>HTML</a:t>
            </a:r>
            <a:r>
              <a:rPr lang="en-US" b="0" i="0" dirty="0">
                <a:effectLst/>
                <a:latin typeface="Inter"/>
              </a:rPr>
              <a:t> element is used to group several controls as well as labels (</a:t>
            </a:r>
            <a:r>
              <a:rPr lang="en-US" b="0" i="0" u="sng" dirty="0">
                <a:effectLst/>
                <a:latin typeface="Inter"/>
                <a:hlinkClick r:id="rId3">
                  <a:extLst>
                    <a:ext uri="{A12FA001-AC4F-418D-AE19-62706E023703}">
                      <ahyp:hlinkClr xmlns:ahyp="http://schemas.microsoft.com/office/drawing/2018/hyperlinkcolor" val="tx"/>
                    </a:ext>
                  </a:extLst>
                </a:hlinkClick>
              </a:rPr>
              <a:t>&lt;label&gt;</a:t>
            </a:r>
            <a:r>
              <a:rPr lang="en-US" b="0" i="0" dirty="0">
                <a:effectLst/>
                <a:latin typeface="Inter"/>
              </a:rPr>
              <a:t>) within a web form.</a:t>
            </a:r>
            <a:endParaRPr lang="en-US" b="0" dirty="0">
              <a:effectLst/>
              <a:latin typeface="Menlo" panose="020B0609030804020204" pitchFamily="49" charset="0"/>
            </a:endParaRPr>
          </a:p>
          <a:p>
            <a:r>
              <a:rPr lang="en-US" b="0" dirty="0">
                <a:solidFill>
                  <a:srgbClr val="72F1B8"/>
                </a:solidFill>
                <a:effectLst/>
                <a:latin typeface="Menlo" panose="020B0609030804020204" pitchFamily="49" charset="0"/>
              </a:rPr>
              <a:t>Label- </a:t>
            </a:r>
            <a:r>
              <a:rPr lang="en-US" b="0" i="0" dirty="0">
                <a:effectLst/>
                <a:latin typeface="Inter"/>
              </a:rPr>
              <a:t>The </a:t>
            </a:r>
            <a:r>
              <a:rPr lang="en-US" b="1" i="0" dirty="0">
                <a:effectLst/>
                <a:latin typeface="Inter"/>
              </a:rPr>
              <a:t>&lt;label&gt;</a:t>
            </a:r>
            <a:r>
              <a:rPr lang="en-US" b="0" i="0" dirty="0">
                <a:effectLst/>
                <a:latin typeface="Inter"/>
              </a:rPr>
              <a:t> </a:t>
            </a:r>
            <a:r>
              <a:rPr lang="en-US" b="0" i="0" u="sng" dirty="0">
                <a:effectLst/>
                <a:latin typeface="Inter"/>
                <a:hlinkClick r:id="rId2">
                  <a:extLst>
                    <a:ext uri="{A12FA001-AC4F-418D-AE19-62706E023703}">
                      <ahyp:hlinkClr xmlns:ahyp="http://schemas.microsoft.com/office/drawing/2018/hyperlinkcolor" val="tx"/>
                    </a:ext>
                  </a:extLst>
                </a:hlinkClick>
              </a:rPr>
              <a:t>HTML</a:t>
            </a:r>
            <a:r>
              <a:rPr lang="en-US" b="0" i="0" dirty="0">
                <a:effectLst/>
                <a:latin typeface="Inter"/>
              </a:rPr>
              <a:t> element represents a caption for an item in a user interface.</a:t>
            </a:r>
            <a:endParaRPr lang="en-US" b="0" dirty="0">
              <a:effectLst/>
              <a:latin typeface="Menlo" panose="020B0609030804020204" pitchFamily="49" charset="0"/>
            </a:endParaRPr>
          </a:p>
          <a:p>
            <a:r>
              <a:rPr lang="en-US" b="0" dirty="0">
                <a:solidFill>
                  <a:srgbClr val="72F1B8"/>
                </a:solidFill>
                <a:effectLst/>
                <a:latin typeface="Menlo" panose="020B0609030804020204" pitchFamily="49" charset="0"/>
              </a:rPr>
              <a:t>Input- </a:t>
            </a:r>
            <a:r>
              <a:rPr lang="en-US" b="0" i="0" dirty="0">
                <a:effectLst/>
                <a:latin typeface="Inter"/>
              </a:rPr>
              <a:t>The </a:t>
            </a:r>
            <a:r>
              <a:rPr lang="en-US" b="1" i="0" dirty="0">
                <a:effectLst/>
                <a:latin typeface="Inter"/>
              </a:rPr>
              <a:t>&lt;input&gt;</a:t>
            </a:r>
            <a:r>
              <a:rPr lang="en-US" b="0" i="0" dirty="0">
                <a:effectLst/>
                <a:latin typeface="Inter"/>
              </a:rPr>
              <a:t> </a:t>
            </a:r>
            <a:r>
              <a:rPr lang="en-US" b="0" i="0" u="sng" dirty="0">
                <a:effectLst/>
                <a:latin typeface="Inter"/>
                <a:hlinkClick r:id="rId2">
                  <a:extLst>
                    <a:ext uri="{A12FA001-AC4F-418D-AE19-62706E023703}">
                      <ahyp:hlinkClr xmlns:ahyp="http://schemas.microsoft.com/office/drawing/2018/hyperlinkcolor" val="tx"/>
                    </a:ext>
                  </a:extLst>
                </a:hlinkClick>
              </a:rPr>
              <a:t>HTML</a:t>
            </a:r>
            <a:r>
              <a:rPr lang="en-US" b="0" i="0" dirty="0">
                <a:effectLst/>
                <a:latin typeface="Inter"/>
              </a:rPr>
              <a:t> element is used to create interactive controls for web-based forms in order to accept data from the user; a wide variety of types of input data and control widgets are available, depending on the device and </a:t>
            </a:r>
            <a:r>
              <a:rPr lang="en-US" b="0" i="0" u="sng" dirty="0">
                <a:effectLst/>
                <a:latin typeface="Inter"/>
                <a:hlinkClick r:id="rId4">
                  <a:extLst>
                    <a:ext uri="{A12FA001-AC4F-418D-AE19-62706E023703}">
                      <ahyp:hlinkClr xmlns:ahyp="http://schemas.microsoft.com/office/drawing/2018/hyperlinkcolor" val="tx"/>
                    </a:ext>
                  </a:extLst>
                </a:hlinkClick>
              </a:rPr>
              <a:t>user agent</a:t>
            </a:r>
            <a:r>
              <a:rPr lang="en-US" b="0" i="0" dirty="0">
                <a:effectLst/>
                <a:latin typeface="Inter"/>
              </a:rPr>
              <a:t>. The </a:t>
            </a:r>
            <a:r>
              <a:rPr lang="en-US" dirty="0"/>
              <a:t>&lt;input&gt;</a:t>
            </a:r>
            <a:r>
              <a:rPr lang="en-US" b="0" i="0" dirty="0">
                <a:effectLst/>
                <a:latin typeface="Inter"/>
              </a:rPr>
              <a:t> element is one of the most powerful and complex in all of HTML due </a:t>
            </a:r>
            <a:r>
              <a:rPr lang="en-US" b="0" i="0" dirty="0">
                <a:solidFill>
                  <a:srgbClr val="FFFFFF"/>
                </a:solidFill>
                <a:effectLst/>
                <a:latin typeface="Inter"/>
              </a:rPr>
              <a:t>to the sheer number of combinations of input types and attributes.</a:t>
            </a:r>
            <a:endParaRPr lang="en-US" b="0" dirty="0">
              <a:solidFill>
                <a:srgbClr val="BBBBBB"/>
              </a:solidFill>
              <a:effectLst/>
              <a:latin typeface="Menlo" panose="020B0609030804020204" pitchFamily="49" charset="0"/>
            </a:endParaRPr>
          </a:p>
          <a:p>
            <a:endParaRPr lang="en-IL" dirty="0"/>
          </a:p>
        </p:txBody>
      </p:sp>
    </p:spTree>
    <p:extLst>
      <p:ext uri="{BB962C8B-B14F-4D97-AF65-F5344CB8AC3E}">
        <p14:creationId xmlns:p14="http://schemas.microsoft.com/office/powerpoint/2010/main" val="1181481870"/>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Table&#10;&#10;Description automatically generated">
            <a:extLst>
              <a:ext uri="{FF2B5EF4-FFF2-40B4-BE49-F238E27FC236}">
                <a16:creationId xmlns:a16="http://schemas.microsoft.com/office/drawing/2014/main" id="{C11368AA-EC5E-78BA-B0E1-9206F65549C8}"/>
              </a:ext>
            </a:extLst>
          </p:cNvPr>
          <p:cNvPicPr>
            <a:picLocks noGrp="1" noChangeAspect="1"/>
          </p:cNvPicPr>
          <p:nvPr>
            <p:ph idx="1"/>
          </p:nvPr>
        </p:nvPicPr>
        <p:blipFill>
          <a:blip r:embed="rId2"/>
          <a:stretch>
            <a:fillRect/>
          </a:stretch>
        </p:blipFill>
        <p:spPr>
          <a:xfrm>
            <a:off x="1621248" y="643466"/>
            <a:ext cx="8949504" cy="5571067"/>
          </a:xfrm>
          <a:prstGeom prst="rect">
            <a:avLst/>
          </a:prstGeom>
        </p:spPr>
      </p:pic>
    </p:spTree>
    <p:extLst>
      <p:ext uri="{BB962C8B-B14F-4D97-AF65-F5344CB8AC3E}">
        <p14:creationId xmlns:p14="http://schemas.microsoft.com/office/powerpoint/2010/main" val="21078157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5" name="Rectangle 7174">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7" name="Freeform: Shape 7176">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extBox 1">
            <a:extLst>
              <a:ext uri="{FF2B5EF4-FFF2-40B4-BE49-F238E27FC236}">
                <a16:creationId xmlns:a16="http://schemas.microsoft.com/office/drawing/2014/main" id="{0CC55C85-1075-63C0-5771-A004D78F7AE9}"/>
              </a:ext>
            </a:extLst>
          </p:cNvPr>
          <p:cNvSpPr txBox="1"/>
          <p:nvPr/>
        </p:nvSpPr>
        <p:spPr>
          <a:xfrm>
            <a:off x="513806" y="452847"/>
            <a:ext cx="4212923" cy="5724116"/>
          </a:xfrm>
          <a:prstGeom prst="rect">
            <a:avLst/>
          </a:prstGeom>
        </p:spPr>
        <p:txBody>
          <a:bodyPr vert="horz" lIns="91440" tIns="45720" rIns="91440" bIns="45720" rtlCol="0">
            <a:normAutofit fontScale="85000" lnSpcReduction="20000"/>
          </a:bodyPr>
          <a:lstStyle/>
          <a:p>
            <a:pPr indent="-228600">
              <a:lnSpc>
                <a:spcPct val="90000"/>
              </a:lnSpc>
              <a:spcAft>
                <a:spcPts val="600"/>
              </a:spcAft>
              <a:buFont typeface="Arial" panose="020B0604020202020204" pitchFamily="34" charset="0"/>
              <a:buChar char="•"/>
            </a:pPr>
            <a:r>
              <a:rPr lang="en-US" sz="2900" b="0" i="0" dirty="0">
                <a:effectLst/>
              </a:rPr>
              <a:t>Cascading Style Sheets (CSS) is a stylesheet language used for describing the look and formatting of a document written in HTML. CSS is used to control the appearance of web pages, including colors, layout, and fonts.</a:t>
            </a:r>
          </a:p>
          <a:p>
            <a:pPr indent="-228600">
              <a:lnSpc>
                <a:spcPct val="90000"/>
              </a:lnSpc>
              <a:spcAft>
                <a:spcPts val="600"/>
              </a:spcAft>
              <a:buFont typeface="Arial" panose="020B0604020202020204" pitchFamily="34" charset="0"/>
              <a:buChar char="•"/>
            </a:pPr>
            <a:r>
              <a:rPr lang="en-US" sz="2900" b="0" i="0" dirty="0">
                <a:effectLst/>
              </a:rPr>
              <a:t>With CSS, you can create style rules that specify how elements in an HTML document should be displayed. For example, you can use CSS to set the font and color of headings, or to specify the size and style of a paragraph. CSS rules are made up of selectors and declarations.</a:t>
            </a:r>
          </a:p>
          <a:p>
            <a:pPr indent="-228600">
              <a:lnSpc>
                <a:spcPct val="90000"/>
              </a:lnSpc>
              <a:spcAft>
                <a:spcPts val="600"/>
              </a:spcAft>
              <a:buFont typeface="Arial" panose="020B0604020202020204" pitchFamily="34" charset="0"/>
              <a:buChar char="•"/>
            </a:pPr>
            <a:endParaRPr lang="en-US" sz="1700" dirty="0"/>
          </a:p>
        </p:txBody>
      </p:sp>
      <p:pic>
        <p:nvPicPr>
          <p:cNvPr id="7170" name="Picture 2" descr="HTML and CSS for non-developers">
            <a:extLst>
              <a:ext uri="{FF2B5EF4-FFF2-40B4-BE49-F238E27FC236}">
                <a16:creationId xmlns:a16="http://schemas.microsoft.com/office/drawing/2014/main" id="{F98FFEFA-C79F-B7D8-F757-0B702C95B86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800986" y="1912088"/>
            <a:ext cx="4747547" cy="30621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547843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26A9C-E756-82E7-4C3C-CAB1D6FB58D3}"/>
              </a:ext>
            </a:extLst>
          </p:cNvPr>
          <p:cNvSpPr>
            <a:spLocks noGrp="1"/>
          </p:cNvSpPr>
          <p:nvPr>
            <p:ph type="title"/>
          </p:nvPr>
        </p:nvSpPr>
        <p:spPr/>
        <p:txBody>
          <a:bodyPr/>
          <a:lstStyle/>
          <a:p>
            <a:r>
              <a:rPr lang="en-IL" dirty="0"/>
              <a:t>example</a:t>
            </a:r>
          </a:p>
        </p:txBody>
      </p:sp>
      <p:sp>
        <p:nvSpPr>
          <p:cNvPr id="3" name="Content Placeholder 2">
            <a:extLst>
              <a:ext uri="{FF2B5EF4-FFF2-40B4-BE49-F238E27FC236}">
                <a16:creationId xmlns:a16="http://schemas.microsoft.com/office/drawing/2014/main" id="{637DFE7C-D7B4-C343-A869-3BE994FE017D}"/>
              </a:ext>
            </a:extLst>
          </p:cNvPr>
          <p:cNvSpPr>
            <a:spLocks noGrp="1"/>
          </p:cNvSpPr>
          <p:nvPr>
            <p:ph idx="1"/>
          </p:nvPr>
        </p:nvSpPr>
        <p:spPr/>
        <p:txBody>
          <a:bodyPr/>
          <a:lstStyle/>
          <a:p>
            <a:pPr algn="l"/>
            <a:r>
              <a:rPr lang="en-US" sz="2400" b="0" i="0" dirty="0">
                <a:solidFill>
                  <a:srgbClr val="0000CD"/>
                </a:solidFill>
                <a:effectLst/>
                <a:latin typeface="Consolas" panose="020B0609020204030204" pitchFamily="49" charset="0"/>
              </a:rPr>
              <a:t>&lt;</a:t>
            </a:r>
            <a:r>
              <a:rPr lang="en-US" sz="2400" b="0" i="0" dirty="0">
                <a:solidFill>
                  <a:srgbClr val="A52A2A"/>
                </a:solidFill>
                <a:effectLst/>
                <a:latin typeface="Consolas" panose="020B0609020204030204" pitchFamily="49" charset="0"/>
              </a:rPr>
              <a:t>h1</a:t>
            </a:r>
            <a:r>
              <a:rPr lang="en-US" sz="2400" b="0" i="0" dirty="0">
                <a:solidFill>
                  <a:srgbClr val="FF0000"/>
                </a:solidFill>
                <a:effectLst/>
                <a:latin typeface="Consolas" panose="020B0609020204030204" pitchFamily="49" charset="0"/>
              </a:rPr>
              <a:t> style</a:t>
            </a:r>
            <a:r>
              <a:rPr lang="en-US" sz="2400" b="0" i="0" dirty="0">
                <a:solidFill>
                  <a:srgbClr val="0000CD"/>
                </a:solidFill>
                <a:effectLst/>
                <a:latin typeface="Consolas" panose="020B0609020204030204" pitchFamily="49" charset="0"/>
              </a:rPr>
              <a:t>="</a:t>
            </a:r>
            <a:r>
              <a:rPr lang="en-US" sz="2400" b="0" i="0" dirty="0" err="1">
                <a:solidFill>
                  <a:srgbClr val="0000CD"/>
                </a:solidFill>
                <a:effectLst/>
                <a:latin typeface="Consolas" panose="020B0609020204030204" pitchFamily="49" charset="0"/>
              </a:rPr>
              <a:t>background-color:DodgerBlue</a:t>
            </a:r>
            <a:r>
              <a:rPr lang="en-US" sz="2400" b="0" i="0" dirty="0">
                <a:solidFill>
                  <a:srgbClr val="0000CD"/>
                </a:solidFill>
                <a:effectLst/>
                <a:latin typeface="Consolas" panose="020B0609020204030204" pitchFamily="49" charset="0"/>
              </a:rPr>
              <a:t>;"&gt;</a:t>
            </a:r>
            <a:r>
              <a:rPr lang="en-US" sz="2400" dirty="0">
                <a:solidFill>
                  <a:srgbClr val="000000"/>
                </a:solidFill>
                <a:latin typeface="Consolas" panose="020B0609020204030204" pitchFamily="49" charset="0"/>
              </a:rPr>
              <a:t>Shaked</a:t>
            </a:r>
            <a:r>
              <a:rPr lang="en-US" sz="2400" b="0" i="0" dirty="0">
                <a:solidFill>
                  <a:srgbClr val="0000CD"/>
                </a:solidFill>
                <a:effectLst/>
                <a:latin typeface="Consolas" panose="020B0609020204030204" pitchFamily="49" charset="0"/>
              </a:rPr>
              <a:t>&lt;</a:t>
            </a:r>
            <a:r>
              <a:rPr lang="en-US" sz="2400" b="0" i="0" dirty="0">
                <a:solidFill>
                  <a:srgbClr val="A52A2A"/>
                </a:solidFill>
                <a:effectLst/>
                <a:latin typeface="Consolas" panose="020B0609020204030204" pitchFamily="49" charset="0"/>
              </a:rPr>
              <a:t>/h1</a:t>
            </a:r>
            <a:r>
              <a:rPr lang="en-US" sz="2400" b="0" i="0" dirty="0">
                <a:solidFill>
                  <a:srgbClr val="0000CD"/>
                </a:solidFill>
                <a:effectLst/>
                <a:latin typeface="Consolas" panose="020B0609020204030204" pitchFamily="49" charset="0"/>
              </a:rPr>
              <a:t>&gt;</a:t>
            </a:r>
            <a:br>
              <a:rPr lang="en-US" dirty="0"/>
            </a:br>
            <a:r>
              <a:rPr lang="en-US" sz="2400" b="0" i="0" dirty="0">
                <a:solidFill>
                  <a:srgbClr val="0000CD"/>
                </a:solidFill>
                <a:effectLst/>
                <a:latin typeface="Consolas" panose="020B0609020204030204" pitchFamily="49" charset="0"/>
              </a:rPr>
              <a:t>&lt;</a:t>
            </a:r>
            <a:r>
              <a:rPr lang="en-US" sz="2400" b="0" i="0" dirty="0">
                <a:solidFill>
                  <a:srgbClr val="A52A2A"/>
                </a:solidFill>
                <a:effectLst/>
                <a:latin typeface="Consolas" panose="020B0609020204030204" pitchFamily="49" charset="0"/>
              </a:rPr>
              <a:t>p</a:t>
            </a:r>
            <a:r>
              <a:rPr lang="en-US" sz="2400" b="0" i="0" dirty="0">
                <a:solidFill>
                  <a:srgbClr val="FF0000"/>
                </a:solidFill>
                <a:effectLst/>
                <a:latin typeface="Consolas" panose="020B0609020204030204" pitchFamily="49" charset="0"/>
              </a:rPr>
              <a:t> style</a:t>
            </a:r>
            <a:r>
              <a:rPr lang="en-US" sz="2400" b="0" i="0" dirty="0">
                <a:solidFill>
                  <a:srgbClr val="0000CD"/>
                </a:solidFill>
                <a:effectLst/>
                <a:latin typeface="Consolas" panose="020B0609020204030204" pitchFamily="49" charset="0"/>
              </a:rPr>
              <a:t>="</a:t>
            </a:r>
            <a:r>
              <a:rPr lang="en-US" sz="2400" b="0" i="0" dirty="0" err="1">
                <a:solidFill>
                  <a:srgbClr val="0000CD"/>
                </a:solidFill>
                <a:effectLst/>
                <a:latin typeface="Consolas" panose="020B0609020204030204" pitchFamily="49" charset="0"/>
              </a:rPr>
              <a:t>background-color:red</a:t>
            </a:r>
            <a:r>
              <a:rPr lang="en-US" sz="2400" b="0" i="0" dirty="0">
                <a:solidFill>
                  <a:srgbClr val="0000CD"/>
                </a:solidFill>
                <a:effectLst/>
                <a:latin typeface="Consolas" panose="020B0609020204030204" pitchFamily="49" charset="0"/>
              </a:rPr>
              <a:t>;"&gt;</a:t>
            </a:r>
            <a:r>
              <a:rPr lang="en-US" sz="2400" b="0" i="0" dirty="0">
                <a:solidFill>
                  <a:srgbClr val="000000"/>
                </a:solidFill>
                <a:effectLst/>
                <a:latin typeface="Consolas" panose="020B0609020204030204" pitchFamily="49" charset="0"/>
              </a:rPr>
              <a:t>This is a p </a:t>
            </a:r>
            <a:r>
              <a:rPr lang="en-US" sz="2400" b="0" i="0" dirty="0" err="1">
                <a:solidFill>
                  <a:srgbClr val="000000"/>
                </a:solidFill>
                <a:effectLst/>
                <a:latin typeface="Consolas" panose="020B0609020204030204" pitchFamily="49" charset="0"/>
              </a:rPr>
              <a:t>el</a:t>
            </a:r>
            <a:r>
              <a:rPr lang="en-US" sz="2400" b="0" i="0" dirty="0">
                <a:solidFill>
                  <a:srgbClr val="0000CD"/>
                </a:solidFill>
                <a:effectLst/>
                <a:latin typeface="Consolas" panose="020B0609020204030204" pitchFamily="49" charset="0"/>
              </a:rPr>
              <a:t>&lt;</a:t>
            </a:r>
            <a:r>
              <a:rPr lang="en-US" sz="2400" b="0" i="0" dirty="0">
                <a:solidFill>
                  <a:srgbClr val="A52A2A"/>
                </a:solidFill>
                <a:effectLst/>
                <a:latin typeface="Consolas" panose="020B0609020204030204" pitchFamily="49" charset="0"/>
              </a:rPr>
              <a:t>/p</a:t>
            </a:r>
            <a:r>
              <a:rPr lang="en-US" sz="2400" b="0" i="0" dirty="0">
                <a:solidFill>
                  <a:srgbClr val="0000CD"/>
                </a:solidFill>
                <a:effectLst/>
                <a:latin typeface="Consolas" panose="020B0609020204030204" pitchFamily="49" charset="0"/>
              </a:rPr>
              <a:t>&gt;</a:t>
            </a:r>
            <a:endParaRPr lang="en-US" sz="2400" b="0" i="0" dirty="0">
              <a:solidFill>
                <a:srgbClr val="000000"/>
              </a:solidFill>
              <a:effectLst/>
              <a:latin typeface="Consolas" panose="020B0609020204030204" pitchFamily="49" charset="0"/>
            </a:endParaRPr>
          </a:p>
          <a:p>
            <a:r>
              <a:rPr lang="en-US" sz="2400" b="0" i="0" dirty="0">
                <a:solidFill>
                  <a:srgbClr val="0000CD"/>
                </a:solidFill>
                <a:effectLst/>
                <a:latin typeface="Consolas" panose="020B0609020204030204" pitchFamily="49" charset="0"/>
              </a:rPr>
              <a:t>&lt;</a:t>
            </a:r>
            <a:r>
              <a:rPr lang="en-US" sz="2400" b="0" i="0" dirty="0">
                <a:solidFill>
                  <a:srgbClr val="A52A2A"/>
                </a:solidFill>
                <a:effectLst/>
                <a:latin typeface="Consolas" panose="020B0609020204030204" pitchFamily="49" charset="0"/>
              </a:rPr>
              <a:t>h1</a:t>
            </a:r>
            <a:r>
              <a:rPr lang="en-US" sz="2400" b="0" i="0" dirty="0">
                <a:solidFill>
                  <a:srgbClr val="FF0000"/>
                </a:solidFill>
                <a:effectLst/>
                <a:latin typeface="Consolas" panose="020B0609020204030204" pitchFamily="49" charset="0"/>
              </a:rPr>
              <a:t> style</a:t>
            </a:r>
            <a:r>
              <a:rPr lang="en-US" sz="2400" b="0" i="0" dirty="0">
                <a:solidFill>
                  <a:srgbClr val="0000CD"/>
                </a:solidFill>
                <a:effectLst/>
                <a:latin typeface="Consolas" panose="020B0609020204030204" pitchFamily="49" charset="0"/>
              </a:rPr>
              <a:t>="border:2px solid Violet;"&gt;</a:t>
            </a:r>
            <a:r>
              <a:rPr lang="en-US" sz="2400" b="0" i="0" dirty="0">
                <a:solidFill>
                  <a:srgbClr val="000000"/>
                </a:solidFill>
                <a:effectLst/>
                <a:latin typeface="Consolas" panose="020B0609020204030204" pitchFamily="49" charset="0"/>
              </a:rPr>
              <a:t>my name is?</a:t>
            </a:r>
            <a:r>
              <a:rPr lang="en-US" sz="2400" b="0" i="0" dirty="0">
                <a:solidFill>
                  <a:srgbClr val="0000CD"/>
                </a:solidFill>
                <a:effectLst/>
                <a:latin typeface="Consolas" panose="020B0609020204030204" pitchFamily="49" charset="0"/>
              </a:rPr>
              <a:t>&lt;</a:t>
            </a:r>
            <a:r>
              <a:rPr lang="en-US" sz="2400" b="0" i="0" dirty="0">
                <a:solidFill>
                  <a:srgbClr val="A52A2A"/>
                </a:solidFill>
                <a:effectLst/>
                <a:latin typeface="Consolas" panose="020B0609020204030204" pitchFamily="49" charset="0"/>
              </a:rPr>
              <a:t>/h1</a:t>
            </a:r>
            <a:r>
              <a:rPr lang="en-US" sz="2400" b="0" i="0" dirty="0">
                <a:solidFill>
                  <a:srgbClr val="0000CD"/>
                </a:solidFill>
                <a:effectLst/>
                <a:latin typeface="Consolas" panose="020B0609020204030204" pitchFamily="49" charset="0"/>
              </a:rPr>
              <a:t>&gt;</a:t>
            </a:r>
            <a:br>
              <a:rPr lang="en-US" dirty="0"/>
            </a:br>
            <a:endParaRPr lang="en-IL" dirty="0"/>
          </a:p>
        </p:txBody>
      </p:sp>
    </p:spTree>
    <p:extLst>
      <p:ext uri="{BB962C8B-B14F-4D97-AF65-F5344CB8AC3E}">
        <p14:creationId xmlns:p14="http://schemas.microsoft.com/office/powerpoint/2010/main" val="3178085118"/>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26A9C-E756-82E7-4C3C-CAB1D6FB58D3}"/>
              </a:ext>
            </a:extLst>
          </p:cNvPr>
          <p:cNvSpPr>
            <a:spLocks noGrp="1"/>
          </p:cNvSpPr>
          <p:nvPr>
            <p:ph type="title"/>
          </p:nvPr>
        </p:nvSpPr>
        <p:spPr/>
        <p:txBody>
          <a:bodyPr/>
          <a:lstStyle/>
          <a:p>
            <a:r>
              <a:rPr lang="en-IL" dirty="0"/>
              <a:t>Colors</a:t>
            </a:r>
          </a:p>
        </p:txBody>
      </p:sp>
      <p:sp>
        <p:nvSpPr>
          <p:cNvPr id="3" name="Content Placeholder 2">
            <a:extLst>
              <a:ext uri="{FF2B5EF4-FFF2-40B4-BE49-F238E27FC236}">
                <a16:creationId xmlns:a16="http://schemas.microsoft.com/office/drawing/2014/main" id="{637DFE7C-D7B4-C343-A869-3BE994FE017D}"/>
              </a:ext>
            </a:extLst>
          </p:cNvPr>
          <p:cNvSpPr>
            <a:spLocks noGrp="1"/>
          </p:cNvSpPr>
          <p:nvPr>
            <p:ph idx="1"/>
          </p:nvPr>
        </p:nvSpPr>
        <p:spPr/>
        <p:txBody>
          <a:bodyPr>
            <a:normAutofit fontScale="85000" lnSpcReduction="20000"/>
          </a:bodyPr>
          <a:lstStyle/>
          <a:p>
            <a:pPr algn="l">
              <a:buFont typeface="Arial" panose="020B0604020202020204" pitchFamily="34" charset="0"/>
              <a:buChar char="•"/>
            </a:pPr>
            <a:r>
              <a:rPr lang="en-US" b="0" i="0" dirty="0">
                <a:effectLst/>
                <a:latin typeface="Söhne"/>
              </a:rPr>
              <a:t>HEX: A HEX color code is a six-digit string that represents a color. It is written as a hash symbol followed by three pairs of hexadecimal digits, representing the values of the red, green, and blue channels of the color. For example, #ff0000 is a HEX code for the color red.</a:t>
            </a:r>
          </a:p>
          <a:p>
            <a:pPr algn="l">
              <a:buFont typeface="Arial" panose="020B0604020202020204" pitchFamily="34" charset="0"/>
              <a:buChar char="•"/>
            </a:pPr>
            <a:r>
              <a:rPr lang="en-US" b="0" i="0" dirty="0">
                <a:effectLst/>
                <a:latin typeface="Söhne"/>
              </a:rPr>
              <a:t>RGB: An RGB color value is specified with the </a:t>
            </a:r>
            <a:r>
              <a:rPr lang="en-US" b="0" i="0" dirty="0" err="1">
                <a:effectLst/>
                <a:latin typeface="Söhne"/>
              </a:rPr>
              <a:t>rgb</a:t>
            </a:r>
            <a:r>
              <a:rPr lang="en-US" b="0" i="0" dirty="0">
                <a:effectLst/>
                <a:latin typeface="Söhne"/>
              </a:rPr>
              <a:t>() function, which takes three parameters: the values for the red, green, and blue channels. Each value can range from 0 to 255. For example, </a:t>
            </a:r>
            <a:r>
              <a:rPr lang="en-US" b="0" i="0" dirty="0" err="1">
                <a:effectLst/>
                <a:latin typeface="Söhne"/>
              </a:rPr>
              <a:t>rgb</a:t>
            </a:r>
            <a:r>
              <a:rPr lang="en-US" b="0" i="0" dirty="0">
                <a:effectLst/>
                <a:latin typeface="Söhne"/>
              </a:rPr>
              <a:t>(255, 0, 0) is the same color as #ff0000.</a:t>
            </a:r>
          </a:p>
          <a:p>
            <a:pPr algn="l">
              <a:buFont typeface="Arial" panose="020B0604020202020204" pitchFamily="34" charset="0"/>
              <a:buChar char="•"/>
            </a:pPr>
            <a:r>
              <a:rPr lang="en-US" b="0" i="0" dirty="0">
                <a:effectLst/>
                <a:latin typeface="Söhne"/>
              </a:rPr>
              <a:t>HSL: An HSL color value is specified with the </a:t>
            </a:r>
            <a:r>
              <a:rPr lang="en-US" b="0" i="0" dirty="0" err="1">
                <a:effectLst/>
                <a:latin typeface="Söhne"/>
              </a:rPr>
              <a:t>hsl</a:t>
            </a:r>
            <a:r>
              <a:rPr lang="en-US" b="0" i="0" dirty="0">
                <a:effectLst/>
                <a:latin typeface="Söhne"/>
              </a:rPr>
              <a:t>() function, which takes three parameters: the hue, saturation, and lightness of the color. The hue is a value between 0 and 360, representing the position on the color wheel. The saturation and lightness are values between 0% and 100%. For example, </a:t>
            </a:r>
            <a:r>
              <a:rPr lang="en-US" b="0" i="0" dirty="0" err="1">
                <a:effectLst/>
                <a:latin typeface="Söhne"/>
              </a:rPr>
              <a:t>hsl</a:t>
            </a:r>
            <a:r>
              <a:rPr lang="en-US" b="0" i="0" dirty="0">
                <a:effectLst/>
                <a:latin typeface="Söhne"/>
              </a:rPr>
              <a:t>(0, 100%, 50%) is the same color as #ff0000.</a:t>
            </a:r>
          </a:p>
          <a:p>
            <a:pPr algn="l">
              <a:buFont typeface="Arial" panose="020B0604020202020204" pitchFamily="34" charset="0"/>
              <a:buChar char="•"/>
            </a:pPr>
            <a:r>
              <a:rPr lang="en-US" b="0" i="0" dirty="0">
                <a:effectLst/>
                <a:latin typeface="Söhne"/>
              </a:rPr>
              <a:t>Predefined colors: There are also a number of predefined color names that can be used in HTML and CSS. Some examples include red, blue, green, and purple.</a:t>
            </a:r>
          </a:p>
          <a:p>
            <a:endParaRPr lang="en-IL" dirty="0"/>
          </a:p>
        </p:txBody>
      </p:sp>
    </p:spTree>
    <p:extLst>
      <p:ext uri="{BB962C8B-B14F-4D97-AF65-F5344CB8AC3E}">
        <p14:creationId xmlns:p14="http://schemas.microsoft.com/office/powerpoint/2010/main" val="4270124351"/>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26A9C-E756-82E7-4C3C-CAB1D6FB58D3}"/>
              </a:ext>
            </a:extLst>
          </p:cNvPr>
          <p:cNvSpPr>
            <a:spLocks noGrp="1"/>
          </p:cNvSpPr>
          <p:nvPr>
            <p:ph type="title"/>
          </p:nvPr>
        </p:nvSpPr>
        <p:spPr/>
        <p:txBody>
          <a:bodyPr/>
          <a:lstStyle/>
          <a:p>
            <a:r>
              <a:rPr lang="en-IL" dirty="0"/>
              <a:t>Example</a:t>
            </a:r>
          </a:p>
        </p:txBody>
      </p:sp>
      <p:sp>
        <p:nvSpPr>
          <p:cNvPr id="3" name="Content Placeholder 2">
            <a:extLst>
              <a:ext uri="{FF2B5EF4-FFF2-40B4-BE49-F238E27FC236}">
                <a16:creationId xmlns:a16="http://schemas.microsoft.com/office/drawing/2014/main" id="{637DFE7C-D7B4-C343-A869-3BE994FE017D}"/>
              </a:ext>
            </a:extLst>
          </p:cNvPr>
          <p:cNvSpPr>
            <a:spLocks noGrp="1"/>
          </p:cNvSpPr>
          <p:nvPr>
            <p:ph idx="1"/>
          </p:nvPr>
        </p:nvSpPr>
        <p:spPr/>
        <p:txBody>
          <a:bodyPr>
            <a:normAutofit fontScale="85000" lnSpcReduction="20000"/>
          </a:bodyPr>
          <a:lstStyle/>
          <a:p>
            <a:r>
              <a:rPr lang="en-US" dirty="0"/>
              <a:t>&lt;!-- Using a HEX color code --&gt;</a:t>
            </a:r>
          </a:p>
          <a:p>
            <a:r>
              <a:rPr lang="en-US" dirty="0"/>
              <a:t>&lt;h1 style="color: #ff0000;"&gt;Red Heading&lt;/h1&gt;</a:t>
            </a:r>
          </a:p>
          <a:p>
            <a:endParaRPr lang="en-US" dirty="0"/>
          </a:p>
          <a:p>
            <a:r>
              <a:rPr lang="en-US" dirty="0"/>
              <a:t>&lt;!-- Using an RGB color value --&gt;</a:t>
            </a:r>
          </a:p>
          <a:p>
            <a:r>
              <a:rPr lang="en-US" dirty="0"/>
              <a:t>&lt;p style="color: </a:t>
            </a:r>
            <a:r>
              <a:rPr lang="en-US" dirty="0" err="1"/>
              <a:t>rgb</a:t>
            </a:r>
            <a:r>
              <a:rPr lang="en-US" dirty="0"/>
              <a:t>(0, 0, 255);"&gt;Blue Paragraph&lt;/p&gt;</a:t>
            </a:r>
          </a:p>
          <a:p>
            <a:endParaRPr lang="en-US" dirty="0"/>
          </a:p>
          <a:p>
            <a:r>
              <a:rPr lang="en-US" dirty="0"/>
              <a:t>&lt;!-- Using an HSL color value --&gt;</a:t>
            </a:r>
          </a:p>
          <a:p>
            <a:r>
              <a:rPr lang="en-US" dirty="0"/>
              <a:t>&lt;div style="background-color: </a:t>
            </a:r>
            <a:r>
              <a:rPr lang="en-US" dirty="0" err="1"/>
              <a:t>hsl</a:t>
            </a:r>
            <a:r>
              <a:rPr lang="en-US" dirty="0"/>
              <a:t>(120, 100%, 50%);"&gt;Green Box&lt;/div&gt;</a:t>
            </a:r>
          </a:p>
          <a:p>
            <a:endParaRPr lang="en-US" dirty="0"/>
          </a:p>
          <a:p>
            <a:r>
              <a:rPr lang="en-US" dirty="0"/>
              <a:t>&lt;!-- Using a predefined color name --&gt;</a:t>
            </a:r>
          </a:p>
          <a:p>
            <a:r>
              <a:rPr lang="en-US" dirty="0"/>
              <a:t>&lt;button style="color: purple;"&gt;Purple Button&lt;/button&gt;</a:t>
            </a:r>
          </a:p>
          <a:p>
            <a:endParaRPr lang="en-IL" dirty="0"/>
          </a:p>
        </p:txBody>
      </p:sp>
    </p:spTree>
    <p:extLst>
      <p:ext uri="{BB962C8B-B14F-4D97-AF65-F5344CB8AC3E}">
        <p14:creationId xmlns:p14="http://schemas.microsoft.com/office/powerpoint/2010/main" val="3410509689"/>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fill">
            <a:extLst>
              <a:ext uri="{FF2B5EF4-FFF2-40B4-BE49-F238E27FC236}">
                <a16:creationId xmlns:a16="http://schemas.microsoft.com/office/drawing/2014/main" id="{CB49665F-0298-4449-8D2D-209989CB9E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Color 2">
            <a:extLst>
              <a:ext uri="{FF2B5EF4-FFF2-40B4-BE49-F238E27FC236}">
                <a16:creationId xmlns:a16="http://schemas.microsoft.com/office/drawing/2014/main" id="{A71EEC14-174A-46FA-B046-4747504571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EEB6CB95-E653-4C6C-AE51-62FD848E8D5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89" y="-2"/>
            <a:ext cx="3468234" cy="6858000"/>
            <a:chOff x="651279" y="598259"/>
            <a:chExt cx="10889442" cy="5680742"/>
          </a:xfrm>
        </p:grpSpPr>
        <p:sp>
          <p:nvSpPr>
            <p:cNvPr id="14" name="Color">
              <a:extLst>
                <a:ext uri="{FF2B5EF4-FFF2-40B4-BE49-F238E27FC236}">
                  <a16:creationId xmlns:a16="http://schemas.microsoft.com/office/drawing/2014/main" id="{BDD3CB8E-ABA7-4F37-BB2C-64FFD19813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lor">
              <a:extLst>
                <a:ext uri="{FF2B5EF4-FFF2-40B4-BE49-F238E27FC236}">
                  <a16:creationId xmlns:a16="http://schemas.microsoft.com/office/drawing/2014/main" id="{C2CA788A-B2FD-494C-BED0-83E31F6DF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8" name="Freeform: Shape 17">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ADB26A9C-E756-82E7-4C3C-CAB1D6FB58D3}"/>
              </a:ext>
            </a:extLst>
          </p:cNvPr>
          <p:cNvSpPr>
            <a:spLocks noGrp="1"/>
          </p:cNvSpPr>
          <p:nvPr>
            <p:ph type="title"/>
          </p:nvPr>
        </p:nvSpPr>
        <p:spPr>
          <a:xfrm rot="16200000">
            <a:off x="-1325880" y="1947672"/>
            <a:ext cx="5961888" cy="2788920"/>
          </a:xfrm>
        </p:spPr>
        <p:txBody>
          <a:bodyPr anchor="ctr">
            <a:normAutofit/>
          </a:bodyPr>
          <a:lstStyle/>
          <a:p>
            <a:r>
              <a:rPr lang="en-IL" sz="4800">
                <a:solidFill>
                  <a:schemeClr val="bg1"/>
                </a:solidFill>
              </a:rPr>
              <a:t>What is in the head</a:t>
            </a:r>
          </a:p>
        </p:txBody>
      </p:sp>
      <p:graphicFrame>
        <p:nvGraphicFramePr>
          <p:cNvPr id="5" name="Content Placeholder 2">
            <a:extLst>
              <a:ext uri="{FF2B5EF4-FFF2-40B4-BE49-F238E27FC236}">
                <a16:creationId xmlns:a16="http://schemas.microsoft.com/office/drawing/2014/main" id="{7A1B4036-AB10-DC1D-0676-8A82AC785BD3}"/>
              </a:ext>
            </a:extLst>
          </p:cNvPr>
          <p:cNvGraphicFramePr>
            <a:graphicFrameLocks noGrp="1"/>
          </p:cNvGraphicFramePr>
          <p:nvPr>
            <p:ph idx="1"/>
            <p:extLst>
              <p:ext uri="{D42A27DB-BD31-4B8C-83A1-F6EECF244321}">
                <p14:modId xmlns:p14="http://schemas.microsoft.com/office/powerpoint/2010/main" val="3382437618"/>
              </p:ext>
            </p:extLst>
          </p:nvPr>
        </p:nvGraphicFramePr>
        <p:xfrm>
          <a:off x="3794296" y="288758"/>
          <a:ext cx="7559504" cy="62852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3471310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C348EF-DE31-3EEA-EF47-50CAEED45496}"/>
              </a:ext>
            </a:extLst>
          </p:cNvPr>
          <p:cNvSpPr>
            <a:spLocks noGrp="1"/>
          </p:cNvSpPr>
          <p:nvPr>
            <p:ph type="title"/>
          </p:nvPr>
        </p:nvSpPr>
        <p:spPr>
          <a:xfrm>
            <a:off x="686834" y="1153572"/>
            <a:ext cx="3200400" cy="4461163"/>
          </a:xfrm>
        </p:spPr>
        <p:txBody>
          <a:bodyPr>
            <a:normAutofit/>
          </a:bodyPr>
          <a:lstStyle/>
          <a:p>
            <a:r>
              <a:rPr lang="en-IL">
                <a:solidFill>
                  <a:srgbClr val="FFFFFF"/>
                </a:solidFill>
              </a:rPr>
              <a:t>HTML</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89914CB5-1733-8740-BBDB-858A710A88C7}"/>
              </a:ext>
            </a:extLst>
          </p:cNvPr>
          <p:cNvSpPr>
            <a:spLocks noGrp="1"/>
          </p:cNvSpPr>
          <p:nvPr>
            <p:ph idx="1"/>
          </p:nvPr>
        </p:nvSpPr>
        <p:spPr>
          <a:xfrm>
            <a:off x="4447308" y="591344"/>
            <a:ext cx="6906491" cy="5585619"/>
          </a:xfrm>
        </p:spPr>
        <p:txBody>
          <a:bodyPr anchor="ctr">
            <a:normAutofit/>
          </a:bodyPr>
          <a:lstStyle/>
          <a:p>
            <a:r>
              <a:rPr lang="en-US" b="0" i="0" dirty="0">
                <a:effectLst/>
                <a:latin typeface="Söhne"/>
              </a:rPr>
              <a:t>HTML stands for Hypertext Markup Language, and it is the standard markup language for creating web pages. HTML consists of a series of tags that are used to define the structure and content of a web page.</a:t>
            </a:r>
          </a:p>
          <a:p>
            <a:endParaRPr lang="en-IL" dirty="0"/>
          </a:p>
        </p:txBody>
      </p:sp>
    </p:spTree>
    <p:extLst>
      <p:ext uri="{BB962C8B-B14F-4D97-AF65-F5344CB8AC3E}">
        <p14:creationId xmlns:p14="http://schemas.microsoft.com/office/powerpoint/2010/main" val="37098630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26A9C-E756-82E7-4C3C-CAB1D6FB58D3}"/>
              </a:ext>
            </a:extLst>
          </p:cNvPr>
          <p:cNvSpPr>
            <a:spLocks noGrp="1"/>
          </p:cNvSpPr>
          <p:nvPr>
            <p:ph type="title"/>
          </p:nvPr>
        </p:nvSpPr>
        <p:spPr/>
        <p:txBody>
          <a:bodyPr/>
          <a:lstStyle/>
          <a:p>
            <a:r>
              <a:rPr lang="en-IL" dirty="0"/>
              <a:t>What you need to do?</a:t>
            </a:r>
          </a:p>
        </p:txBody>
      </p:sp>
      <p:sp>
        <p:nvSpPr>
          <p:cNvPr id="3" name="Content Placeholder 2">
            <a:extLst>
              <a:ext uri="{FF2B5EF4-FFF2-40B4-BE49-F238E27FC236}">
                <a16:creationId xmlns:a16="http://schemas.microsoft.com/office/drawing/2014/main" id="{637DFE7C-D7B4-C343-A869-3BE994FE017D}"/>
              </a:ext>
            </a:extLst>
          </p:cNvPr>
          <p:cNvSpPr>
            <a:spLocks noGrp="1"/>
          </p:cNvSpPr>
          <p:nvPr>
            <p:ph idx="1"/>
          </p:nvPr>
        </p:nvSpPr>
        <p:spPr/>
        <p:txBody>
          <a:bodyPr/>
          <a:lstStyle/>
          <a:p>
            <a:r>
              <a:rPr lang="en-US" b="0" i="0" dirty="0">
                <a:effectLst/>
                <a:latin typeface="Söhne"/>
              </a:rPr>
              <a:t>Create three pages, each containing three images. Each page should also contain a paragraph with content and links within it. Additionally, include an </a:t>
            </a:r>
            <a:r>
              <a:rPr lang="en-US" b="0" i="0" dirty="0" err="1">
                <a:effectLst/>
                <a:latin typeface="Söhne"/>
              </a:rPr>
              <a:t>iframe</a:t>
            </a:r>
            <a:r>
              <a:rPr lang="en-US" b="0" i="0" dirty="0">
                <a:effectLst/>
                <a:latin typeface="Söhne"/>
              </a:rPr>
              <a:t> from YouTube and another website on each page. On one of the pages, create an ordered list and color each element. On another page, create an unordered list and add a border to each element.</a:t>
            </a:r>
          </a:p>
          <a:p>
            <a:r>
              <a:rPr lang="en-US" dirty="0">
                <a:latin typeface="Söhne"/>
              </a:rPr>
              <a:t>Add picture element with three different images.</a:t>
            </a:r>
            <a:endParaRPr lang="en-IL" dirty="0"/>
          </a:p>
        </p:txBody>
      </p:sp>
    </p:spTree>
    <p:extLst>
      <p:ext uri="{BB962C8B-B14F-4D97-AF65-F5344CB8AC3E}">
        <p14:creationId xmlns:p14="http://schemas.microsoft.com/office/powerpoint/2010/main" val="35219522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26A9C-E756-82E7-4C3C-CAB1D6FB58D3}"/>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637DFE7C-D7B4-C343-A869-3BE994FE017D}"/>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35201083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26A9C-E756-82E7-4C3C-CAB1D6FB58D3}"/>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637DFE7C-D7B4-C343-A869-3BE994FE017D}"/>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3395824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AAA219-AE4B-3B8C-EF00-0AB73A5CDB02}"/>
              </a:ext>
            </a:extLst>
          </p:cNvPr>
          <p:cNvSpPr>
            <a:spLocks noGrp="1"/>
          </p:cNvSpPr>
          <p:nvPr>
            <p:ph type="title"/>
          </p:nvPr>
        </p:nvSpPr>
        <p:spPr>
          <a:xfrm>
            <a:off x="686834" y="1153572"/>
            <a:ext cx="3200400" cy="4461163"/>
          </a:xfrm>
        </p:spPr>
        <p:txBody>
          <a:bodyPr>
            <a:normAutofit/>
          </a:bodyPr>
          <a:lstStyle/>
          <a:p>
            <a:r>
              <a:rPr lang="en-IL">
                <a:solidFill>
                  <a:srgbClr val="FFFFFF"/>
                </a:solidFill>
              </a:rPr>
              <a:t>How does it looks like</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65F3D01-1F07-D7F6-B140-377D8808671F}"/>
              </a:ext>
            </a:extLst>
          </p:cNvPr>
          <p:cNvSpPr>
            <a:spLocks noGrp="1"/>
          </p:cNvSpPr>
          <p:nvPr>
            <p:ph idx="1"/>
          </p:nvPr>
        </p:nvSpPr>
        <p:spPr>
          <a:xfrm>
            <a:off x="6627223" y="905691"/>
            <a:ext cx="4726576" cy="5271272"/>
          </a:xfrm>
        </p:spPr>
        <p:txBody>
          <a:bodyPr anchor="ctr">
            <a:normAutofit/>
          </a:bodyPr>
          <a:lstStyle/>
          <a:p>
            <a:r>
              <a:rPr lang="en-US" sz="2400" b="0" i="0" dirty="0">
                <a:effectLst/>
                <a:latin typeface="Söhne"/>
              </a:rPr>
              <a:t>For most cases &lt;tag&gt;&lt;/tag&gt; example &lt;h2&gt;text&lt;/h2&gt; &lt;p&gt;p is here&lt;/p&gt;</a:t>
            </a:r>
          </a:p>
          <a:p>
            <a:r>
              <a:rPr lang="en-US" sz="2400" dirty="0">
                <a:effectLst/>
                <a:latin typeface="Söhne"/>
              </a:rPr>
              <a:t>Some cases are &lt;tag&gt; example &lt;</a:t>
            </a:r>
            <a:r>
              <a:rPr lang="en-US" sz="2400" dirty="0" err="1">
                <a:effectLst/>
                <a:latin typeface="Söhne"/>
              </a:rPr>
              <a:t>br</a:t>
            </a:r>
            <a:r>
              <a:rPr lang="en-US" sz="2400" dirty="0">
                <a:effectLst/>
                <a:latin typeface="Söhne"/>
              </a:rPr>
              <a:t>&gt; &lt;</a:t>
            </a:r>
            <a:r>
              <a:rPr lang="en-US" sz="2400" dirty="0" err="1">
                <a:effectLst/>
                <a:latin typeface="Söhne"/>
              </a:rPr>
              <a:t>img</a:t>
            </a:r>
            <a:r>
              <a:rPr lang="en-US" sz="2400" dirty="0">
                <a:effectLst/>
                <a:latin typeface="Söhne"/>
              </a:rPr>
              <a:t> </a:t>
            </a:r>
            <a:r>
              <a:rPr lang="en-US" sz="2400" dirty="0" err="1">
                <a:effectLst/>
                <a:latin typeface="Söhne"/>
              </a:rPr>
              <a:t>src</a:t>
            </a:r>
            <a:r>
              <a:rPr lang="en-US" sz="2400" dirty="0">
                <a:effectLst/>
                <a:latin typeface="Söhne"/>
              </a:rPr>
              <a:t>=“”&gt;</a:t>
            </a:r>
            <a:br>
              <a:rPr lang="en-US" dirty="0">
                <a:effectLst/>
                <a:latin typeface="Söhne"/>
              </a:rPr>
            </a:br>
            <a:endParaRPr lang="en-US" dirty="0">
              <a:effectLst/>
              <a:latin typeface="Söhne"/>
            </a:endParaRPr>
          </a:p>
          <a:p>
            <a:endParaRPr lang="en-IL" dirty="0"/>
          </a:p>
        </p:txBody>
      </p:sp>
    </p:spTree>
    <p:extLst>
      <p:ext uri="{BB962C8B-B14F-4D97-AF65-F5344CB8AC3E}">
        <p14:creationId xmlns:p14="http://schemas.microsoft.com/office/powerpoint/2010/main" val="2220521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DFA6AD-E93A-6499-6984-14AECCC0E9BF}"/>
              </a:ext>
            </a:extLst>
          </p:cNvPr>
          <p:cNvSpPr>
            <a:spLocks noGrp="1"/>
          </p:cNvSpPr>
          <p:nvPr>
            <p:ph type="title"/>
          </p:nvPr>
        </p:nvSpPr>
        <p:spPr>
          <a:xfrm>
            <a:off x="1171074" y="1396686"/>
            <a:ext cx="3240506" cy="4064628"/>
          </a:xfrm>
        </p:spPr>
        <p:txBody>
          <a:bodyPr>
            <a:normAutofit/>
          </a:bodyPr>
          <a:lstStyle/>
          <a:p>
            <a:r>
              <a:rPr lang="en-IL">
                <a:solidFill>
                  <a:srgbClr val="FFFFFF"/>
                </a:solidFill>
              </a:rPr>
              <a:t>What is attributes</a:t>
            </a: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0CF6A5F7-5C7A-DC38-A5DB-6875F57E03CF}"/>
              </a:ext>
            </a:extLst>
          </p:cNvPr>
          <p:cNvSpPr>
            <a:spLocks noGrp="1"/>
          </p:cNvSpPr>
          <p:nvPr>
            <p:ph idx="1"/>
          </p:nvPr>
        </p:nvSpPr>
        <p:spPr>
          <a:xfrm>
            <a:off x="5370153" y="1526033"/>
            <a:ext cx="5536397" cy="3935281"/>
          </a:xfrm>
        </p:spPr>
        <p:txBody>
          <a:bodyPr>
            <a:normAutofit/>
          </a:bodyPr>
          <a:lstStyle/>
          <a:p>
            <a:pPr>
              <a:buFont typeface="Arial" panose="020B0604020202020204" pitchFamily="34" charset="0"/>
              <a:buChar char="•"/>
            </a:pPr>
            <a:r>
              <a:rPr lang="en-US" sz="2000" b="0" i="0" dirty="0">
                <a:effectLst/>
                <a:latin typeface="Verdana" panose="020B0604030504040204" pitchFamily="34" charset="0"/>
              </a:rPr>
              <a:t>All HTML elements can have </a:t>
            </a:r>
            <a:r>
              <a:rPr lang="en-US" sz="2000" b="1" i="0" dirty="0">
                <a:effectLst/>
                <a:latin typeface="Verdana" panose="020B0604030504040204" pitchFamily="34" charset="0"/>
              </a:rPr>
              <a:t>attributes</a:t>
            </a:r>
            <a:endParaRPr lang="en-US" sz="2000" b="0" i="0" dirty="0">
              <a:effectLst/>
              <a:latin typeface="Verdana" panose="020B0604030504040204" pitchFamily="34" charset="0"/>
            </a:endParaRPr>
          </a:p>
          <a:p>
            <a:pPr>
              <a:buFont typeface="Arial" panose="020B0604020202020204" pitchFamily="34" charset="0"/>
              <a:buChar char="•"/>
            </a:pPr>
            <a:r>
              <a:rPr lang="en-US" sz="2000" b="0" i="0" dirty="0">
                <a:effectLst/>
                <a:latin typeface="Verdana" panose="020B0604030504040204" pitchFamily="34" charset="0"/>
              </a:rPr>
              <a:t>Attributes provide </a:t>
            </a:r>
            <a:r>
              <a:rPr lang="en-US" sz="2000" b="1" i="0" dirty="0">
                <a:effectLst/>
                <a:latin typeface="Verdana" panose="020B0604030504040204" pitchFamily="34" charset="0"/>
              </a:rPr>
              <a:t>additional information</a:t>
            </a:r>
            <a:r>
              <a:rPr lang="en-US" sz="2000" b="0" i="0" dirty="0">
                <a:effectLst/>
                <a:latin typeface="Verdana" panose="020B0604030504040204" pitchFamily="34" charset="0"/>
              </a:rPr>
              <a:t> about elements</a:t>
            </a:r>
          </a:p>
          <a:p>
            <a:pPr>
              <a:buFont typeface="Arial" panose="020B0604020202020204" pitchFamily="34" charset="0"/>
              <a:buChar char="•"/>
            </a:pPr>
            <a:r>
              <a:rPr lang="en-US" sz="2000" b="0" i="0" dirty="0">
                <a:effectLst/>
                <a:latin typeface="Verdana" panose="020B0604030504040204" pitchFamily="34" charset="0"/>
              </a:rPr>
              <a:t>Attributes are always specified in </a:t>
            </a:r>
            <a:r>
              <a:rPr lang="en-US" sz="2000" b="1" i="0" dirty="0">
                <a:effectLst/>
                <a:latin typeface="Verdana" panose="020B0604030504040204" pitchFamily="34" charset="0"/>
              </a:rPr>
              <a:t>the start tag</a:t>
            </a:r>
            <a:endParaRPr lang="en-US" sz="2000" b="0" i="0" dirty="0">
              <a:effectLst/>
              <a:latin typeface="Verdana" panose="020B0604030504040204" pitchFamily="34" charset="0"/>
            </a:endParaRPr>
          </a:p>
          <a:p>
            <a:pPr>
              <a:buFont typeface="Arial" panose="020B0604020202020204" pitchFamily="34" charset="0"/>
              <a:buChar char="•"/>
            </a:pPr>
            <a:r>
              <a:rPr lang="en-US" sz="2000" b="0" i="0" dirty="0">
                <a:effectLst/>
                <a:latin typeface="Verdana" panose="020B0604030504040204" pitchFamily="34" charset="0"/>
              </a:rPr>
              <a:t>Attributes usually come in name/value pairs like: </a:t>
            </a:r>
            <a:r>
              <a:rPr lang="en-US" sz="2000" b="1" i="0" dirty="0">
                <a:effectLst/>
                <a:latin typeface="Verdana" panose="020B0604030504040204" pitchFamily="34" charset="0"/>
              </a:rPr>
              <a:t>name="value"</a:t>
            </a:r>
            <a:endParaRPr lang="en-US" sz="2000" b="0" i="0" dirty="0">
              <a:effectLst/>
              <a:latin typeface="Verdana" panose="020B0604030504040204" pitchFamily="34" charset="0"/>
            </a:endParaRPr>
          </a:p>
          <a:p>
            <a:br>
              <a:rPr lang="en-US" sz="2000" dirty="0"/>
            </a:br>
            <a:r>
              <a:rPr lang="en-US" sz="2000" b="1" i="1" u="sng" dirty="0"/>
              <a:t>example</a:t>
            </a:r>
            <a:r>
              <a:rPr lang="en-US" sz="2000" dirty="0"/>
              <a:t> for that is the &lt;</a:t>
            </a:r>
            <a:r>
              <a:rPr lang="en-US" sz="2000" dirty="0" err="1"/>
              <a:t>img</a:t>
            </a:r>
            <a:r>
              <a:rPr lang="en-US" sz="2000" dirty="0"/>
              <a:t> </a:t>
            </a:r>
            <a:r>
              <a:rPr lang="en-US" sz="2000" dirty="0" err="1"/>
              <a:t>src</a:t>
            </a:r>
            <a:r>
              <a:rPr lang="en-US" sz="2000" dirty="0"/>
              <a:t>=“/</a:t>
            </a:r>
            <a:r>
              <a:rPr lang="en-US" sz="2000" dirty="0" err="1"/>
              <a:t>dog.png</a:t>
            </a:r>
            <a:r>
              <a:rPr lang="en-US" sz="2000" dirty="0"/>
              <a:t>”&gt; or &lt;a </a:t>
            </a:r>
            <a:r>
              <a:rPr lang="en-US" sz="2000" dirty="0" err="1"/>
              <a:t>href</a:t>
            </a:r>
            <a:r>
              <a:rPr lang="en-US" sz="2000" dirty="0"/>
              <a:t>=“</a:t>
            </a:r>
            <a:r>
              <a:rPr lang="en-US" sz="2000" dirty="0" err="1"/>
              <a:t>link.com</a:t>
            </a:r>
            <a:r>
              <a:rPr lang="en-US" sz="2000" dirty="0"/>
              <a:t>”&gt;you will see that next&lt;/a&gt;</a:t>
            </a:r>
            <a:endParaRPr lang="en-IL" sz="2000" dirty="0"/>
          </a:p>
        </p:txBody>
      </p:sp>
    </p:spTree>
    <p:extLst>
      <p:ext uri="{BB962C8B-B14F-4D97-AF65-F5344CB8AC3E}">
        <p14:creationId xmlns:p14="http://schemas.microsoft.com/office/powerpoint/2010/main" val="187654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A8B203-E8C9-E2C2-2696-9C3FAA22C255}"/>
              </a:ext>
            </a:extLst>
          </p:cNvPr>
          <p:cNvSpPr>
            <a:spLocks noGrp="1"/>
          </p:cNvSpPr>
          <p:nvPr>
            <p:ph type="title"/>
          </p:nvPr>
        </p:nvSpPr>
        <p:spPr>
          <a:xfrm>
            <a:off x="1389278" y="1233241"/>
            <a:ext cx="3240506" cy="4064628"/>
          </a:xfrm>
        </p:spPr>
        <p:txBody>
          <a:bodyPr>
            <a:normAutofit/>
          </a:bodyPr>
          <a:lstStyle/>
          <a:p>
            <a:r>
              <a:rPr lang="en-US" dirty="0">
                <a:solidFill>
                  <a:srgbClr val="FFFFFF"/>
                </a:solidFill>
              </a:rPr>
              <a:t>L</a:t>
            </a:r>
            <a:r>
              <a:rPr lang="en-IL" dirty="0">
                <a:solidFill>
                  <a:srgbClr val="FFFFFF"/>
                </a:solidFill>
              </a:rPr>
              <a:t>et’s link it</a:t>
            </a: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B817B012-FB23-C9D6-990B-A3D0725C10D4}"/>
              </a:ext>
            </a:extLst>
          </p:cNvPr>
          <p:cNvSpPr>
            <a:spLocks noGrp="1"/>
          </p:cNvSpPr>
          <p:nvPr>
            <p:ph idx="1"/>
          </p:nvPr>
        </p:nvSpPr>
        <p:spPr>
          <a:xfrm>
            <a:off x="5311670" y="820880"/>
            <a:ext cx="6042130" cy="4889350"/>
          </a:xfrm>
        </p:spPr>
        <p:txBody>
          <a:bodyPr anchor="t">
            <a:normAutofit/>
          </a:bodyPr>
          <a:lstStyle/>
          <a:p>
            <a:r>
              <a:rPr lang="en-US" dirty="0"/>
              <a:t>W</a:t>
            </a:r>
            <a:r>
              <a:rPr lang="en-IL" dirty="0"/>
              <a:t>hat is the a tag, an a tag is a tag that will allow us to link website.</a:t>
            </a:r>
          </a:p>
          <a:p>
            <a:r>
              <a:rPr lang="en-US" dirty="0"/>
              <a:t>F</a:t>
            </a:r>
            <a:r>
              <a:rPr lang="en-IL" dirty="0"/>
              <a:t>or example put in your site </a:t>
            </a:r>
          </a:p>
          <a:p>
            <a:r>
              <a:rPr lang="en-IL" dirty="0"/>
              <a:t>&lt;a href=“</a:t>
            </a:r>
            <a:r>
              <a:rPr lang="en-US" dirty="0"/>
              <a:t>https://</a:t>
            </a:r>
            <a:r>
              <a:rPr lang="en-US" dirty="0" err="1"/>
              <a:t>nodomain.com</a:t>
            </a:r>
            <a:r>
              <a:rPr lang="en-US" dirty="0"/>
              <a:t>/</a:t>
            </a:r>
            <a:r>
              <a:rPr lang="en-IL" dirty="0"/>
              <a:t>”&gt;link is here&lt;/a&gt;</a:t>
            </a:r>
          </a:p>
          <a:p>
            <a:pPr marL="0" indent="0">
              <a:buNone/>
            </a:pPr>
            <a:endParaRPr lang="en-IL" dirty="0"/>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45968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30" name="Group 29">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31"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2"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33"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34"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5"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6"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D24194F2-A088-41F7-F72D-776C7889F31D}"/>
              </a:ext>
            </a:extLst>
          </p:cNvPr>
          <p:cNvSpPr>
            <a:spLocks noGrp="1"/>
          </p:cNvSpPr>
          <p:nvPr>
            <p:ph type="title"/>
          </p:nvPr>
        </p:nvSpPr>
        <p:spPr>
          <a:xfrm>
            <a:off x="535020" y="685800"/>
            <a:ext cx="2780271" cy="5105400"/>
          </a:xfrm>
        </p:spPr>
        <p:txBody>
          <a:bodyPr>
            <a:normAutofit/>
          </a:bodyPr>
          <a:lstStyle/>
          <a:p>
            <a:r>
              <a:rPr lang="en-US" sz="4000" b="0" i="0">
                <a:solidFill>
                  <a:srgbClr val="FFFFFF"/>
                </a:solidFill>
                <a:effectLst/>
                <a:latin typeface="Segoe UI" panose="020B0502040204020203" pitchFamily="34" charset="0"/>
              </a:rPr>
              <a:t>HTML Formatting Elements</a:t>
            </a:r>
            <a:endParaRPr lang="en-IL" sz="4000">
              <a:solidFill>
                <a:srgbClr val="FFFFFF"/>
              </a:solidFill>
            </a:endParaRPr>
          </a:p>
        </p:txBody>
      </p:sp>
      <p:graphicFrame>
        <p:nvGraphicFramePr>
          <p:cNvPr id="24" name="Content Placeholder 2">
            <a:extLst>
              <a:ext uri="{FF2B5EF4-FFF2-40B4-BE49-F238E27FC236}">
                <a16:creationId xmlns:a16="http://schemas.microsoft.com/office/drawing/2014/main" id="{3101280E-4EF0-B88D-CC2C-55D3AFB04BDF}"/>
              </a:ext>
            </a:extLst>
          </p:cNvPr>
          <p:cNvGraphicFramePr>
            <a:graphicFrameLocks noGrp="1"/>
          </p:cNvGraphicFramePr>
          <p:nvPr>
            <p:ph idx="1"/>
            <p:extLst>
              <p:ext uri="{D42A27DB-BD31-4B8C-83A1-F6EECF244321}">
                <p14:modId xmlns:p14="http://schemas.microsoft.com/office/powerpoint/2010/main" val="3739294935"/>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30380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2C46E5-60B7-BCD0-22BE-9A1F359CD7C6}"/>
              </a:ext>
            </a:extLst>
          </p:cNvPr>
          <p:cNvSpPr>
            <a:spLocks noGrp="1"/>
          </p:cNvSpPr>
          <p:nvPr>
            <p:ph type="title"/>
          </p:nvPr>
        </p:nvSpPr>
        <p:spPr>
          <a:xfrm>
            <a:off x="838200" y="365125"/>
            <a:ext cx="10515600" cy="1325563"/>
          </a:xfrm>
        </p:spPr>
        <p:txBody>
          <a:bodyPr>
            <a:normAutofit/>
          </a:bodyPr>
          <a:lstStyle/>
          <a:p>
            <a:r>
              <a:rPr lang="en-IL" sz="4600">
                <a:solidFill>
                  <a:srgbClr val="FFFFFF"/>
                </a:solidFill>
              </a:rPr>
              <a:t>COMMENTS	</a:t>
            </a:r>
          </a:p>
        </p:txBody>
      </p:sp>
      <p:sp>
        <p:nvSpPr>
          <p:cNvPr id="3" name="Content Placeholder 2">
            <a:extLst>
              <a:ext uri="{FF2B5EF4-FFF2-40B4-BE49-F238E27FC236}">
                <a16:creationId xmlns:a16="http://schemas.microsoft.com/office/drawing/2014/main" id="{83020847-BD61-1AA0-AFFA-B84986FEBE50}"/>
              </a:ext>
            </a:extLst>
          </p:cNvPr>
          <p:cNvSpPr>
            <a:spLocks noGrp="1"/>
          </p:cNvSpPr>
          <p:nvPr>
            <p:ph idx="1"/>
          </p:nvPr>
        </p:nvSpPr>
        <p:spPr>
          <a:xfrm>
            <a:off x="838200" y="2438400"/>
            <a:ext cx="10515600" cy="3738562"/>
          </a:xfrm>
        </p:spPr>
        <p:txBody>
          <a:bodyPr>
            <a:normAutofit/>
          </a:bodyPr>
          <a:lstStyle/>
          <a:p>
            <a:r>
              <a:rPr lang="en-US" sz="2600" b="0" i="0" dirty="0">
                <a:effectLst/>
                <a:latin typeface="Consolas" panose="020B0609020204030204" pitchFamily="49" charset="0"/>
              </a:rPr>
              <a:t>&lt;!– </a:t>
            </a:r>
          </a:p>
          <a:p>
            <a:pPr marL="457200" lvl="1" indent="0">
              <a:buNone/>
            </a:pPr>
            <a:r>
              <a:rPr lang="en-US" sz="2600" b="0" i="0" dirty="0">
                <a:effectLst/>
                <a:latin typeface="Consolas" panose="020B0609020204030204" pitchFamily="49" charset="0"/>
              </a:rPr>
              <a:t>Write your comments here</a:t>
            </a:r>
          </a:p>
          <a:p>
            <a:pPr marL="457200" lvl="1" indent="0">
              <a:buNone/>
            </a:pPr>
            <a:r>
              <a:rPr lang="en-US" sz="2600" dirty="0">
                <a:latin typeface="Consolas" panose="020B0609020204030204" pitchFamily="49" charset="0"/>
              </a:rPr>
              <a:t>For example my name is… What my name is &gt;&gt; slim shady</a:t>
            </a:r>
          </a:p>
          <a:p>
            <a:r>
              <a:rPr lang="en-US" sz="2600" b="0" i="0" dirty="0">
                <a:effectLst/>
                <a:latin typeface="Consolas" panose="020B0609020204030204" pitchFamily="49" charset="0"/>
              </a:rPr>
              <a:t> --&gt;</a:t>
            </a:r>
          </a:p>
          <a:p>
            <a:pPr marL="0" indent="0">
              <a:buNone/>
            </a:pPr>
            <a:r>
              <a:rPr lang="en-US" sz="2600" dirty="0">
                <a:latin typeface="Consolas" panose="020B0609020204030204" pitchFamily="49" charset="0"/>
              </a:rPr>
              <a:t>The role of comments is to explain the code, or part of it.</a:t>
            </a:r>
            <a:endParaRPr lang="en-US" sz="2600" b="0" i="0" dirty="0">
              <a:effectLst/>
              <a:latin typeface="Consolas" panose="020B0609020204030204" pitchFamily="49" charset="0"/>
            </a:endParaRPr>
          </a:p>
          <a:p>
            <a:endParaRPr lang="en-IL" sz="2600" dirty="0"/>
          </a:p>
        </p:txBody>
      </p:sp>
    </p:spTree>
    <p:extLst>
      <p:ext uri="{BB962C8B-B14F-4D97-AF65-F5344CB8AC3E}">
        <p14:creationId xmlns:p14="http://schemas.microsoft.com/office/powerpoint/2010/main" val="3819738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3312E-52B1-AD05-BB21-82590375032B}"/>
              </a:ext>
            </a:extLst>
          </p:cNvPr>
          <p:cNvSpPr>
            <a:spLocks noGrp="1"/>
          </p:cNvSpPr>
          <p:nvPr>
            <p:ph type="title"/>
          </p:nvPr>
        </p:nvSpPr>
        <p:spPr>
          <a:xfrm>
            <a:off x="1136428" y="627564"/>
            <a:ext cx="7474172" cy="1325563"/>
          </a:xfrm>
        </p:spPr>
        <p:txBody>
          <a:bodyPr>
            <a:normAutofit/>
          </a:bodyPr>
          <a:lstStyle/>
          <a:p>
            <a:r>
              <a:rPr lang="en-IL"/>
              <a:t>Images</a:t>
            </a:r>
            <a:endParaRPr lang="en-IL" dirty="0"/>
          </a:p>
        </p:txBody>
      </p:sp>
      <p:sp>
        <p:nvSpPr>
          <p:cNvPr id="3" name="Content Placeholder 2">
            <a:extLst>
              <a:ext uri="{FF2B5EF4-FFF2-40B4-BE49-F238E27FC236}">
                <a16:creationId xmlns:a16="http://schemas.microsoft.com/office/drawing/2014/main" id="{102D339B-6124-35FD-811E-B48FE22BF8F5}"/>
              </a:ext>
            </a:extLst>
          </p:cNvPr>
          <p:cNvSpPr>
            <a:spLocks noGrp="1"/>
          </p:cNvSpPr>
          <p:nvPr>
            <p:ph idx="1"/>
          </p:nvPr>
        </p:nvSpPr>
        <p:spPr>
          <a:xfrm>
            <a:off x="1136429" y="2278173"/>
            <a:ext cx="6467867" cy="3450613"/>
          </a:xfrm>
        </p:spPr>
        <p:txBody>
          <a:bodyPr anchor="ctr">
            <a:normAutofit/>
          </a:bodyPr>
          <a:lstStyle/>
          <a:p>
            <a:r>
              <a:rPr lang="en-US" sz="2400" dirty="0"/>
              <a:t>I</a:t>
            </a:r>
            <a:r>
              <a:rPr lang="en-IL" sz="2400" dirty="0"/>
              <a:t>mages can have many attributes including width, height, alt, src for example: </a:t>
            </a:r>
          </a:p>
          <a:p>
            <a:pPr marL="0" indent="0">
              <a:buNone/>
            </a:pPr>
            <a:r>
              <a:rPr lang="en-US" sz="2400" dirty="0"/>
              <a:t>&lt;</a:t>
            </a:r>
            <a:r>
              <a:rPr lang="en-US" sz="2400" dirty="0" err="1"/>
              <a:t>img</a:t>
            </a:r>
            <a:r>
              <a:rPr lang="en-US" sz="2400" dirty="0"/>
              <a:t> </a:t>
            </a:r>
            <a:r>
              <a:rPr lang="en-US" sz="2400" dirty="0" err="1"/>
              <a:t>src</a:t>
            </a:r>
            <a:r>
              <a:rPr lang="en-US" sz="2400" dirty="0"/>
              <a:t>=”</a:t>
            </a:r>
            <a:r>
              <a:rPr lang="en-US" sz="2400" dirty="0" err="1"/>
              <a:t>image_link.png</a:t>
            </a:r>
            <a:r>
              <a:rPr lang="en-US" sz="2400" dirty="0"/>
              <a:t>" alt=”text is here about the image" width=”800" height=”450"&gt;</a:t>
            </a:r>
          </a:p>
          <a:p>
            <a:endParaRPr lang="en-IL" sz="2400" dirty="0"/>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Image">
            <a:extLst>
              <a:ext uri="{FF2B5EF4-FFF2-40B4-BE49-F238E27FC236}">
                <a16:creationId xmlns:a16="http://schemas.microsoft.com/office/drawing/2014/main" id="{B15E9084-7711-8971-822A-3616993F35D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2588666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41510-6580-9F15-914F-131B343F7766}"/>
              </a:ext>
            </a:extLst>
          </p:cNvPr>
          <p:cNvSpPr>
            <a:spLocks noGrp="1"/>
          </p:cNvSpPr>
          <p:nvPr>
            <p:ph type="title"/>
          </p:nvPr>
        </p:nvSpPr>
        <p:spPr/>
        <p:txBody>
          <a:bodyPr/>
          <a:lstStyle/>
          <a:p>
            <a:r>
              <a:rPr lang="en-IL" dirty="0"/>
              <a:t>Image Map</a:t>
            </a:r>
          </a:p>
        </p:txBody>
      </p:sp>
      <p:sp>
        <p:nvSpPr>
          <p:cNvPr id="3" name="Content Placeholder 2">
            <a:extLst>
              <a:ext uri="{FF2B5EF4-FFF2-40B4-BE49-F238E27FC236}">
                <a16:creationId xmlns:a16="http://schemas.microsoft.com/office/drawing/2014/main" id="{01909F1E-9C54-D0E4-D379-DA24CAE8EFAC}"/>
              </a:ext>
            </a:extLst>
          </p:cNvPr>
          <p:cNvSpPr>
            <a:spLocks noGrp="1"/>
          </p:cNvSpPr>
          <p:nvPr>
            <p:ph idx="1"/>
          </p:nvPr>
        </p:nvSpPr>
        <p:spPr/>
        <p:txBody>
          <a:bodyPr>
            <a:normAutofit fontScale="92500" lnSpcReduction="20000"/>
          </a:bodyPr>
          <a:lstStyle/>
          <a:p>
            <a:r>
              <a:rPr lang="en-US" dirty="0"/>
              <a:t>I</a:t>
            </a:r>
            <a:r>
              <a:rPr lang="en-IL" dirty="0"/>
              <a:t>mage map is kind of a link inside an image and will add us the option to have diff</a:t>
            </a:r>
            <a:r>
              <a:rPr lang="en-US" dirty="0"/>
              <a:t>e</a:t>
            </a:r>
            <a:r>
              <a:rPr lang="en-IL" dirty="0"/>
              <a:t>rent link on the image.</a:t>
            </a:r>
          </a:p>
          <a:p>
            <a:endParaRPr lang="en-IL" dirty="0"/>
          </a:p>
          <a:p>
            <a:r>
              <a:rPr lang="en-US" b="0" i="0" dirty="0">
                <a:solidFill>
                  <a:srgbClr val="0000CD"/>
                </a:solidFill>
                <a:effectLst/>
                <a:latin typeface="Consolas" panose="020B0609020204030204" pitchFamily="49" charset="0"/>
              </a:rPr>
              <a:t>&lt;</a:t>
            </a:r>
            <a:r>
              <a:rPr lang="en-US" b="0" i="0" dirty="0" err="1">
                <a:solidFill>
                  <a:srgbClr val="A52A2A"/>
                </a:solidFill>
                <a:effectLst/>
                <a:latin typeface="Consolas" panose="020B0609020204030204" pitchFamily="49" charset="0"/>
              </a:rPr>
              <a:t>img</a:t>
            </a:r>
            <a:r>
              <a:rPr lang="en-US" b="0" i="0" dirty="0">
                <a:solidFill>
                  <a:srgbClr val="FF0000"/>
                </a:solidFill>
                <a:effectLst/>
                <a:latin typeface="Consolas" panose="020B0609020204030204" pitchFamily="49" charset="0"/>
              </a:rPr>
              <a:t> </a:t>
            </a:r>
            <a:r>
              <a:rPr lang="en-US" b="0" i="0" dirty="0" err="1">
                <a:solidFill>
                  <a:srgbClr val="FF0000"/>
                </a:solidFill>
                <a:effectLst/>
                <a:latin typeface="Consolas" panose="020B0609020204030204" pitchFamily="49" charset="0"/>
              </a:rPr>
              <a:t>src</a:t>
            </a:r>
            <a:r>
              <a:rPr lang="en-US" b="0" i="0" dirty="0">
                <a:solidFill>
                  <a:srgbClr val="0000CD"/>
                </a:solidFill>
                <a:effectLst/>
                <a:latin typeface="Consolas" panose="020B0609020204030204" pitchFamily="49" charset="0"/>
              </a:rPr>
              <a:t>="https://www.w3schools.com/html/</a:t>
            </a:r>
            <a:r>
              <a:rPr lang="en-US" b="0" i="0" dirty="0" err="1">
                <a:solidFill>
                  <a:srgbClr val="0000CD"/>
                </a:solidFill>
                <a:effectLst/>
                <a:latin typeface="Consolas" panose="020B0609020204030204" pitchFamily="49" charset="0"/>
              </a:rPr>
              <a:t>workplace.jpg</a:t>
            </a:r>
            <a:r>
              <a:rPr lang="en-US" b="0" i="0" dirty="0">
                <a:solidFill>
                  <a:srgbClr val="0000CD"/>
                </a:solidFill>
                <a:effectLst/>
                <a:latin typeface="Consolas" panose="020B0609020204030204" pitchFamily="49" charset="0"/>
              </a:rPr>
              <a:t>"</a:t>
            </a:r>
            <a:r>
              <a:rPr lang="en-US" b="0" i="0" dirty="0">
                <a:solidFill>
                  <a:srgbClr val="FF0000"/>
                </a:solidFill>
                <a:effectLst/>
                <a:latin typeface="Consolas" panose="020B0609020204030204" pitchFamily="49" charset="0"/>
              </a:rPr>
              <a:t> alt</a:t>
            </a:r>
            <a:r>
              <a:rPr lang="en-US" b="0" i="0" dirty="0">
                <a:solidFill>
                  <a:srgbClr val="0000CD"/>
                </a:solidFill>
                <a:effectLst/>
                <a:latin typeface="Consolas" panose="020B0609020204030204" pitchFamily="49" charset="0"/>
              </a:rPr>
              <a:t>="Workplace"</a:t>
            </a:r>
            <a:r>
              <a:rPr lang="en-US" b="0" i="0" dirty="0">
                <a:solidFill>
                  <a:srgbClr val="FF0000"/>
                </a:solidFill>
                <a:effectLst/>
                <a:latin typeface="Consolas" panose="020B0609020204030204" pitchFamily="49" charset="0"/>
              </a:rPr>
              <a:t> </a:t>
            </a:r>
            <a:r>
              <a:rPr lang="en-US" b="0" i="0" dirty="0" err="1">
                <a:solidFill>
                  <a:srgbClr val="FF0000"/>
                </a:solidFill>
                <a:effectLst/>
                <a:latin typeface="Consolas" panose="020B0609020204030204" pitchFamily="49" charset="0"/>
              </a:rPr>
              <a:t>usemap</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workmap</a:t>
            </a:r>
            <a:r>
              <a:rPr lang="en-US" b="0" i="0" dirty="0">
                <a:solidFill>
                  <a:srgbClr val="0000CD"/>
                </a:solidFill>
                <a:effectLst/>
                <a:latin typeface="Consolas" panose="020B0609020204030204" pitchFamily="49" charset="0"/>
              </a:rPr>
              <a:t>"&gt;</a:t>
            </a:r>
            <a:br>
              <a:rPr lang="en-US" dirty="0"/>
            </a:b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map</a:t>
            </a:r>
            <a:r>
              <a:rPr lang="en-US" b="0" i="0" dirty="0">
                <a:solidFill>
                  <a:srgbClr val="FF0000"/>
                </a:solidFill>
                <a:effectLst/>
                <a:latin typeface="Consolas" panose="020B0609020204030204" pitchFamily="49" charset="0"/>
              </a:rPr>
              <a:t> name</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workmap</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area</a:t>
            </a:r>
            <a:r>
              <a:rPr lang="en-US" b="0" i="0" dirty="0">
                <a:solidFill>
                  <a:srgbClr val="FF0000"/>
                </a:solidFill>
                <a:effectLst/>
                <a:latin typeface="Consolas" panose="020B0609020204030204" pitchFamily="49" charset="0"/>
              </a:rPr>
              <a:t> shape</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rect</a:t>
            </a:r>
            <a:r>
              <a:rPr lang="en-US" b="0" i="0" dirty="0">
                <a:solidFill>
                  <a:srgbClr val="0000CD"/>
                </a:solidFill>
                <a:effectLst/>
                <a:latin typeface="Consolas" panose="020B0609020204030204" pitchFamily="49" charset="0"/>
              </a:rPr>
              <a:t>"</a:t>
            </a:r>
            <a:r>
              <a:rPr lang="en-US" b="0" i="0" dirty="0">
                <a:solidFill>
                  <a:srgbClr val="FF0000"/>
                </a:solidFill>
                <a:effectLst/>
                <a:latin typeface="Consolas" panose="020B0609020204030204" pitchFamily="49" charset="0"/>
              </a:rPr>
              <a:t> </a:t>
            </a:r>
            <a:r>
              <a:rPr lang="en-US" b="0" i="0" dirty="0" err="1">
                <a:solidFill>
                  <a:srgbClr val="FF0000"/>
                </a:solidFill>
                <a:effectLst/>
                <a:latin typeface="Consolas" panose="020B0609020204030204" pitchFamily="49" charset="0"/>
              </a:rPr>
              <a:t>coords</a:t>
            </a:r>
            <a:r>
              <a:rPr lang="en-US" b="0" i="0" dirty="0">
                <a:solidFill>
                  <a:srgbClr val="0000CD"/>
                </a:solidFill>
                <a:effectLst/>
                <a:latin typeface="Consolas" panose="020B0609020204030204" pitchFamily="49" charset="0"/>
              </a:rPr>
              <a:t>="34,44,270,350"</a:t>
            </a:r>
            <a:r>
              <a:rPr lang="en-US" b="0" i="0" dirty="0">
                <a:solidFill>
                  <a:srgbClr val="FF0000"/>
                </a:solidFill>
                <a:effectLst/>
                <a:latin typeface="Consolas" panose="020B0609020204030204" pitchFamily="49" charset="0"/>
              </a:rPr>
              <a:t> alt</a:t>
            </a:r>
            <a:r>
              <a:rPr lang="en-US" b="0" i="0" dirty="0">
                <a:solidFill>
                  <a:srgbClr val="0000CD"/>
                </a:solidFill>
                <a:effectLst/>
                <a:latin typeface="Consolas" panose="020B0609020204030204" pitchFamily="49" charset="0"/>
              </a:rPr>
              <a:t>="Computer"</a:t>
            </a:r>
            <a:r>
              <a:rPr lang="en-US" b="0" i="0" dirty="0">
                <a:solidFill>
                  <a:srgbClr val="FF0000"/>
                </a:solidFill>
                <a:effectLst/>
                <a:latin typeface="Consolas" panose="020B0609020204030204" pitchFamily="49" charset="0"/>
              </a:rPr>
              <a:t> </a:t>
            </a:r>
            <a:r>
              <a:rPr lang="en-US" b="0" i="0" dirty="0" err="1">
                <a:solidFill>
                  <a:srgbClr val="FF0000"/>
                </a:solidFill>
                <a:effectLst/>
                <a:latin typeface="Consolas" panose="020B0609020204030204" pitchFamily="49" charset="0"/>
              </a:rPr>
              <a:t>href</a:t>
            </a:r>
            <a:r>
              <a:rPr lang="en-US" b="0" i="0" dirty="0">
                <a:solidFill>
                  <a:srgbClr val="0000CD"/>
                </a:solidFill>
                <a:effectLst/>
                <a:latin typeface="Consolas" panose="020B0609020204030204" pitchFamily="49" charset="0"/>
              </a:rPr>
              <a:t>=”https://</a:t>
            </a:r>
            <a:r>
              <a:rPr lang="en-US" b="0" i="0" dirty="0" err="1">
                <a:solidFill>
                  <a:srgbClr val="0000CD"/>
                </a:solidFill>
                <a:effectLst/>
                <a:latin typeface="Consolas" panose="020B0609020204030204" pitchFamily="49" charset="0"/>
              </a:rPr>
              <a:t>nodomain.com</a:t>
            </a:r>
            <a:r>
              <a:rPr lang="en-US" b="0" i="0" dirty="0">
                <a:solidFill>
                  <a:srgbClr val="0000CD"/>
                </a:solidFill>
                <a:effectLst/>
                <a:latin typeface="Consolas" panose="020B0609020204030204" pitchFamily="49" charset="0"/>
              </a:rPr>
              <a:t>"&gt;</a:t>
            </a:r>
            <a:endParaRPr lang="en-US" dirty="0"/>
          </a:p>
          <a:p>
            <a:pPr marL="0" indent="0">
              <a:buNone/>
            </a:pPr>
            <a:r>
              <a:rPr lang="en-US" b="0" i="0" dirty="0">
                <a:solidFill>
                  <a:srgbClr val="0000CD"/>
                </a:solidFill>
                <a:effectLst/>
                <a:latin typeface="Consolas" panose="020B0609020204030204" pitchFamily="49" charset="0"/>
              </a:rPr>
              <a:t> &lt;area shape="</a:t>
            </a:r>
            <a:r>
              <a:rPr lang="en-US" b="0" i="0" dirty="0" err="1">
                <a:solidFill>
                  <a:srgbClr val="0000CD"/>
                </a:solidFill>
                <a:effectLst/>
                <a:latin typeface="Consolas" panose="020B0609020204030204" pitchFamily="49" charset="0"/>
              </a:rPr>
              <a:t>rect</a:t>
            </a:r>
            <a:r>
              <a:rPr lang="en-US" b="0" i="0" dirty="0">
                <a:solidFill>
                  <a:srgbClr val="0000CD"/>
                </a:solidFill>
                <a:effectLst/>
                <a:latin typeface="Consolas" panose="020B0609020204030204" pitchFamily="49" charset="0"/>
              </a:rPr>
              <a:t>" </a:t>
            </a:r>
            <a:r>
              <a:rPr lang="en-US" b="0" i="0" dirty="0" err="1">
                <a:solidFill>
                  <a:srgbClr val="0000CD"/>
                </a:solidFill>
                <a:effectLst/>
                <a:latin typeface="Consolas" panose="020B0609020204030204" pitchFamily="49" charset="0"/>
              </a:rPr>
              <a:t>coords</a:t>
            </a:r>
            <a:r>
              <a:rPr lang="en-US" b="0" i="0" dirty="0">
                <a:solidFill>
                  <a:srgbClr val="0000CD"/>
                </a:solidFill>
                <a:effectLst/>
                <a:latin typeface="Consolas" panose="020B0609020204030204" pitchFamily="49" charset="0"/>
              </a:rPr>
              <a:t>="290,172,333,250" alt="Phone" </a:t>
            </a:r>
            <a:r>
              <a:rPr lang="en-US" b="0" i="0" dirty="0" err="1">
                <a:solidFill>
                  <a:srgbClr val="0000CD"/>
                </a:solidFill>
                <a:effectLst/>
                <a:latin typeface="Consolas" panose="020B0609020204030204" pitchFamily="49" charset="0"/>
              </a:rPr>
              <a:t>href</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apple.com</a:t>
            </a:r>
            <a:r>
              <a:rPr lang="en-US" b="0" i="0" dirty="0">
                <a:solidFill>
                  <a:srgbClr val="0000CD"/>
                </a:solidFill>
                <a:effectLst/>
                <a:latin typeface="Consolas" panose="020B0609020204030204" pitchFamily="49" charset="0"/>
              </a:rPr>
              <a:t>"&gt;</a:t>
            </a:r>
          </a:p>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/map</a:t>
            </a:r>
            <a:r>
              <a:rPr lang="en-US" b="0" i="0" dirty="0">
                <a:solidFill>
                  <a:srgbClr val="0000CD"/>
                </a:solidFill>
                <a:effectLst/>
                <a:latin typeface="Consolas" panose="020B0609020204030204" pitchFamily="49" charset="0"/>
              </a:rPr>
              <a:t>&gt;</a:t>
            </a:r>
            <a:endParaRPr lang="en-IL" dirty="0"/>
          </a:p>
        </p:txBody>
      </p:sp>
    </p:spTree>
    <p:extLst>
      <p:ext uri="{BB962C8B-B14F-4D97-AF65-F5344CB8AC3E}">
        <p14:creationId xmlns:p14="http://schemas.microsoft.com/office/powerpoint/2010/main" val="3578261294"/>
      </p:ext>
    </p:extLst>
  </p:cSld>
  <p:clrMapOvr>
    <a:masterClrMapping/>
  </p:clrMapOvr>
</p:sld>
</file>

<file path=ppt/theme/theme1.xml><?xml version="1.0" encoding="utf-8"?>
<a:theme xmlns:a="http://schemas.openxmlformats.org/drawingml/2006/main" name="Office Theme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TotalTime>
  <Words>1527</Words>
  <Application>Microsoft Macintosh PowerPoint</Application>
  <PresentationFormat>Widescreen</PresentationFormat>
  <Paragraphs>88</Paragraphs>
  <Slides>22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Arial</vt:lpstr>
      <vt:lpstr>Calibri</vt:lpstr>
      <vt:lpstr>Calibri Light</vt:lpstr>
      <vt:lpstr>Consolas</vt:lpstr>
      <vt:lpstr>Inter</vt:lpstr>
      <vt:lpstr>Menlo</vt:lpstr>
      <vt:lpstr>Segoe UI</vt:lpstr>
      <vt:lpstr>Söhne</vt:lpstr>
      <vt:lpstr>Verdana</vt:lpstr>
      <vt:lpstr>Office Theme 2013 - 2022</vt:lpstr>
      <vt:lpstr>HTML</vt:lpstr>
      <vt:lpstr>HTML</vt:lpstr>
      <vt:lpstr>How does it looks like</vt:lpstr>
      <vt:lpstr>What is attributes</vt:lpstr>
      <vt:lpstr>Let’s link it</vt:lpstr>
      <vt:lpstr>HTML Formatting Elements</vt:lpstr>
      <vt:lpstr>COMMENTS </vt:lpstr>
      <vt:lpstr>Images</vt:lpstr>
      <vt:lpstr>Image Map</vt:lpstr>
      <vt:lpstr>Wait if image is an image what is a picture</vt:lpstr>
      <vt:lpstr>ifream</vt:lpstr>
      <vt:lpstr>Ul and ol</vt:lpstr>
      <vt:lpstr>form</vt:lpstr>
      <vt:lpstr>PowerPoint Presentation</vt:lpstr>
      <vt:lpstr>PowerPoint Presentation</vt:lpstr>
      <vt:lpstr>example</vt:lpstr>
      <vt:lpstr>Colors</vt:lpstr>
      <vt:lpstr>Example</vt:lpstr>
      <vt:lpstr>What is in the head</vt:lpstr>
      <vt:lpstr>What you need to do?</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dc:title>
  <dc:creator>Shaked Chen</dc:creator>
  <cp:lastModifiedBy>Shaked Chen</cp:lastModifiedBy>
  <cp:revision>7</cp:revision>
  <dcterms:created xsi:type="dcterms:W3CDTF">2023-01-02T00:01:32Z</dcterms:created>
  <dcterms:modified xsi:type="dcterms:W3CDTF">2023-01-03T19:30:18Z</dcterms:modified>
</cp:coreProperties>
</file>