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0" r:id="rId4"/>
    <p:sldId id="261" r:id="rId5"/>
    <p:sldId id="262" r:id="rId6"/>
    <p:sldId id="263" r:id="rId7"/>
    <p:sldId id="264" r:id="rId8"/>
    <p:sldId id="267" r:id="rId9"/>
    <p:sldId id="268" r:id="rId10"/>
    <p:sldId id="270" r:id="rId11"/>
    <p:sldId id="265" r:id="rId12"/>
    <p:sldId id="269" r:id="rId13"/>
    <p:sldId id="271" r:id="rId14"/>
    <p:sldId id="272" r:id="rId15"/>
    <p:sldId id="273" r:id="rId16"/>
    <p:sldId id="274" r:id="rId17"/>
    <p:sldId id="275"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94689"/>
  </p:normalViewPr>
  <p:slideViewPr>
    <p:cSldViewPr snapToGrid="0">
      <p:cViewPr varScale="1">
        <p:scale>
          <a:sx n="147" d="100"/>
          <a:sy n="147" d="100"/>
        </p:scale>
        <p:origin x="1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13/02/2023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13/02/2023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cssref/pr_pos_bottom.php" TargetMode="External"/><Relationship Id="rId2" Type="http://schemas.openxmlformats.org/officeDocument/2006/relationships/hyperlink" Target="https://www.w3schools.com/cssref/pr_pos_top.php" TargetMode="External"/><Relationship Id="rId1" Type="http://schemas.openxmlformats.org/officeDocument/2006/relationships/slideLayout" Target="../slideLayouts/slideLayout2.xml"/><Relationship Id="rId5" Type="http://schemas.openxmlformats.org/officeDocument/2006/relationships/hyperlink" Target="https://www.w3schools.com/cssref/pr_pos_right.php" TargetMode="External"/><Relationship Id="rId4" Type="http://schemas.openxmlformats.org/officeDocument/2006/relationships/hyperlink" Target="https://www.w3schools.com/cssref/pr_pos_left.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mask size </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The size of the mask image is important in CSS image masks. The mask image should be the same size as the element you want to mask, or at least have the same aspect ratio. If the mask image is a different size or aspect ratio, it may be stretched or distorted when applied as a mask.</a:t>
            </a:r>
          </a:p>
          <a:p>
            <a:r>
              <a:rPr lang="en-US" dirty="0"/>
              <a:t>For example, if you have an image that is 500 pixels wide by 500 pixels tall, the mask image should be the same size, or have the same aspect ratio. If the mask image is 300 pixels wide by 300 pixels tall, it will be stretched to fit the size of the image, which may result in distorted or blurry images.</a:t>
            </a:r>
          </a:p>
          <a:p>
            <a:r>
              <a:rPr lang="en-US" dirty="0"/>
              <a:t>To avoid these issues, it's best to create the mask image at the same size as the element you want to mask. If you need to resize the mask image, it's important to do so using a high-quality image resizing algorithm that preserves the quality of the image, such as bicubic interpolation.</a:t>
            </a:r>
          </a:p>
          <a:p>
            <a:r>
              <a:rPr lang="en-US" dirty="0"/>
              <a:t>It's also important to make sure that the mask image is properly aligned with the element you want to mask. If the mask image is not aligned correctly, parts of the element may be masked incorrectly or not masked at all.</a:t>
            </a:r>
          </a:p>
          <a:p>
            <a:r>
              <a:rPr lang="en-US" dirty="0"/>
              <a:t>In summary, the size and alignment of the mask image are important factors to consider when using CSS image masks. By making sure that the mask image is the same size as the element you want to mask, and aligned correctly, you can ensure that the image mask is applied correctly and the results are visually appealing.</a:t>
            </a:r>
          </a:p>
          <a:p>
            <a:endParaRPr lang="en-IL" dirty="0"/>
          </a:p>
        </p:txBody>
      </p:sp>
    </p:spTree>
    <p:extLst>
      <p:ext uri="{BB962C8B-B14F-4D97-AF65-F5344CB8AC3E}">
        <p14:creationId xmlns:p14="http://schemas.microsoft.com/office/powerpoint/2010/main" val="372420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b="0" dirty="0">
                <a:effectLst/>
                <a:latin typeface="Fira Code" pitchFamily="49" charset="0"/>
              </a:rPr>
              <a:t>mask-repeat</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7500" lnSpcReduction="20000"/>
          </a:bodyPr>
          <a:lstStyle/>
          <a:p>
            <a:r>
              <a:rPr lang="en-US" dirty="0"/>
              <a:t>The mask-repeat property in CSS is used to specify how the mask image should be repeated. The mask-repeat property determines whether the mask image should be repeated horizontally, vertically, both horizontally and vertically, or not repeated at all.</a:t>
            </a:r>
          </a:p>
          <a:p>
            <a:r>
              <a:rPr lang="en-US" dirty="0"/>
              <a:t>The mask-repeat property accepts four values:</a:t>
            </a:r>
          </a:p>
          <a:p>
            <a:r>
              <a:rPr lang="en-US" dirty="0"/>
              <a:t>repeat: The mask image is repeated both horizontally and vertically until it covers the entire element.</a:t>
            </a:r>
          </a:p>
          <a:p>
            <a:r>
              <a:rPr lang="en-US" dirty="0"/>
              <a:t>repeat-x: The mask image is repeated horizontally until it covers the entire element horizontally.</a:t>
            </a:r>
          </a:p>
          <a:p>
            <a:r>
              <a:rPr lang="en-US" dirty="0"/>
              <a:t>repeat-y: The mask image is repeated vertically until it covers the entire element vertically.</a:t>
            </a:r>
          </a:p>
          <a:p>
            <a:r>
              <a:rPr lang="en-US" dirty="0"/>
              <a:t>no-repeat: The mask image is not repeated and is only applied once to the element.</a:t>
            </a:r>
          </a:p>
          <a:p>
            <a:br>
              <a:rPr lang="en-US" dirty="0"/>
            </a:br>
            <a:endParaRPr lang="en-IL" dirty="0"/>
          </a:p>
        </p:txBody>
      </p:sp>
    </p:spTree>
    <p:extLst>
      <p:ext uri="{BB962C8B-B14F-4D97-AF65-F5344CB8AC3E}">
        <p14:creationId xmlns:p14="http://schemas.microsoft.com/office/powerpoint/2010/main" val="87788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b="1" i="0" dirty="0">
                <a:effectLst/>
                <a:latin typeface="Söhne Mono"/>
              </a:rPr>
              <a:t>mask-position</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92500" lnSpcReduction="20000"/>
          </a:bodyPr>
          <a:lstStyle/>
          <a:p>
            <a:r>
              <a:rPr lang="en-US" dirty="0"/>
              <a:t>The mask-position property in CSS is used to specify the position of the mask image relative to the element being masked. The mask-position property determines where the mask image should be positioned on the element.</a:t>
            </a:r>
          </a:p>
          <a:p>
            <a:r>
              <a:rPr lang="en-US" dirty="0"/>
              <a:t>The mask-position property accepts two values:</a:t>
            </a:r>
          </a:p>
          <a:p>
            <a:r>
              <a:rPr lang="en-US" dirty="0"/>
              <a:t>Horizontal position: This value determines the horizontal position of the mask image. The value can be specified in pixels, percentages, or any other CSS length unit.</a:t>
            </a:r>
          </a:p>
          <a:p>
            <a:r>
              <a:rPr lang="en-US" dirty="0"/>
              <a:t>Vertical position: This value determines the vertical position of the mask image. The value can be specified in pixels, percentages, or any other CSS length unit.</a:t>
            </a:r>
          </a:p>
          <a:p>
            <a:br>
              <a:rPr lang="en-US" dirty="0"/>
            </a:br>
            <a:endParaRPr lang="en-IL" dirty="0"/>
          </a:p>
        </p:txBody>
      </p:sp>
    </p:spTree>
    <p:extLst>
      <p:ext uri="{BB962C8B-B14F-4D97-AF65-F5344CB8AC3E}">
        <p14:creationId xmlns:p14="http://schemas.microsoft.com/office/powerpoint/2010/main" val="411509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Inset-box-shadow</a:t>
            </a:r>
            <a:endParaRPr lang="en-IL" dirty="0">
              <a:solidFill>
                <a:srgbClr val="FFFFFF"/>
              </a:solidFill>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4699818" y="640082"/>
            <a:ext cx="6848715" cy="2484884"/>
          </a:xfrm>
        </p:spPr>
        <p:txBody>
          <a:bodyPr anchor="ctr">
            <a:normAutofit/>
          </a:bodyPr>
          <a:lstStyle/>
          <a:p>
            <a:pPr marL="0" indent="0">
              <a:buNone/>
            </a:pPr>
            <a:r>
              <a:rPr lang="en-US" sz="2000" dirty="0"/>
              <a:t>The inset value in CSS is used with the box-shadow property to create an inner shadow effect. The inset value indicates that the shadow should be inside the element, rather than outside.</a:t>
            </a:r>
          </a:p>
          <a:p>
            <a:pPr marL="0" indent="0">
              <a:buNone/>
            </a:pPr>
            <a:r>
              <a:rPr lang="en-US" sz="2000" dirty="0"/>
              <a:t>https://</a:t>
            </a:r>
            <a:r>
              <a:rPr lang="en-US" sz="2000" dirty="0" err="1"/>
              <a:t>css-tricks.com</a:t>
            </a:r>
            <a:r>
              <a:rPr lang="en-US" sz="2000" dirty="0"/>
              <a:t>/snippets/</a:t>
            </a:r>
            <a:r>
              <a:rPr lang="en-US" sz="2000" dirty="0" err="1"/>
              <a:t>css</a:t>
            </a:r>
            <a:r>
              <a:rPr lang="en-US" sz="2000" dirty="0"/>
              <a:t>/</a:t>
            </a:r>
            <a:r>
              <a:rPr lang="en-US" sz="2000" dirty="0" err="1"/>
              <a:t>css</a:t>
            </a:r>
            <a:r>
              <a:rPr lang="en-US" sz="2000" dirty="0"/>
              <a:t>-box-shadow/</a:t>
            </a:r>
            <a:endParaRPr lang="en-IL" sz="2000" dirty="0"/>
          </a:p>
        </p:txBody>
      </p:sp>
      <p:pic>
        <p:nvPicPr>
          <p:cNvPr id="6" name="Picture 5" descr="Graphical user interface, text, application&#10;&#10;Description automatically generated">
            <a:extLst>
              <a:ext uri="{FF2B5EF4-FFF2-40B4-BE49-F238E27FC236}">
                <a16:creationId xmlns:a16="http://schemas.microsoft.com/office/drawing/2014/main" id="{EDE43837-668E-AC5A-32BA-4262D1DE94DF}"/>
              </a:ext>
            </a:extLst>
          </p:cNvPr>
          <p:cNvPicPr>
            <a:picLocks noChangeAspect="1"/>
          </p:cNvPicPr>
          <p:nvPr/>
        </p:nvPicPr>
        <p:blipFill>
          <a:blip r:embed="rId2"/>
          <a:stretch>
            <a:fillRect/>
          </a:stretch>
        </p:blipFill>
        <p:spPr>
          <a:xfrm>
            <a:off x="5066861" y="3446698"/>
            <a:ext cx="6069108" cy="2488335"/>
          </a:xfrm>
          <a:prstGeom prst="rect">
            <a:avLst/>
          </a:prstGeom>
        </p:spPr>
      </p:pic>
    </p:spTree>
    <p:extLst>
      <p:ext uri="{BB962C8B-B14F-4D97-AF65-F5344CB8AC3E}">
        <p14:creationId xmlns:p14="http://schemas.microsoft.com/office/powerpoint/2010/main" val="94579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b="0" i="0" dirty="0">
                <a:effectLst/>
                <a:latin typeface="Consolas" panose="020B0609020204030204" pitchFamily="49" charset="0"/>
              </a:rPr>
              <a:t>inset</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Set the distance to the parent element from the positioned &lt;div&gt; element:</a:t>
            </a:r>
          </a:p>
          <a:p>
            <a:br>
              <a:rPr lang="en-US" dirty="0"/>
            </a:b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inset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35px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algn="l"/>
            <a:r>
              <a:rPr lang="en-US" b="0" i="0" dirty="0">
                <a:solidFill>
                  <a:srgbClr val="000000"/>
                </a:solidFill>
                <a:effectLst/>
                <a:latin typeface="Verdana" panose="020B0604030504040204" pitchFamily="34" charset="0"/>
              </a:rPr>
              <a:t>The inset property is a shorthand property for the following properties:</a:t>
            </a:r>
          </a:p>
          <a:p>
            <a:pPr algn="l">
              <a:buFont typeface="Arial" panose="020B0604020202020204" pitchFamily="34" charset="0"/>
              <a:buChar char="•"/>
            </a:pPr>
            <a:r>
              <a:rPr lang="en-US" b="0" i="0" dirty="0">
                <a:solidFill>
                  <a:srgbClr val="000000"/>
                </a:solidFill>
                <a:effectLst/>
                <a:latin typeface="Verdana" panose="020B0604030504040204" pitchFamily="34" charset="0"/>
                <a:hlinkClick r:id="rId2"/>
              </a:rPr>
              <a:t>top</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hlinkClick r:id="rId3"/>
              </a:rPr>
              <a:t>bottom</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hlinkClick r:id="rId4"/>
              </a:rPr>
              <a:t>left</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hlinkClick r:id="rId5"/>
              </a:rPr>
              <a:t>right</a:t>
            </a:r>
            <a:endParaRPr lang="en-US" b="0" i="0" dirty="0">
              <a:solidFill>
                <a:srgbClr val="000000"/>
              </a:solidFill>
              <a:effectLst/>
              <a:latin typeface="Verdana" panose="020B0604030504040204" pitchFamily="34" charset="0"/>
            </a:endParaRPr>
          </a:p>
          <a:p>
            <a:br>
              <a:rPr lang="en-US" dirty="0"/>
            </a:br>
            <a:r>
              <a:rPr lang="en-US" dirty="0"/>
              <a:t>https://www.w3schools.com/</a:t>
            </a:r>
            <a:r>
              <a:rPr lang="en-US" dirty="0" err="1"/>
              <a:t>cssref</a:t>
            </a:r>
            <a:r>
              <a:rPr lang="en-US" dirty="0"/>
              <a:t>/</a:t>
            </a:r>
            <a:r>
              <a:rPr lang="en-US"/>
              <a:t>css_pr_inset.php</a:t>
            </a:r>
            <a:endParaRPr lang="en-IL" dirty="0"/>
          </a:p>
        </p:txBody>
      </p:sp>
    </p:spTree>
    <p:extLst>
      <p:ext uri="{BB962C8B-B14F-4D97-AF65-F5344CB8AC3E}">
        <p14:creationId xmlns:p14="http://schemas.microsoft.com/office/powerpoint/2010/main" val="389315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3BCB-D890-C62E-E220-8BDE1D3C912F}"/>
              </a:ext>
            </a:extLst>
          </p:cNvPr>
          <p:cNvSpPr>
            <a:spLocks noGrp="1"/>
          </p:cNvSpPr>
          <p:nvPr>
            <p:ph type="title"/>
          </p:nvPr>
        </p:nvSpPr>
        <p:spPr>
          <a:xfrm>
            <a:off x="481013" y="3752849"/>
            <a:ext cx="3290887" cy="2452687"/>
          </a:xfrm>
        </p:spPr>
        <p:txBody>
          <a:bodyPr anchor="ctr">
            <a:normAutofit/>
          </a:bodyPr>
          <a:lstStyle/>
          <a:p>
            <a:r>
              <a:rPr lang="en-US" sz="3600"/>
              <a:t>backdrop-filter</a:t>
            </a:r>
            <a:endParaRPr lang="en-IL" sz="3600"/>
          </a:p>
        </p:txBody>
      </p:sp>
      <p:pic>
        <p:nvPicPr>
          <p:cNvPr id="5" name="Picture 4" descr="Text, logo&#10;&#10;Description automatically generated with medium confidence">
            <a:extLst>
              <a:ext uri="{FF2B5EF4-FFF2-40B4-BE49-F238E27FC236}">
                <a16:creationId xmlns:a16="http://schemas.microsoft.com/office/drawing/2014/main" id="{3AECCC95-FBFD-9354-61AE-3BC6B52C7CA6}"/>
              </a:ext>
            </a:extLst>
          </p:cNvPr>
          <p:cNvPicPr>
            <a:picLocks noChangeAspect="1"/>
          </p:cNvPicPr>
          <p:nvPr/>
        </p:nvPicPr>
        <p:blipFill rotWithShape="1">
          <a:blip r:embed="rId2"/>
          <a:srcRect r="3599"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E5F6CFB-51C5-5755-7FD5-B375F62EC61F}"/>
              </a:ext>
            </a:extLst>
          </p:cNvPr>
          <p:cNvSpPr>
            <a:spLocks noGrp="1"/>
          </p:cNvSpPr>
          <p:nvPr>
            <p:ph idx="1"/>
          </p:nvPr>
        </p:nvSpPr>
        <p:spPr>
          <a:xfrm>
            <a:off x="4223982" y="3752850"/>
            <a:ext cx="7485413" cy="2452687"/>
          </a:xfrm>
        </p:spPr>
        <p:txBody>
          <a:bodyPr anchor="ctr">
            <a:normAutofit/>
          </a:bodyPr>
          <a:lstStyle/>
          <a:p>
            <a:r>
              <a:rPr lang="en-US" sz="1800"/>
              <a:t>backdrop-filter is a CSS property that allows you to apply graphical effects, such as blurring or color shifting, to the area behind an element. It provides a way to create a visual effect that makes the content behind an element more prominent or less obtrusive.</a:t>
            </a:r>
            <a:endParaRPr lang="en-IL" sz="1800"/>
          </a:p>
        </p:txBody>
      </p:sp>
    </p:spTree>
    <p:extLst>
      <p:ext uri="{BB962C8B-B14F-4D97-AF65-F5344CB8AC3E}">
        <p14:creationId xmlns:p14="http://schemas.microsoft.com/office/powerpoint/2010/main" val="216436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4161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0100" y="978102"/>
            <a:ext cx="10588434" cy="1062644"/>
          </a:xfrm>
        </p:spPr>
        <p:txBody>
          <a:bodyPr anchor="b">
            <a:normAutofit/>
          </a:bodyPr>
          <a:lstStyle/>
          <a:p>
            <a:r>
              <a:rPr lang="en-US" b="1" i="0" dirty="0">
                <a:effectLst/>
                <a:latin typeface="Söhne Mono"/>
              </a:rPr>
              <a:t>While loop</a:t>
            </a:r>
            <a:endParaRPr lang="en-IL" dirty="0"/>
          </a:p>
        </p:txBody>
      </p:sp>
      <p:cxnSp>
        <p:nvCxnSpPr>
          <p:cNvPr id="2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C0AEB8D7-F9D1-F078-B127-3051D362E7C3}"/>
              </a:ext>
            </a:extLst>
          </p:cNvPr>
          <p:cNvPicPr>
            <a:picLocks noChangeAspect="1"/>
          </p:cNvPicPr>
          <p:nvPr/>
        </p:nvPicPr>
        <p:blipFill>
          <a:blip r:embed="rId2"/>
          <a:stretch>
            <a:fillRect/>
          </a:stretch>
        </p:blipFill>
        <p:spPr>
          <a:xfrm>
            <a:off x="1114023" y="2811104"/>
            <a:ext cx="3366480" cy="1237676"/>
          </a:xfrm>
          <a:prstGeom prst="rect">
            <a:avLst/>
          </a:prstGeom>
        </p:spPr>
      </p:pic>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4955354" y="2682433"/>
            <a:ext cx="6282169" cy="3215749"/>
          </a:xfrm>
        </p:spPr>
        <p:txBody>
          <a:bodyPr>
            <a:normAutofit/>
          </a:bodyPr>
          <a:lstStyle/>
          <a:p>
            <a:r>
              <a:rPr lang="en-US" sz="2000" dirty="0"/>
              <a:t>In JavaScript, the while loop is used to execute a block of code repeatedly as long as a specified condition is true. The basic syntax for a while loop is as follows:</a:t>
            </a:r>
          </a:p>
          <a:p>
            <a:endParaRPr lang="en-US" sz="2000" dirty="0"/>
          </a:p>
          <a:p>
            <a:endParaRPr lang="en-US" sz="2000" dirty="0"/>
          </a:p>
          <a:p>
            <a:r>
              <a:rPr lang="en-US" sz="2000" dirty="0"/>
              <a:t>The condition is a Boolean expression that is evaluated before each iteration of the loop. If the condition is true, the code inside the loop will be executed. If the condition is false, the loop will terminate and the control will be transferred to the next statement after the loop.</a:t>
            </a:r>
            <a:endParaRPr lang="en-IL" sz="2000" dirty="0"/>
          </a:p>
          <a:p>
            <a:endParaRPr lang="en-IL" sz="2000" dirty="0"/>
          </a:p>
        </p:txBody>
      </p:sp>
    </p:spTree>
    <p:extLst>
      <p:ext uri="{BB962C8B-B14F-4D97-AF65-F5344CB8AC3E}">
        <p14:creationId xmlns:p14="http://schemas.microsoft.com/office/powerpoint/2010/main" val="149392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Example of while loop</a:t>
            </a:r>
          </a:p>
        </p:txBody>
      </p:sp>
      <p:sp>
        <p:nvSpPr>
          <p:cNvPr id="6" name="TextBox 5">
            <a:extLst>
              <a:ext uri="{FF2B5EF4-FFF2-40B4-BE49-F238E27FC236}">
                <a16:creationId xmlns:a16="http://schemas.microsoft.com/office/drawing/2014/main" id="{4DA68B27-7B67-8B86-53B0-AD999FCCC7CA}"/>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In this example, the while loop will execute as long as count is less than 10. The loop will increment count by 1 after each iteration, so eventually count will be equal to 10 and the loop will terminate. The output of this code will be the numbers 0 through 9, printed to the console.</a:t>
            </a:r>
          </a:p>
          <a:p>
            <a:pPr indent="-228600">
              <a:lnSpc>
                <a:spcPct val="90000"/>
              </a:lnSpc>
              <a:spcAft>
                <a:spcPts val="600"/>
              </a:spcAft>
              <a:buFont typeface="Arial" panose="020B0604020202020204" pitchFamily="34" charset="0"/>
              <a:buChar char="•"/>
            </a:pPr>
            <a:r>
              <a:rPr lang="en-US" sz="1700"/>
              <a:t>It's important to be careful when using while loops, as they can cause an infinite loop if the condition never becomes false. To avoid this, make sure that the condition will eventually become false, or that you have a way to break out of the loop if necessary.</a:t>
            </a:r>
          </a:p>
          <a:p>
            <a:pPr indent="-228600">
              <a:lnSpc>
                <a:spcPct val="90000"/>
              </a:lnSpc>
              <a:spcAft>
                <a:spcPts val="600"/>
              </a:spcAft>
              <a:buFont typeface="Arial" panose="020B0604020202020204" pitchFamily="34" charset="0"/>
              <a:buChar char="•"/>
            </a:pPr>
            <a:endParaRPr lang="en-US" sz="170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E1ABC1B6-0D28-E912-E210-2509EDC26220}"/>
              </a:ext>
            </a:extLst>
          </p:cNvPr>
          <p:cNvPicPr>
            <a:picLocks noGrp="1" noChangeAspect="1"/>
          </p:cNvPicPr>
          <p:nvPr>
            <p:ph idx="1"/>
          </p:nvPr>
        </p:nvPicPr>
        <p:blipFill>
          <a:blip r:embed="rId2"/>
          <a:stretch>
            <a:fillRect/>
          </a:stretch>
        </p:blipFill>
        <p:spPr>
          <a:xfrm>
            <a:off x="5405862" y="1370951"/>
            <a:ext cx="6019331" cy="4112852"/>
          </a:xfrm>
          <a:prstGeom prst="rect">
            <a:avLst/>
          </a:prstGeom>
          <a:effectLst/>
        </p:spPr>
      </p:pic>
    </p:spTree>
    <p:extLst>
      <p:ext uri="{BB962C8B-B14F-4D97-AF65-F5344CB8AC3E}">
        <p14:creationId xmlns:p14="http://schemas.microsoft.com/office/powerpoint/2010/main" val="306580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mask image</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The mask image is an image that you use to mask another element in CSS. The mask image defines which parts of the element should be transparent and which parts should be visible.</a:t>
            </a:r>
          </a:p>
          <a:p>
            <a:r>
              <a:rPr lang="en-US" dirty="0"/>
              <a:t>The mask image can be any image you choose, but it's typically a grayscale image where the white parts represent the parts of the element that should be visible, and the black parts represent the parts of the element that should be transparent. The shades of gray in between black and white can be used to create semi-transparent effects.</a:t>
            </a:r>
          </a:p>
          <a:p>
            <a:r>
              <a:rPr lang="en-US" dirty="0"/>
              <a:t>It's important to note that the mask image should be the same size as the element you want to mask, or at least have the same aspect ratio. If the mask image is a different size or aspect ratio, it may be stretched or distorted when applied as a mask.</a:t>
            </a:r>
          </a:p>
          <a:p>
            <a:r>
              <a:rPr lang="en-US" dirty="0"/>
              <a:t>When creating a mask image, you can use any image editing software that supports grayscale images, such as Adobe Photoshop, GIMP, or </a:t>
            </a:r>
            <a:r>
              <a:rPr lang="en-US" dirty="0" err="1"/>
              <a:t>Paint.NET</a:t>
            </a:r>
            <a:r>
              <a:rPr lang="en-US" dirty="0"/>
              <a:t>. You can also create a mask image programmatically using an image manipulation library, such as </a:t>
            </a:r>
            <a:r>
              <a:rPr lang="en-US" dirty="0" err="1"/>
              <a:t>ImageMagick</a:t>
            </a:r>
            <a:r>
              <a:rPr lang="en-US" dirty="0"/>
              <a:t> or Pillow.</a:t>
            </a:r>
          </a:p>
          <a:p>
            <a:r>
              <a:rPr lang="en-US" dirty="0"/>
              <a:t>The mask image should be saved in a format that is supported by web browsers, such as PNG, GIF, or JPEG. It's best to use PNG for the mask image, as it supports transparency and allows for fine control over the opacity of different parts of the image.</a:t>
            </a:r>
          </a:p>
          <a:p>
            <a:endParaRPr lang="en-IL" dirty="0"/>
          </a:p>
        </p:txBody>
      </p:sp>
    </p:spTree>
    <p:extLst>
      <p:ext uri="{BB962C8B-B14F-4D97-AF65-F5344CB8AC3E}">
        <p14:creationId xmlns:p14="http://schemas.microsoft.com/office/powerpoint/2010/main" val="247672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1835</Words>
  <Application>Microsoft Macintosh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Fira Code</vt:lpstr>
      <vt:lpstr>Söhne</vt:lpstr>
      <vt:lpstr>Söhne Mono</vt:lpstr>
      <vt:lpstr>Verdana</vt:lpstr>
      <vt:lpstr>Office Theme</vt:lpstr>
      <vt:lpstr>PowerPoint Presentation</vt:lpstr>
      <vt:lpstr>While loop</vt:lpstr>
      <vt:lpstr>Example of while loop</vt:lpstr>
      <vt:lpstr>Git- intro</vt:lpstr>
      <vt:lpstr>How to get started</vt:lpstr>
      <vt:lpstr>What after</vt:lpstr>
      <vt:lpstr>Git commit</vt:lpstr>
      <vt:lpstr>Push changes</vt:lpstr>
      <vt:lpstr>mask image</vt:lpstr>
      <vt:lpstr>mask size </vt:lpstr>
      <vt:lpstr>mask-repeat</vt:lpstr>
      <vt:lpstr>mask-position</vt:lpstr>
      <vt:lpstr>Inset-box-shadow</vt:lpstr>
      <vt:lpstr>inset</vt:lpstr>
      <vt:lpstr>Example</vt:lpstr>
      <vt:lpstr>backdrop-filter</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2</cp:revision>
  <dcterms:created xsi:type="dcterms:W3CDTF">2023-02-12T10:45:55Z</dcterms:created>
  <dcterms:modified xsi:type="dcterms:W3CDTF">2023-02-13T22:01:53Z</dcterms:modified>
</cp:coreProperties>
</file>