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5" r:id="rId2"/>
    <p:sldId id="360" r:id="rId3"/>
    <p:sldId id="376" r:id="rId4"/>
    <p:sldId id="375" r:id="rId5"/>
    <p:sldId id="377" r:id="rId6"/>
    <p:sldId id="374" r:id="rId7"/>
    <p:sldId id="372" r:id="rId8"/>
    <p:sldId id="362" r:id="rId9"/>
    <p:sldId id="367" r:id="rId10"/>
    <p:sldId id="363" r:id="rId11"/>
    <p:sldId id="364" r:id="rId12"/>
    <p:sldId id="378" r:id="rId13"/>
    <p:sldId id="379" r:id="rId14"/>
    <p:sldId id="365" r:id="rId15"/>
    <p:sldId id="366" r:id="rId16"/>
    <p:sldId id="368" r:id="rId17"/>
    <p:sldId id="369" r:id="rId18"/>
    <p:sldId id="370" r:id="rId19"/>
    <p:sldId id="3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8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al Kolman" userId="fd9df85a-b656-490a-99a5-64fe8bc67f8a" providerId="ADAL" clId="{ACE330E7-1C60-4A90-B06A-D3DFF14BD079}"/>
    <pc:docChg chg="undo custSel modSld modMainMaster">
      <pc:chgData name="Eyal Kolman" userId="fd9df85a-b656-490a-99a5-64fe8bc67f8a" providerId="ADAL" clId="{ACE330E7-1C60-4A90-B06A-D3DFF14BD079}" dt="2023-03-19T19:51:37.586" v="81" actId="20577"/>
      <pc:docMkLst>
        <pc:docMk/>
      </pc:docMkLst>
      <pc:sldChg chg="modSp mod setBg">
        <pc:chgData name="Eyal Kolman" userId="fd9df85a-b656-490a-99a5-64fe8bc67f8a" providerId="ADAL" clId="{ACE330E7-1C60-4A90-B06A-D3DFF14BD079}" dt="2023-03-19T13:13:33.889" v="6" actId="207"/>
        <pc:sldMkLst>
          <pc:docMk/>
          <pc:sldMk cId="2733895299" sldId="295"/>
        </pc:sldMkLst>
        <pc:spChg chg="mod">
          <ac:chgData name="Eyal Kolman" userId="fd9df85a-b656-490a-99a5-64fe8bc67f8a" providerId="ADAL" clId="{ACE330E7-1C60-4A90-B06A-D3DFF14BD079}" dt="2023-03-19T13:13:33.889" v="6" actId="207"/>
          <ac:spMkLst>
            <pc:docMk/>
            <pc:sldMk cId="2733895299" sldId="295"/>
            <ac:spMk id="2" creationId="{00000000-0000-0000-0000-000000000000}"/>
          </ac:spMkLst>
        </pc:spChg>
        <pc:spChg chg="mod">
          <ac:chgData name="Eyal Kolman" userId="fd9df85a-b656-490a-99a5-64fe8bc67f8a" providerId="ADAL" clId="{ACE330E7-1C60-4A90-B06A-D3DFF14BD079}" dt="2023-03-19T13:13:31.622" v="5" actId="207"/>
          <ac:spMkLst>
            <pc:docMk/>
            <pc:sldMk cId="2733895299" sldId="295"/>
            <ac:spMk id="3" creationId="{00000000-0000-0000-0000-000000000000}"/>
          </ac:spMkLst>
        </pc:spChg>
      </pc:sldChg>
      <pc:sldChg chg="modSp mod">
        <pc:chgData name="Eyal Kolman" userId="fd9df85a-b656-490a-99a5-64fe8bc67f8a" providerId="ADAL" clId="{ACE330E7-1C60-4A90-B06A-D3DFF14BD079}" dt="2023-03-19T13:13:44.792" v="8" actId="207"/>
        <pc:sldMkLst>
          <pc:docMk/>
          <pc:sldMk cId="271551644" sldId="360"/>
        </pc:sldMkLst>
        <pc:spChg chg="mod">
          <ac:chgData name="Eyal Kolman" userId="fd9df85a-b656-490a-99a5-64fe8bc67f8a" providerId="ADAL" clId="{ACE330E7-1C60-4A90-B06A-D3DFF14BD079}" dt="2023-03-19T13:13:44.792" v="8" actId="207"/>
          <ac:spMkLst>
            <pc:docMk/>
            <pc:sldMk cId="271551644" sldId="360"/>
            <ac:spMk id="2" creationId="{5C6B5298-2EB6-4D06-863C-065B1FB3C6BA}"/>
          </ac:spMkLst>
        </pc:spChg>
        <pc:spChg chg="mod">
          <ac:chgData name="Eyal Kolman" userId="fd9df85a-b656-490a-99a5-64fe8bc67f8a" providerId="ADAL" clId="{ACE330E7-1C60-4A90-B06A-D3DFF14BD079}" dt="2023-03-19T13:13:41.711" v="7" actId="207"/>
          <ac:spMkLst>
            <pc:docMk/>
            <pc:sldMk cId="271551644" sldId="360"/>
            <ac:spMk id="3" creationId="{067C196C-C09B-4688-BE34-8A97C459C2E4}"/>
          </ac:spMkLst>
        </pc:spChg>
      </pc:sldChg>
      <pc:sldChg chg="modSp mod modAnim">
        <pc:chgData name="Eyal Kolman" userId="fd9df85a-b656-490a-99a5-64fe8bc67f8a" providerId="ADAL" clId="{ACE330E7-1C60-4A90-B06A-D3DFF14BD079}" dt="2023-03-19T14:30:21.063" v="13"/>
        <pc:sldMkLst>
          <pc:docMk/>
          <pc:sldMk cId="1664884005" sldId="361"/>
        </pc:sldMkLst>
        <pc:spChg chg="mod">
          <ac:chgData name="Eyal Kolman" userId="fd9df85a-b656-490a-99a5-64fe8bc67f8a" providerId="ADAL" clId="{ACE330E7-1C60-4A90-B06A-D3DFF14BD079}" dt="2023-03-19T13:13:55.339" v="10" actId="207"/>
          <ac:spMkLst>
            <pc:docMk/>
            <pc:sldMk cId="1664884005" sldId="361"/>
            <ac:spMk id="2" creationId="{3949333B-36BB-4574-9C37-AD033B0DD63F}"/>
          </ac:spMkLst>
        </pc:spChg>
        <pc:spChg chg="mod">
          <ac:chgData name="Eyal Kolman" userId="fd9df85a-b656-490a-99a5-64fe8bc67f8a" providerId="ADAL" clId="{ACE330E7-1C60-4A90-B06A-D3DFF14BD079}" dt="2023-03-19T13:13:51.856" v="9" actId="207"/>
          <ac:spMkLst>
            <pc:docMk/>
            <pc:sldMk cId="1664884005" sldId="361"/>
            <ac:spMk id="3" creationId="{36096D65-0CB0-4E31-A050-6552CE3A31C3}"/>
          </ac:spMkLst>
        </pc:spChg>
        <pc:picChg chg="ord">
          <ac:chgData name="Eyal Kolman" userId="fd9df85a-b656-490a-99a5-64fe8bc67f8a" providerId="ADAL" clId="{ACE330E7-1C60-4A90-B06A-D3DFF14BD079}" dt="2023-03-19T14:29:51.459" v="11" actId="166"/>
          <ac:picMkLst>
            <pc:docMk/>
            <pc:sldMk cId="1664884005" sldId="361"/>
            <ac:picMk id="5" creationId="{74CE2A4A-1352-46D7-A665-13BBAF4C51AA}"/>
          </ac:picMkLst>
        </pc:picChg>
      </pc:sldChg>
      <pc:sldChg chg="modSp mod">
        <pc:chgData name="Eyal Kolman" userId="fd9df85a-b656-490a-99a5-64fe8bc67f8a" providerId="ADAL" clId="{ACE330E7-1C60-4A90-B06A-D3DFF14BD079}" dt="2023-03-19T19:45:00.121" v="60" actId="20577"/>
        <pc:sldMkLst>
          <pc:docMk/>
          <pc:sldMk cId="168657814" sldId="362"/>
        </pc:sldMkLst>
        <pc:spChg chg="mod">
          <ac:chgData name="Eyal Kolman" userId="fd9df85a-b656-490a-99a5-64fe8bc67f8a" providerId="ADAL" clId="{ACE330E7-1C60-4A90-B06A-D3DFF14BD079}" dt="2023-03-19T19:45:00.121" v="60" actId="20577"/>
          <ac:spMkLst>
            <pc:docMk/>
            <pc:sldMk cId="168657814" sldId="362"/>
            <ac:spMk id="2" creationId="{3949333B-36BB-4574-9C37-AD033B0DD63F}"/>
          </ac:spMkLst>
        </pc:spChg>
        <pc:spChg chg="mod">
          <ac:chgData name="Eyal Kolman" userId="fd9df85a-b656-490a-99a5-64fe8bc67f8a" providerId="ADAL" clId="{ACE330E7-1C60-4A90-B06A-D3DFF14BD079}" dt="2023-03-19T14:33:27.766" v="14" actId="207"/>
          <ac:spMkLst>
            <pc:docMk/>
            <pc:sldMk cId="168657814" sldId="362"/>
            <ac:spMk id="3" creationId="{36096D65-0CB0-4E31-A050-6552CE3A31C3}"/>
          </ac:spMkLst>
        </pc:spChg>
      </pc:sldChg>
      <pc:sldChg chg="modSp mod">
        <pc:chgData name="Eyal Kolman" userId="fd9df85a-b656-490a-99a5-64fe8bc67f8a" providerId="ADAL" clId="{ACE330E7-1C60-4A90-B06A-D3DFF14BD079}" dt="2023-03-19T14:37:30.266" v="23" actId="207"/>
        <pc:sldMkLst>
          <pc:docMk/>
          <pc:sldMk cId="3159951849" sldId="363"/>
        </pc:sldMkLst>
        <pc:spChg chg="mod">
          <ac:chgData name="Eyal Kolman" userId="fd9df85a-b656-490a-99a5-64fe8bc67f8a" providerId="ADAL" clId="{ACE330E7-1C60-4A90-B06A-D3DFF14BD079}" dt="2023-03-19T14:37:30.266" v="23" actId="207"/>
          <ac:spMkLst>
            <pc:docMk/>
            <pc:sldMk cId="3159951849" sldId="363"/>
            <ac:spMk id="2" creationId="{3949333B-36BB-4574-9C37-AD033B0DD63F}"/>
          </ac:spMkLst>
        </pc:spChg>
        <pc:spChg chg="mod">
          <ac:chgData name="Eyal Kolman" userId="fd9df85a-b656-490a-99a5-64fe8bc67f8a" providerId="ADAL" clId="{ACE330E7-1C60-4A90-B06A-D3DFF14BD079}" dt="2023-03-19T14:37:24.166" v="21" actId="207"/>
          <ac:spMkLst>
            <pc:docMk/>
            <pc:sldMk cId="3159951849" sldId="363"/>
            <ac:spMk id="3" creationId="{36096D65-0CB0-4E31-A050-6552CE3A31C3}"/>
          </ac:spMkLst>
        </pc:spChg>
      </pc:sldChg>
      <pc:sldChg chg="modSp mod">
        <pc:chgData name="Eyal Kolman" userId="fd9df85a-b656-490a-99a5-64fe8bc67f8a" providerId="ADAL" clId="{ACE330E7-1C60-4A90-B06A-D3DFF14BD079}" dt="2023-03-19T19:48:14.403" v="75" actId="20577"/>
        <pc:sldMkLst>
          <pc:docMk/>
          <pc:sldMk cId="3928737911" sldId="364"/>
        </pc:sldMkLst>
        <pc:spChg chg="mod">
          <ac:chgData name="Eyal Kolman" userId="fd9df85a-b656-490a-99a5-64fe8bc67f8a" providerId="ADAL" clId="{ACE330E7-1C60-4A90-B06A-D3DFF14BD079}" dt="2023-03-19T19:48:14.403" v="75" actId="20577"/>
          <ac:spMkLst>
            <pc:docMk/>
            <pc:sldMk cId="3928737911" sldId="364"/>
            <ac:spMk id="2" creationId="{3949333B-36BB-4574-9C37-AD033B0DD63F}"/>
          </ac:spMkLst>
        </pc:spChg>
        <pc:spChg chg="mod">
          <ac:chgData name="Eyal Kolman" userId="fd9df85a-b656-490a-99a5-64fe8bc67f8a" providerId="ADAL" clId="{ACE330E7-1C60-4A90-B06A-D3DFF14BD079}" dt="2023-03-19T14:37:33.832" v="24" actId="207"/>
          <ac:spMkLst>
            <pc:docMk/>
            <pc:sldMk cId="3928737911" sldId="364"/>
            <ac:spMk id="3" creationId="{36096D65-0CB0-4E31-A050-6552CE3A31C3}"/>
          </ac:spMkLst>
        </pc:spChg>
      </pc:sldChg>
      <pc:sldChg chg="modSp mod">
        <pc:chgData name="Eyal Kolman" userId="fd9df85a-b656-490a-99a5-64fe8bc67f8a" providerId="ADAL" clId="{ACE330E7-1C60-4A90-B06A-D3DFF14BD079}" dt="2023-03-19T14:38:16.547" v="29" actId="207"/>
        <pc:sldMkLst>
          <pc:docMk/>
          <pc:sldMk cId="1582941957" sldId="365"/>
        </pc:sldMkLst>
        <pc:spChg chg="mod">
          <ac:chgData name="Eyal Kolman" userId="fd9df85a-b656-490a-99a5-64fe8bc67f8a" providerId="ADAL" clId="{ACE330E7-1C60-4A90-B06A-D3DFF14BD079}" dt="2023-03-19T14:38:16.547" v="29" actId="207"/>
          <ac:spMkLst>
            <pc:docMk/>
            <pc:sldMk cId="1582941957" sldId="365"/>
            <ac:spMk id="2" creationId="{3949333B-36BB-4574-9C37-AD033B0DD63F}"/>
          </ac:spMkLst>
        </pc:spChg>
        <pc:spChg chg="mod">
          <ac:chgData name="Eyal Kolman" userId="fd9df85a-b656-490a-99a5-64fe8bc67f8a" providerId="ADAL" clId="{ACE330E7-1C60-4A90-B06A-D3DFF14BD079}" dt="2023-03-19T14:38:13.517" v="28" actId="207"/>
          <ac:spMkLst>
            <pc:docMk/>
            <pc:sldMk cId="1582941957" sldId="365"/>
            <ac:spMk id="3" creationId="{36096D65-0CB0-4E31-A050-6552CE3A31C3}"/>
          </ac:spMkLst>
        </pc:spChg>
      </pc:sldChg>
      <pc:sldChg chg="modSp mod">
        <pc:chgData name="Eyal Kolman" userId="fd9df85a-b656-490a-99a5-64fe8bc67f8a" providerId="ADAL" clId="{ACE330E7-1C60-4A90-B06A-D3DFF14BD079}" dt="2023-03-19T14:38:25.581" v="32" actId="207"/>
        <pc:sldMkLst>
          <pc:docMk/>
          <pc:sldMk cId="372419738" sldId="366"/>
        </pc:sldMkLst>
        <pc:spChg chg="mod">
          <ac:chgData name="Eyal Kolman" userId="fd9df85a-b656-490a-99a5-64fe8bc67f8a" providerId="ADAL" clId="{ACE330E7-1C60-4A90-B06A-D3DFF14BD079}" dt="2023-03-19T14:38:25.581" v="32" actId="207"/>
          <ac:spMkLst>
            <pc:docMk/>
            <pc:sldMk cId="372419738" sldId="366"/>
            <ac:spMk id="2" creationId="{E41251AB-8ACA-479E-8837-6234FF35B723}"/>
          </ac:spMkLst>
        </pc:spChg>
        <pc:spChg chg="mod">
          <ac:chgData name="Eyal Kolman" userId="fd9df85a-b656-490a-99a5-64fe8bc67f8a" providerId="ADAL" clId="{ACE330E7-1C60-4A90-B06A-D3DFF14BD079}" dt="2023-03-19T14:38:20.258" v="30" actId="207"/>
          <ac:spMkLst>
            <pc:docMk/>
            <pc:sldMk cId="372419738" sldId="366"/>
            <ac:spMk id="3" creationId="{CDB023F0-CCDC-424A-A4CE-55E0D594C4D1}"/>
          </ac:spMkLst>
        </pc:spChg>
        <pc:spChg chg="mod">
          <ac:chgData name="Eyal Kolman" userId="fd9df85a-b656-490a-99a5-64fe8bc67f8a" providerId="ADAL" clId="{ACE330E7-1C60-4A90-B06A-D3DFF14BD079}" dt="2023-03-19T14:38:22.970" v="31" actId="207"/>
          <ac:spMkLst>
            <pc:docMk/>
            <pc:sldMk cId="372419738" sldId="366"/>
            <ac:spMk id="4" creationId="{123ABB21-6F93-4C6C-B968-9BFC20095B93}"/>
          </ac:spMkLst>
        </pc:spChg>
      </pc:sldChg>
      <pc:sldChg chg="modSp mod">
        <pc:chgData name="Eyal Kolman" userId="fd9df85a-b656-490a-99a5-64fe8bc67f8a" providerId="ADAL" clId="{ACE330E7-1C60-4A90-B06A-D3DFF14BD079}" dt="2023-03-19T14:36:22.935" v="20" actId="207"/>
        <pc:sldMkLst>
          <pc:docMk/>
          <pc:sldMk cId="1737792825" sldId="367"/>
        </pc:sldMkLst>
        <pc:spChg chg="mod">
          <ac:chgData name="Eyal Kolman" userId="fd9df85a-b656-490a-99a5-64fe8bc67f8a" providerId="ADAL" clId="{ACE330E7-1C60-4A90-B06A-D3DFF14BD079}" dt="2023-03-19T14:36:22.935" v="20" actId="207"/>
          <ac:spMkLst>
            <pc:docMk/>
            <pc:sldMk cId="1737792825" sldId="367"/>
            <ac:spMk id="2" creationId="{3949333B-36BB-4574-9C37-AD033B0DD63F}"/>
          </ac:spMkLst>
        </pc:spChg>
        <pc:spChg chg="mod">
          <ac:chgData name="Eyal Kolman" userId="fd9df85a-b656-490a-99a5-64fe8bc67f8a" providerId="ADAL" clId="{ACE330E7-1C60-4A90-B06A-D3DFF14BD079}" dt="2023-03-19T14:34:49.643" v="18" actId="207"/>
          <ac:spMkLst>
            <pc:docMk/>
            <pc:sldMk cId="1737792825" sldId="367"/>
            <ac:spMk id="3" creationId="{36096D65-0CB0-4E31-A050-6552CE3A31C3}"/>
          </ac:spMkLst>
        </pc:spChg>
      </pc:sldChg>
      <pc:sldChg chg="modSp mod">
        <pc:chgData name="Eyal Kolman" userId="fd9df85a-b656-490a-99a5-64fe8bc67f8a" providerId="ADAL" clId="{ACE330E7-1C60-4A90-B06A-D3DFF14BD079}" dt="2023-03-19T14:38:32.850" v="34" actId="207"/>
        <pc:sldMkLst>
          <pc:docMk/>
          <pc:sldMk cId="792768492" sldId="368"/>
        </pc:sldMkLst>
        <pc:spChg chg="mod">
          <ac:chgData name="Eyal Kolman" userId="fd9df85a-b656-490a-99a5-64fe8bc67f8a" providerId="ADAL" clId="{ACE330E7-1C60-4A90-B06A-D3DFF14BD079}" dt="2023-03-19T14:38:32.850" v="34" actId="207"/>
          <ac:spMkLst>
            <pc:docMk/>
            <pc:sldMk cId="792768492" sldId="368"/>
            <ac:spMk id="2" creationId="{EAE1B5E3-3B73-4D72-9285-5589E95C6705}"/>
          </ac:spMkLst>
        </pc:spChg>
        <pc:spChg chg="mod">
          <ac:chgData name="Eyal Kolman" userId="fd9df85a-b656-490a-99a5-64fe8bc67f8a" providerId="ADAL" clId="{ACE330E7-1C60-4A90-B06A-D3DFF14BD079}" dt="2023-03-19T14:38:29.014" v="33" actId="207"/>
          <ac:spMkLst>
            <pc:docMk/>
            <pc:sldMk cId="792768492" sldId="368"/>
            <ac:spMk id="3" creationId="{365386B6-010A-4C22-B275-91FB3065DE6F}"/>
          </ac:spMkLst>
        </pc:spChg>
      </pc:sldChg>
      <pc:sldChg chg="modSp mod">
        <pc:chgData name="Eyal Kolman" userId="fd9df85a-b656-490a-99a5-64fe8bc67f8a" providerId="ADAL" clId="{ACE330E7-1C60-4A90-B06A-D3DFF14BD079}" dt="2023-03-19T19:49:31.483" v="76" actId="208"/>
        <pc:sldMkLst>
          <pc:docMk/>
          <pc:sldMk cId="487157910" sldId="369"/>
        </pc:sldMkLst>
        <pc:spChg chg="mod">
          <ac:chgData name="Eyal Kolman" userId="fd9df85a-b656-490a-99a5-64fe8bc67f8a" providerId="ADAL" clId="{ACE330E7-1C60-4A90-B06A-D3DFF14BD079}" dt="2023-03-19T14:38:39.722" v="36" actId="207"/>
          <ac:spMkLst>
            <pc:docMk/>
            <pc:sldMk cId="487157910" sldId="369"/>
            <ac:spMk id="2" creationId="{6E34BAD1-ED7A-45CB-90FE-074B4957C4BF}"/>
          </ac:spMkLst>
        </pc:spChg>
        <pc:spChg chg="mod">
          <ac:chgData name="Eyal Kolman" userId="fd9df85a-b656-490a-99a5-64fe8bc67f8a" providerId="ADAL" clId="{ACE330E7-1C60-4A90-B06A-D3DFF14BD079}" dt="2023-03-19T14:38:37.212" v="35" actId="207"/>
          <ac:spMkLst>
            <pc:docMk/>
            <pc:sldMk cId="487157910" sldId="369"/>
            <ac:spMk id="3" creationId="{9481F429-34A1-4F31-A108-5E73A8464754}"/>
          </ac:spMkLst>
        </pc:spChg>
        <pc:picChg chg="mod">
          <ac:chgData name="Eyal Kolman" userId="fd9df85a-b656-490a-99a5-64fe8bc67f8a" providerId="ADAL" clId="{ACE330E7-1C60-4A90-B06A-D3DFF14BD079}" dt="2023-03-19T19:49:31.483" v="76" actId="208"/>
          <ac:picMkLst>
            <pc:docMk/>
            <pc:sldMk cId="487157910" sldId="369"/>
            <ac:picMk id="5" creationId="{EB5915DA-35AE-47A8-8B02-D82BF236E807}"/>
          </ac:picMkLst>
        </pc:picChg>
      </pc:sldChg>
      <pc:sldChg chg="modSp mod">
        <pc:chgData name="Eyal Kolman" userId="fd9df85a-b656-490a-99a5-64fe8bc67f8a" providerId="ADAL" clId="{ACE330E7-1C60-4A90-B06A-D3DFF14BD079}" dt="2023-03-19T19:51:20.461" v="78" actId="20577"/>
        <pc:sldMkLst>
          <pc:docMk/>
          <pc:sldMk cId="742968094" sldId="370"/>
        </pc:sldMkLst>
        <pc:spChg chg="mod">
          <ac:chgData name="Eyal Kolman" userId="fd9df85a-b656-490a-99a5-64fe8bc67f8a" providerId="ADAL" clId="{ACE330E7-1C60-4A90-B06A-D3DFF14BD079}" dt="2023-03-19T19:51:20.461" v="78" actId="20577"/>
          <ac:spMkLst>
            <pc:docMk/>
            <pc:sldMk cId="742968094" sldId="370"/>
            <ac:spMk id="2" creationId="{CE4132BD-6B9F-4BE3-9218-060070F12B0A}"/>
          </ac:spMkLst>
        </pc:spChg>
        <pc:spChg chg="mod">
          <ac:chgData name="Eyal Kolman" userId="fd9df85a-b656-490a-99a5-64fe8bc67f8a" providerId="ADAL" clId="{ACE330E7-1C60-4A90-B06A-D3DFF14BD079}" dt="2023-03-19T14:38:44.731" v="37" actId="207"/>
          <ac:spMkLst>
            <pc:docMk/>
            <pc:sldMk cId="742968094" sldId="370"/>
            <ac:spMk id="3" creationId="{5A19C0BD-5831-4FE9-B94C-DB1795FB6752}"/>
          </ac:spMkLst>
        </pc:spChg>
      </pc:sldChg>
      <pc:sldChg chg="modSp mod">
        <pc:chgData name="Eyal Kolman" userId="fd9df85a-b656-490a-99a5-64fe8bc67f8a" providerId="ADAL" clId="{ACE330E7-1C60-4A90-B06A-D3DFF14BD079}" dt="2023-03-19T19:51:37.586" v="81" actId="20577"/>
        <pc:sldMkLst>
          <pc:docMk/>
          <pc:sldMk cId="860940235" sldId="371"/>
        </pc:sldMkLst>
        <pc:spChg chg="mod">
          <ac:chgData name="Eyal Kolman" userId="fd9df85a-b656-490a-99a5-64fe8bc67f8a" providerId="ADAL" clId="{ACE330E7-1C60-4A90-B06A-D3DFF14BD079}" dt="2023-03-19T19:51:37.586" v="81" actId="20577"/>
          <ac:spMkLst>
            <pc:docMk/>
            <pc:sldMk cId="860940235" sldId="371"/>
            <ac:spMk id="2" creationId="{4E3A68E0-5DA7-49F6-B1F1-3BC5C2A25B36}"/>
          </ac:spMkLst>
        </pc:spChg>
        <pc:spChg chg="mod">
          <ac:chgData name="Eyal Kolman" userId="fd9df85a-b656-490a-99a5-64fe8bc67f8a" providerId="ADAL" clId="{ACE330E7-1C60-4A90-B06A-D3DFF14BD079}" dt="2023-03-19T14:38:54.364" v="39" actId="207"/>
          <ac:spMkLst>
            <pc:docMk/>
            <pc:sldMk cId="860940235" sldId="371"/>
            <ac:spMk id="3" creationId="{760A448F-E099-4F18-B886-EC7BD9C1C052}"/>
          </ac:spMkLst>
        </pc:spChg>
      </pc:sldChg>
      <pc:sldMasterChg chg="setBg modSldLayout">
        <pc:chgData name="Eyal Kolman" userId="fd9df85a-b656-490a-99a5-64fe8bc67f8a" providerId="ADAL" clId="{ACE330E7-1C60-4A90-B06A-D3DFF14BD079}" dt="2023-03-19T13:13:26.525" v="4"/>
        <pc:sldMasterMkLst>
          <pc:docMk/>
          <pc:sldMasterMk cId="16135436" sldId="2147483660"/>
        </pc:sldMasterMkLst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1549355085" sldId="2147483661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3716587276" sldId="2147483662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3244734438" sldId="2147483663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1596546503" sldId="2147483664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2546637847" sldId="2147483665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3930494139" sldId="2147483666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1272888287" sldId="2147483667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3306978648" sldId="2147483668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3651552048" sldId="2147483669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4249726913" sldId="2147483670"/>
          </pc:sldLayoutMkLst>
        </pc:sldLayoutChg>
        <pc:sldLayoutChg chg="setBg">
          <pc:chgData name="Eyal Kolman" userId="fd9df85a-b656-490a-99a5-64fe8bc67f8a" providerId="ADAL" clId="{ACE330E7-1C60-4A90-B06A-D3DFF14BD079}" dt="2023-03-19T13:13:26.525" v="4"/>
          <pc:sldLayoutMkLst>
            <pc:docMk/>
            <pc:sldMasterMk cId="16135436" sldId="2147483660"/>
            <pc:sldLayoutMk cId="396496940" sldId="2147483671"/>
          </pc:sldLayoutMkLst>
        </pc:sldLayoutChg>
      </pc:sldMasterChg>
    </pc:docChg>
  </pc:docChgLst>
  <pc:docChgLst>
    <pc:chgData name="Eyal Kolman" userId="fd9df85a-b656-490a-99a5-64fe8bc67f8a" providerId="ADAL" clId="{305F8BD1-2F1A-43E5-A677-0BCCB70C4C99}"/>
    <pc:docChg chg="undo custSel addSld modSld">
      <pc:chgData name="Eyal Kolman" userId="fd9df85a-b656-490a-99a5-64fe8bc67f8a" providerId="ADAL" clId="{305F8BD1-2F1A-43E5-A677-0BCCB70C4C99}" dt="2024-06-02T19:36:23.805" v="37" actId="313"/>
      <pc:docMkLst>
        <pc:docMk/>
      </pc:docMkLst>
      <pc:sldChg chg="modSp mod">
        <pc:chgData name="Eyal Kolman" userId="fd9df85a-b656-490a-99a5-64fe8bc67f8a" providerId="ADAL" clId="{305F8BD1-2F1A-43E5-A677-0BCCB70C4C99}" dt="2024-06-02T19:36:19.436" v="35" actId="313"/>
        <pc:sldMkLst>
          <pc:docMk/>
          <pc:sldMk cId="3159951849" sldId="363"/>
        </pc:sldMkLst>
        <pc:spChg chg="mod">
          <ac:chgData name="Eyal Kolman" userId="fd9df85a-b656-490a-99a5-64fe8bc67f8a" providerId="ADAL" clId="{305F8BD1-2F1A-43E5-A677-0BCCB70C4C99}" dt="2024-06-02T19:36:19.436" v="35" actId="313"/>
          <ac:spMkLst>
            <pc:docMk/>
            <pc:sldMk cId="3159951849" sldId="363"/>
            <ac:spMk id="2" creationId="{3949333B-36BB-4574-9C37-AD033B0DD63F}"/>
          </ac:spMkLst>
        </pc:spChg>
      </pc:sldChg>
      <pc:sldChg chg="modSp mod">
        <pc:chgData name="Eyal Kolman" userId="fd9df85a-b656-490a-99a5-64fe8bc67f8a" providerId="ADAL" clId="{305F8BD1-2F1A-43E5-A677-0BCCB70C4C99}" dt="2024-06-02T19:36:17.696" v="33" actId="313"/>
        <pc:sldMkLst>
          <pc:docMk/>
          <pc:sldMk cId="3928737911" sldId="364"/>
        </pc:sldMkLst>
        <pc:spChg chg="mod">
          <ac:chgData name="Eyal Kolman" userId="fd9df85a-b656-490a-99a5-64fe8bc67f8a" providerId="ADAL" clId="{305F8BD1-2F1A-43E5-A677-0BCCB70C4C99}" dt="2024-06-02T19:36:17.696" v="33" actId="313"/>
          <ac:spMkLst>
            <pc:docMk/>
            <pc:sldMk cId="3928737911" sldId="364"/>
            <ac:spMk id="2" creationId="{3949333B-36BB-4574-9C37-AD033B0DD63F}"/>
          </ac:spMkLst>
        </pc:spChg>
      </pc:sldChg>
      <pc:sldChg chg="modSp mod">
        <pc:chgData name="Eyal Kolman" userId="fd9df85a-b656-490a-99a5-64fe8bc67f8a" providerId="ADAL" clId="{305F8BD1-2F1A-43E5-A677-0BCCB70C4C99}" dt="2024-06-02T19:36:07.809" v="27" actId="313"/>
        <pc:sldMkLst>
          <pc:docMk/>
          <pc:sldMk cId="1582941957" sldId="365"/>
        </pc:sldMkLst>
        <pc:spChg chg="mod">
          <ac:chgData name="Eyal Kolman" userId="fd9df85a-b656-490a-99a5-64fe8bc67f8a" providerId="ADAL" clId="{305F8BD1-2F1A-43E5-A677-0BCCB70C4C99}" dt="2024-06-02T19:36:07.809" v="27" actId="313"/>
          <ac:spMkLst>
            <pc:docMk/>
            <pc:sldMk cId="1582941957" sldId="365"/>
            <ac:spMk id="2" creationId="{3949333B-36BB-4574-9C37-AD033B0DD63F}"/>
          </ac:spMkLst>
        </pc:spChg>
      </pc:sldChg>
      <pc:sldChg chg="modSp mod">
        <pc:chgData name="Eyal Kolman" userId="fd9df85a-b656-490a-99a5-64fe8bc67f8a" providerId="ADAL" clId="{305F8BD1-2F1A-43E5-A677-0BCCB70C4C99}" dt="2024-06-02T19:36:23.805" v="37" actId="313"/>
        <pc:sldMkLst>
          <pc:docMk/>
          <pc:sldMk cId="1737792825" sldId="367"/>
        </pc:sldMkLst>
        <pc:spChg chg="mod">
          <ac:chgData name="Eyal Kolman" userId="fd9df85a-b656-490a-99a5-64fe8bc67f8a" providerId="ADAL" clId="{305F8BD1-2F1A-43E5-A677-0BCCB70C4C99}" dt="2024-06-02T19:36:23.805" v="37" actId="313"/>
          <ac:spMkLst>
            <pc:docMk/>
            <pc:sldMk cId="1737792825" sldId="367"/>
            <ac:spMk id="2" creationId="{3949333B-36BB-4574-9C37-AD033B0DD63F}"/>
          </ac:spMkLst>
        </pc:spChg>
      </pc:sldChg>
      <pc:sldChg chg="addSp modSp mod">
        <pc:chgData name="Eyal Kolman" userId="fd9df85a-b656-490a-99a5-64fe8bc67f8a" providerId="ADAL" clId="{305F8BD1-2F1A-43E5-A677-0BCCB70C4C99}" dt="2024-06-02T19:32:43.820" v="25" actId="20577"/>
        <pc:sldMkLst>
          <pc:docMk/>
          <pc:sldMk cId="153614243" sldId="374"/>
        </pc:sldMkLst>
        <pc:spChg chg="mod">
          <ac:chgData name="Eyal Kolman" userId="fd9df85a-b656-490a-99a5-64fe8bc67f8a" providerId="ADAL" clId="{305F8BD1-2F1A-43E5-A677-0BCCB70C4C99}" dt="2024-06-02T19:32:43.820" v="25" actId="20577"/>
          <ac:spMkLst>
            <pc:docMk/>
            <pc:sldMk cId="153614243" sldId="374"/>
            <ac:spMk id="2" creationId="{3949333B-36BB-4574-9C37-AD033B0DD63F}"/>
          </ac:spMkLst>
        </pc:spChg>
        <pc:spChg chg="add mod">
          <ac:chgData name="Eyal Kolman" userId="fd9df85a-b656-490a-99a5-64fe8bc67f8a" providerId="ADAL" clId="{305F8BD1-2F1A-43E5-A677-0BCCB70C4C99}" dt="2024-06-02T19:30:57.664" v="19" actId="1582"/>
          <ac:spMkLst>
            <pc:docMk/>
            <pc:sldMk cId="153614243" sldId="374"/>
            <ac:spMk id="4" creationId="{9C48D860-539C-13A7-0DC5-DF630282BA8D}"/>
          </ac:spMkLst>
        </pc:spChg>
        <pc:spChg chg="mod">
          <ac:chgData name="Eyal Kolman" userId="fd9df85a-b656-490a-99a5-64fe8bc67f8a" providerId="ADAL" clId="{305F8BD1-2F1A-43E5-A677-0BCCB70C4C99}" dt="2024-06-02T19:30:31.557" v="14" actId="1076"/>
          <ac:spMkLst>
            <pc:docMk/>
            <pc:sldMk cId="153614243" sldId="374"/>
            <ac:spMk id="6" creationId="{56FD2CBD-0518-04A0-8B62-AEF8B45D7C44}"/>
          </ac:spMkLst>
        </pc:spChg>
        <pc:picChg chg="mod">
          <ac:chgData name="Eyal Kolman" userId="fd9df85a-b656-490a-99a5-64fe8bc67f8a" providerId="ADAL" clId="{305F8BD1-2F1A-43E5-A677-0BCCB70C4C99}" dt="2024-06-02T19:30:32.127" v="15" actId="1440"/>
          <ac:picMkLst>
            <pc:docMk/>
            <pc:sldMk cId="153614243" sldId="374"/>
            <ac:picMk id="5" creationId="{FDBAC8BD-9C49-D022-ED27-ED26240A0DF6}"/>
          </ac:picMkLst>
        </pc:picChg>
      </pc:sldChg>
      <pc:sldChg chg="addSp delSp modSp add mod">
        <pc:chgData name="Eyal Kolman" userId="fd9df85a-b656-490a-99a5-64fe8bc67f8a" providerId="ADAL" clId="{305F8BD1-2F1A-43E5-A677-0BCCB70C4C99}" dt="2024-06-02T19:30:06.418" v="11" actId="1440"/>
        <pc:sldMkLst>
          <pc:docMk/>
          <pc:sldMk cId="386090795" sldId="377"/>
        </pc:sldMkLst>
        <pc:picChg chg="add del mod">
          <ac:chgData name="Eyal Kolman" userId="fd9df85a-b656-490a-99a5-64fe8bc67f8a" providerId="ADAL" clId="{305F8BD1-2F1A-43E5-A677-0BCCB70C4C99}" dt="2024-06-02T19:29:56.541" v="7" actId="478"/>
          <ac:picMkLst>
            <pc:docMk/>
            <pc:sldMk cId="386090795" sldId="377"/>
            <ac:picMk id="5" creationId="{A1865692-E4BA-E519-BD11-B2F0F5AFA11D}"/>
          </ac:picMkLst>
        </pc:picChg>
        <pc:picChg chg="add mod">
          <ac:chgData name="Eyal Kolman" userId="fd9df85a-b656-490a-99a5-64fe8bc67f8a" providerId="ADAL" clId="{305F8BD1-2F1A-43E5-A677-0BCCB70C4C99}" dt="2024-06-02T19:30:06.418" v="11" actId="1440"/>
          <ac:picMkLst>
            <pc:docMk/>
            <pc:sldMk cId="386090795" sldId="377"/>
            <ac:picMk id="7" creationId="{7E9E2F49-F9EE-E927-0C01-855F0164A2CC}"/>
          </ac:picMkLst>
        </pc:picChg>
      </pc:sldChg>
    </pc:docChg>
  </pc:docChgLst>
  <pc:docChgLst>
    <pc:chgData name="Eyal Kolman" userId="fd9df85a-b656-490a-99a5-64fe8bc67f8a" providerId="ADAL" clId="{16B3690E-A00E-4AA0-BB59-606C30AE6A3A}"/>
    <pc:docChg chg="custSel addSld modSld">
      <pc:chgData name="Eyal Kolman" userId="fd9df85a-b656-490a-99a5-64fe8bc67f8a" providerId="ADAL" clId="{16B3690E-A00E-4AA0-BB59-606C30AE6A3A}" dt="2022-02-20T12:06:41.960" v="2110" actId="20577"/>
      <pc:docMkLst>
        <pc:docMk/>
      </pc:docMkLst>
      <pc:sldChg chg="addSp modSp mod modAnim">
        <pc:chgData name="Eyal Kolman" userId="fd9df85a-b656-490a-99a5-64fe8bc67f8a" providerId="ADAL" clId="{16B3690E-A00E-4AA0-BB59-606C30AE6A3A}" dt="2022-02-20T09:49:31.006" v="87"/>
        <pc:sldMkLst>
          <pc:docMk/>
          <pc:sldMk cId="1664884005" sldId="361"/>
        </pc:sldMkLst>
        <pc:spChg chg="mod">
          <ac:chgData name="Eyal Kolman" userId="fd9df85a-b656-490a-99a5-64fe8bc67f8a" providerId="ADAL" clId="{16B3690E-A00E-4AA0-BB59-606C30AE6A3A}" dt="2022-02-20T09:40:18.824" v="77" actId="15"/>
          <ac:spMkLst>
            <pc:docMk/>
            <pc:sldMk cId="1664884005" sldId="361"/>
            <ac:spMk id="2" creationId="{3949333B-36BB-4574-9C37-AD033B0DD63F}"/>
          </ac:spMkLst>
        </pc:spChg>
        <pc:picChg chg="add mod">
          <ac:chgData name="Eyal Kolman" userId="fd9df85a-b656-490a-99a5-64fe8bc67f8a" providerId="ADAL" clId="{16B3690E-A00E-4AA0-BB59-606C30AE6A3A}" dt="2022-02-20T09:48:16.843" v="80" actId="1076"/>
          <ac:picMkLst>
            <pc:docMk/>
            <pc:sldMk cId="1664884005" sldId="361"/>
            <ac:picMk id="5" creationId="{74CE2A4A-1352-46D7-A665-13BBAF4C51AA}"/>
          </ac:picMkLst>
        </pc:picChg>
        <pc:picChg chg="add mod">
          <ac:chgData name="Eyal Kolman" userId="fd9df85a-b656-490a-99a5-64fe8bc67f8a" providerId="ADAL" clId="{16B3690E-A00E-4AA0-BB59-606C30AE6A3A}" dt="2022-02-20T09:49:21.908" v="85" actId="1076"/>
          <ac:picMkLst>
            <pc:docMk/>
            <pc:sldMk cId="1664884005" sldId="361"/>
            <ac:picMk id="7" creationId="{31372D4C-2645-4336-8E90-E75ED5C77C21}"/>
          </ac:picMkLst>
        </pc:picChg>
      </pc:sldChg>
      <pc:sldChg chg="delSp modSp add mod delAnim">
        <pc:chgData name="Eyal Kolman" userId="fd9df85a-b656-490a-99a5-64fe8bc67f8a" providerId="ADAL" clId="{16B3690E-A00E-4AA0-BB59-606C30AE6A3A}" dt="2022-02-20T11:46:49.417" v="1247" actId="20577"/>
        <pc:sldMkLst>
          <pc:docMk/>
          <pc:sldMk cId="168657814" sldId="362"/>
        </pc:sldMkLst>
        <pc:spChg chg="mod">
          <ac:chgData name="Eyal Kolman" userId="fd9df85a-b656-490a-99a5-64fe8bc67f8a" providerId="ADAL" clId="{16B3690E-A00E-4AA0-BB59-606C30AE6A3A}" dt="2022-02-20T11:46:49.417" v="1247" actId="20577"/>
          <ac:spMkLst>
            <pc:docMk/>
            <pc:sldMk cId="168657814" sldId="362"/>
            <ac:spMk id="2" creationId="{3949333B-36BB-4574-9C37-AD033B0DD63F}"/>
          </ac:spMkLst>
        </pc:spChg>
        <pc:picChg chg="del">
          <ac:chgData name="Eyal Kolman" userId="fd9df85a-b656-490a-99a5-64fe8bc67f8a" providerId="ADAL" clId="{16B3690E-A00E-4AA0-BB59-606C30AE6A3A}" dt="2022-02-20T09:49:43.676" v="90" actId="478"/>
          <ac:picMkLst>
            <pc:docMk/>
            <pc:sldMk cId="168657814" sldId="362"/>
            <ac:picMk id="5" creationId="{74CE2A4A-1352-46D7-A665-13BBAF4C51AA}"/>
          </ac:picMkLst>
        </pc:picChg>
        <pc:picChg chg="del">
          <ac:chgData name="Eyal Kolman" userId="fd9df85a-b656-490a-99a5-64fe8bc67f8a" providerId="ADAL" clId="{16B3690E-A00E-4AA0-BB59-606C30AE6A3A}" dt="2022-02-20T09:49:42.121" v="89" actId="478"/>
          <ac:picMkLst>
            <pc:docMk/>
            <pc:sldMk cId="168657814" sldId="362"/>
            <ac:picMk id="7" creationId="{31372D4C-2645-4336-8E90-E75ED5C77C21}"/>
          </ac:picMkLst>
        </pc:picChg>
      </pc:sldChg>
      <pc:sldChg chg="addSp modSp add mod">
        <pc:chgData name="Eyal Kolman" userId="fd9df85a-b656-490a-99a5-64fe8bc67f8a" providerId="ADAL" clId="{16B3690E-A00E-4AA0-BB59-606C30AE6A3A}" dt="2022-02-20T11:14:09.932" v="344" actId="6549"/>
        <pc:sldMkLst>
          <pc:docMk/>
          <pc:sldMk cId="3159951849" sldId="363"/>
        </pc:sldMkLst>
        <pc:spChg chg="mod">
          <ac:chgData name="Eyal Kolman" userId="fd9df85a-b656-490a-99a5-64fe8bc67f8a" providerId="ADAL" clId="{16B3690E-A00E-4AA0-BB59-606C30AE6A3A}" dt="2022-02-20T11:14:09.932" v="344" actId="6549"/>
          <ac:spMkLst>
            <pc:docMk/>
            <pc:sldMk cId="3159951849" sldId="363"/>
            <ac:spMk id="2" creationId="{3949333B-36BB-4574-9C37-AD033B0DD63F}"/>
          </ac:spMkLst>
        </pc:spChg>
        <pc:picChg chg="add mod">
          <ac:chgData name="Eyal Kolman" userId="fd9df85a-b656-490a-99a5-64fe8bc67f8a" providerId="ADAL" clId="{16B3690E-A00E-4AA0-BB59-606C30AE6A3A}" dt="2022-02-20T11:13:21.165" v="336" actId="1076"/>
          <ac:picMkLst>
            <pc:docMk/>
            <pc:sldMk cId="3159951849" sldId="363"/>
            <ac:picMk id="5" creationId="{4F9944ED-3656-4D86-8F87-F0048B3FBD4E}"/>
          </ac:picMkLst>
        </pc:picChg>
      </pc:sldChg>
      <pc:sldChg chg="delSp modSp add mod">
        <pc:chgData name="Eyal Kolman" userId="fd9df85a-b656-490a-99a5-64fe8bc67f8a" providerId="ADAL" clId="{16B3690E-A00E-4AA0-BB59-606C30AE6A3A}" dt="2022-02-20T11:34:02.181" v="648" actId="20577"/>
        <pc:sldMkLst>
          <pc:docMk/>
          <pc:sldMk cId="3928737911" sldId="364"/>
        </pc:sldMkLst>
        <pc:spChg chg="mod">
          <ac:chgData name="Eyal Kolman" userId="fd9df85a-b656-490a-99a5-64fe8bc67f8a" providerId="ADAL" clId="{16B3690E-A00E-4AA0-BB59-606C30AE6A3A}" dt="2022-02-20T11:34:02.181" v="648" actId="20577"/>
          <ac:spMkLst>
            <pc:docMk/>
            <pc:sldMk cId="3928737911" sldId="364"/>
            <ac:spMk id="2" creationId="{3949333B-36BB-4574-9C37-AD033B0DD63F}"/>
          </ac:spMkLst>
        </pc:spChg>
        <pc:picChg chg="del">
          <ac:chgData name="Eyal Kolman" userId="fd9df85a-b656-490a-99a5-64fe8bc67f8a" providerId="ADAL" clId="{16B3690E-A00E-4AA0-BB59-606C30AE6A3A}" dt="2022-02-20T11:14:12.974" v="345" actId="478"/>
          <ac:picMkLst>
            <pc:docMk/>
            <pc:sldMk cId="3928737911" sldId="364"/>
            <ac:picMk id="5" creationId="{4F9944ED-3656-4D86-8F87-F0048B3FBD4E}"/>
          </ac:picMkLst>
        </pc:picChg>
      </pc:sldChg>
      <pc:sldChg chg="modSp add mod">
        <pc:chgData name="Eyal Kolman" userId="fd9df85a-b656-490a-99a5-64fe8bc67f8a" providerId="ADAL" clId="{16B3690E-A00E-4AA0-BB59-606C30AE6A3A}" dt="2022-02-20T11:36:00.662" v="879" actId="20577"/>
        <pc:sldMkLst>
          <pc:docMk/>
          <pc:sldMk cId="1582941957" sldId="365"/>
        </pc:sldMkLst>
        <pc:spChg chg="mod">
          <ac:chgData name="Eyal Kolman" userId="fd9df85a-b656-490a-99a5-64fe8bc67f8a" providerId="ADAL" clId="{16B3690E-A00E-4AA0-BB59-606C30AE6A3A}" dt="2022-02-20T11:36:00.662" v="879" actId="20577"/>
          <ac:spMkLst>
            <pc:docMk/>
            <pc:sldMk cId="1582941957" sldId="365"/>
            <ac:spMk id="2" creationId="{3949333B-36BB-4574-9C37-AD033B0DD63F}"/>
          </ac:spMkLst>
        </pc:spChg>
      </pc:sldChg>
      <pc:sldChg chg="addSp modSp new mod">
        <pc:chgData name="Eyal Kolman" userId="fd9df85a-b656-490a-99a5-64fe8bc67f8a" providerId="ADAL" clId="{16B3690E-A00E-4AA0-BB59-606C30AE6A3A}" dt="2022-02-20T11:45:11.820" v="1156" actId="5793"/>
        <pc:sldMkLst>
          <pc:docMk/>
          <pc:sldMk cId="372419738" sldId="366"/>
        </pc:sldMkLst>
        <pc:spChg chg="mod">
          <ac:chgData name="Eyal Kolman" userId="fd9df85a-b656-490a-99a5-64fe8bc67f8a" providerId="ADAL" clId="{16B3690E-A00E-4AA0-BB59-606C30AE6A3A}" dt="2022-02-20T11:45:08.152" v="1151" actId="5793"/>
          <ac:spMkLst>
            <pc:docMk/>
            <pc:sldMk cId="372419738" sldId="366"/>
            <ac:spMk id="2" creationId="{E41251AB-8ACA-479E-8837-6234FF35B723}"/>
          </ac:spMkLst>
        </pc:spChg>
        <pc:spChg chg="mod">
          <ac:chgData name="Eyal Kolman" userId="fd9df85a-b656-490a-99a5-64fe8bc67f8a" providerId="ADAL" clId="{16B3690E-A00E-4AA0-BB59-606C30AE6A3A}" dt="2022-02-20T11:36:31.296" v="889" actId="20577"/>
          <ac:spMkLst>
            <pc:docMk/>
            <pc:sldMk cId="372419738" sldId="366"/>
            <ac:spMk id="3" creationId="{CDB023F0-CCDC-424A-A4CE-55E0D594C4D1}"/>
          </ac:spMkLst>
        </pc:spChg>
        <pc:spChg chg="add mod">
          <ac:chgData name="Eyal Kolman" userId="fd9df85a-b656-490a-99a5-64fe8bc67f8a" providerId="ADAL" clId="{16B3690E-A00E-4AA0-BB59-606C30AE6A3A}" dt="2022-02-20T11:45:11.820" v="1156" actId="5793"/>
          <ac:spMkLst>
            <pc:docMk/>
            <pc:sldMk cId="372419738" sldId="366"/>
            <ac:spMk id="4" creationId="{123ABB21-6F93-4C6C-B968-9BFC20095B93}"/>
          </ac:spMkLst>
        </pc:spChg>
      </pc:sldChg>
      <pc:sldChg chg="modSp add mod">
        <pc:chgData name="Eyal Kolman" userId="fd9df85a-b656-490a-99a5-64fe8bc67f8a" providerId="ADAL" clId="{16B3690E-A00E-4AA0-BB59-606C30AE6A3A}" dt="2022-02-20T11:47:08.359" v="1248" actId="6549"/>
        <pc:sldMkLst>
          <pc:docMk/>
          <pc:sldMk cId="1737792825" sldId="367"/>
        </pc:sldMkLst>
        <pc:spChg chg="mod">
          <ac:chgData name="Eyal Kolman" userId="fd9df85a-b656-490a-99a5-64fe8bc67f8a" providerId="ADAL" clId="{16B3690E-A00E-4AA0-BB59-606C30AE6A3A}" dt="2022-02-20T11:47:08.359" v="1248" actId="6549"/>
          <ac:spMkLst>
            <pc:docMk/>
            <pc:sldMk cId="1737792825" sldId="367"/>
            <ac:spMk id="2" creationId="{3949333B-36BB-4574-9C37-AD033B0DD63F}"/>
          </ac:spMkLst>
        </pc:spChg>
      </pc:sldChg>
      <pc:sldChg chg="modSp new mod">
        <pc:chgData name="Eyal Kolman" userId="fd9df85a-b656-490a-99a5-64fe8bc67f8a" providerId="ADAL" clId="{16B3690E-A00E-4AA0-BB59-606C30AE6A3A}" dt="2022-02-20T11:57:32.322" v="1634"/>
        <pc:sldMkLst>
          <pc:docMk/>
          <pc:sldMk cId="792768492" sldId="368"/>
        </pc:sldMkLst>
        <pc:spChg chg="mod">
          <ac:chgData name="Eyal Kolman" userId="fd9df85a-b656-490a-99a5-64fe8bc67f8a" providerId="ADAL" clId="{16B3690E-A00E-4AA0-BB59-606C30AE6A3A}" dt="2022-02-20T11:48:37.387" v="1340" actId="20577"/>
          <ac:spMkLst>
            <pc:docMk/>
            <pc:sldMk cId="792768492" sldId="368"/>
            <ac:spMk id="2" creationId="{EAE1B5E3-3B73-4D72-9285-5589E95C6705}"/>
          </ac:spMkLst>
        </pc:spChg>
        <pc:spChg chg="mod">
          <ac:chgData name="Eyal Kolman" userId="fd9df85a-b656-490a-99a5-64fe8bc67f8a" providerId="ADAL" clId="{16B3690E-A00E-4AA0-BB59-606C30AE6A3A}" dt="2022-02-20T11:57:32.322" v="1634"/>
          <ac:spMkLst>
            <pc:docMk/>
            <pc:sldMk cId="792768492" sldId="368"/>
            <ac:spMk id="3" creationId="{365386B6-010A-4C22-B275-91FB3065DE6F}"/>
          </ac:spMkLst>
        </pc:spChg>
      </pc:sldChg>
      <pc:sldChg chg="addSp modSp new mod modAnim">
        <pc:chgData name="Eyal Kolman" userId="fd9df85a-b656-490a-99a5-64fe8bc67f8a" providerId="ADAL" clId="{16B3690E-A00E-4AA0-BB59-606C30AE6A3A}" dt="2022-02-20T11:56:48.203" v="1605"/>
        <pc:sldMkLst>
          <pc:docMk/>
          <pc:sldMk cId="487157910" sldId="369"/>
        </pc:sldMkLst>
        <pc:spChg chg="mod">
          <ac:chgData name="Eyal Kolman" userId="fd9df85a-b656-490a-99a5-64fe8bc67f8a" providerId="ADAL" clId="{16B3690E-A00E-4AA0-BB59-606C30AE6A3A}" dt="2022-02-20T11:56:38.316" v="1603" actId="20577"/>
          <ac:spMkLst>
            <pc:docMk/>
            <pc:sldMk cId="487157910" sldId="369"/>
            <ac:spMk id="2" creationId="{6E34BAD1-ED7A-45CB-90FE-074B4957C4BF}"/>
          </ac:spMkLst>
        </pc:spChg>
        <pc:spChg chg="mod">
          <ac:chgData name="Eyal Kolman" userId="fd9df85a-b656-490a-99a5-64fe8bc67f8a" providerId="ADAL" clId="{16B3690E-A00E-4AA0-BB59-606C30AE6A3A}" dt="2022-02-20T11:49:42.205" v="1367" actId="20577"/>
          <ac:spMkLst>
            <pc:docMk/>
            <pc:sldMk cId="487157910" sldId="369"/>
            <ac:spMk id="3" creationId="{9481F429-34A1-4F31-A108-5E73A8464754}"/>
          </ac:spMkLst>
        </pc:spChg>
        <pc:picChg chg="add mod">
          <ac:chgData name="Eyal Kolman" userId="fd9df85a-b656-490a-99a5-64fe8bc67f8a" providerId="ADAL" clId="{16B3690E-A00E-4AA0-BB59-606C30AE6A3A}" dt="2022-02-20T11:51:19.341" v="1372" actId="1076"/>
          <ac:picMkLst>
            <pc:docMk/>
            <pc:sldMk cId="487157910" sldId="369"/>
            <ac:picMk id="5" creationId="{EB5915DA-35AE-47A8-8B02-D82BF236E807}"/>
          </ac:picMkLst>
        </pc:picChg>
        <pc:picChg chg="add mod">
          <ac:chgData name="Eyal Kolman" userId="fd9df85a-b656-490a-99a5-64fe8bc67f8a" providerId="ADAL" clId="{16B3690E-A00E-4AA0-BB59-606C30AE6A3A}" dt="2022-02-20T11:56:45.393" v="1604" actId="1076"/>
          <ac:picMkLst>
            <pc:docMk/>
            <pc:sldMk cId="487157910" sldId="369"/>
            <ac:picMk id="1026" creationId="{75F80D71-529F-4123-9EC6-3AB72C908F28}"/>
          </ac:picMkLst>
        </pc:picChg>
      </pc:sldChg>
      <pc:sldChg chg="modSp new">
        <pc:chgData name="Eyal Kolman" userId="fd9df85a-b656-490a-99a5-64fe8bc67f8a" providerId="ADAL" clId="{16B3690E-A00E-4AA0-BB59-606C30AE6A3A}" dt="2022-02-20T12:01:38.204" v="1868" actId="20577"/>
        <pc:sldMkLst>
          <pc:docMk/>
          <pc:sldMk cId="742968094" sldId="370"/>
        </pc:sldMkLst>
        <pc:spChg chg="mod">
          <ac:chgData name="Eyal Kolman" userId="fd9df85a-b656-490a-99a5-64fe8bc67f8a" providerId="ADAL" clId="{16B3690E-A00E-4AA0-BB59-606C30AE6A3A}" dt="2022-02-20T12:01:38.204" v="1868" actId="20577"/>
          <ac:spMkLst>
            <pc:docMk/>
            <pc:sldMk cId="742968094" sldId="370"/>
            <ac:spMk id="2" creationId="{CE4132BD-6B9F-4BE3-9218-060070F12B0A}"/>
          </ac:spMkLst>
        </pc:spChg>
        <pc:spChg chg="mod">
          <ac:chgData name="Eyal Kolman" userId="fd9df85a-b656-490a-99a5-64fe8bc67f8a" providerId="ADAL" clId="{16B3690E-A00E-4AA0-BB59-606C30AE6A3A}" dt="2022-02-20T11:57:20.824" v="1633" actId="20577"/>
          <ac:spMkLst>
            <pc:docMk/>
            <pc:sldMk cId="742968094" sldId="370"/>
            <ac:spMk id="3" creationId="{5A19C0BD-5831-4FE9-B94C-DB1795FB6752}"/>
          </ac:spMkLst>
        </pc:spChg>
      </pc:sldChg>
      <pc:sldChg chg="modSp new mod">
        <pc:chgData name="Eyal Kolman" userId="fd9df85a-b656-490a-99a5-64fe8bc67f8a" providerId="ADAL" clId="{16B3690E-A00E-4AA0-BB59-606C30AE6A3A}" dt="2022-02-20T12:06:41.960" v="2110" actId="20577"/>
        <pc:sldMkLst>
          <pc:docMk/>
          <pc:sldMk cId="860940235" sldId="371"/>
        </pc:sldMkLst>
        <pc:spChg chg="mod">
          <ac:chgData name="Eyal Kolman" userId="fd9df85a-b656-490a-99a5-64fe8bc67f8a" providerId="ADAL" clId="{16B3690E-A00E-4AA0-BB59-606C30AE6A3A}" dt="2022-02-20T12:06:41.960" v="2110" actId="20577"/>
          <ac:spMkLst>
            <pc:docMk/>
            <pc:sldMk cId="860940235" sldId="371"/>
            <ac:spMk id="2" creationId="{4E3A68E0-5DA7-49F6-B1F1-3BC5C2A25B36}"/>
          </ac:spMkLst>
        </pc:spChg>
        <pc:spChg chg="mod">
          <ac:chgData name="Eyal Kolman" userId="fd9df85a-b656-490a-99a5-64fe8bc67f8a" providerId="ADAL" clId="{16B3690E-A00E-4AA0-BB59-606C30AE6A3A}" dt="2022-02-20T12:02:11.052" v="1876" actId="20577"/>
          <ac:spMkLst>
            <pc:docMk/>
            <pc:sldMk cId="860940235" sldId="371"/>
            <ac:spMk id="3" creationId="{760A448F-E099-4F18-B886-EC7BD9C1C052}"/>
          </ac:spMkLst>
        </pc:spChg>
      </pc:sldChg>
    </pc:docChg>
  </pc:docChgLst>
  <pc:docChgLst>
    <pc:chgData name="Eyal Kolman" userId="fd9df85a-b656-490a-99a5-64fe8bc67f8a" providerId="ADAL" clId="{707C4451-7DA9-4C0B-A742-06F10879E003}"/>
    <pc:docChg chg="undo custSel addSld delSld modSld">
      <pc:chgData name="Eyal Kolman" userId="fd9df85a-b656-490a-99a5-64fe8bc67f8a" providerId="ADAL" clId="{707C4451-7DA9-4C0B-A742-06F10879E003}" dt="2023-11-27T11:42:23.044" v="225" actId="114"/>
      <pc:docMkLst>
        <pc:docMk/>
      </pc:docMkLst>
      <pc:sldChg chg="delSp modSp del mod delAnim">
        <pc:chgData name="Eyal Kolman" userId="fd9df85a-b656-490a-99a5-64fe8bc67f8a" providerId="ADAL" clId="{707C4451-7DA9-4C0B-A742-06F10879E003}" dt="2023-11-27T11:35:57" v="119" actId="47"/>
        <pc:sldMkLst>
          <pc:docMk/>
          <pc:sldMk cId="1664884005" sldId="361"/>
        </pc:sldMkLst>
        <pc:spChg chg="mod">
          <ac:chgData name="Eyal Kolman" userId="fd9df85a-b656-490a-99a5-64fe8bc67f8a" providerId="ADAL" clId="{707C4451-7DA9-4C0B-A742-06F10879E003}" dt="2023-11-27T11:30:19.220" v="3" actId="6549"/>
          <ac:spMkLst>
            <pc:docMk/>
            <pc:sldMk cId="1664884005" sldId="361"/>
            <ac:spMk id="2" creationId="{3949333B-36BB-4574-9C37-AD033B0DD63F}"/>
          </ac:spMkLst>
        </pc:spChg>
        <pc:picChg chg="del">
          <ac:chgData name="Eyal Kolman" userId="fd9df85a-b656-490a-99a5-64fe8bc67f8a" providerId="ADAL" clId="{707C4451-7DA9-4C0B-A742-06F10879E003}" dt="2023-11-27T11:30:14.742" v="1" actId="478"/>
          <ac:picMkLst>
            <pc:docMk/>
            <pc:sldMk cId="1664884005" sldId="361"/>
            <ac:picMk id="5" creationId="{74CE2A4A-1352-46D7-A665-13BBAF4C51AA}"/>
          </ac:picMkLst>
        </pc:picChg>
        <pc:picChg chg="del">
          <ac:chgData name="Eyal Kolman" userId="fd9df85a-b656-490a-99a5-64fe8bc67f8a" providerId="ADAL" clId="{707C4451-7DA9-4C0B-A742-06F10879E003}" dt="2023-11-27T11:30:16.260" v="2" actId="478"/>
          <ac:picMkLst>
            <pc:docMk/>
            <pc:sldMk cId="1664884005" sldId="361"/>
            <ac:picMk id="7" creationId="{31372D4C-2645-4336-8E90-E75ED5C77C21}"/>
          </ac:picMkLst>
        </pc:picChg>
      </pc:sldChg>
      <pc:sldChg chg="modSp mod">
        <pc:chgData name="Eyal Kolman" userId="fd9df85a-b656-490a-99a5-64fe8bc67f8a" providerId="ADAL" clId="{707C4451-7DA9-4C0B-A742-06F10879E003}" dt="2023-11-27T11:36:40.211" v="126" actId="6549"/>
        <pc:sldMkLst>
          <pc:docMk/>
          <pc:sldMk cId="168657814" sldId="362"/>
        </pc:sldMkLst>
        <pc:spChg chg="mod">
          <ac:chgData name="Eyal Kolman" userId="fd9df85a-b656-490a-99a5-64fe8bc67f8a" providerId="ADAL" clId="{707C4451-7DA9-4C0B-A742-06F10879E003}" dt="2023-11-27T11:36:40.211" v="126" actId="6549"/>
          <ac:spMkLst>
            <pc:docMk/>
            <pc:sldMk cId="168657814" sldId="362"/>
            <ac:spMk id="2" creationId="{3949333B-36BB-4574-9C37-AD033B0DD63F}"/>
          </ac:spMkLst>
        </pc:spChg>
      </pc:sldChg>
      <pc:sldChg chg="modSp add mod">
        <pc:chgData name="Eyal Kolman" userId="fd9df85a-b656-490a-99a5-64fe8bc67f8a" providerId="ADAL" clId="{707C4451-7DA9-4C0B-A742-06F10879E003}" dt="2023-11-27T11:36:28.619" v="121" actId="6549"/>
        <pc:sldMkLst>
          <pc:docMk/>
          <pc:sldMk cId="930752283" sldId="372"/>
        </pc:sldMkLst>
        <pc:spChg chg="mod">
          <ac:chgData name="Eyal Kolman" userId="fd9df85a-b656-490a-99a5-64fe8bc67f8a" providerId="ADAL" clId="{707C4451-7DA9-4C0B-A742-06F10879E003}" dt="2023-11-27T11:36:28.619" v="121" actId="6549"/>
          <ac:spMkLst>
            <pc:docMk/>
            <pc:sldMk cId="930752283" sldId="372"/>
            <ac:spMk id="2" creationId="{3949333B-36BB-4574-9C37-AD033B0DD63F}"/>
          </ac:spMkLst>
        </pc:spChg>
      </pc:sldChg>
      <pc:sldChg chg="modSp add del mod">
        <pc:chgData name="Eyal Kolman" userId="fd9df85a-b656-490a-99a5-64fe8bc67f8a" providerId="ADAL" clId="{707C4451-7DA9-4C0B-A742-06F10879E003}" dt="2023-11-27T11:35:47.185" v="117" actId="47"/>
        <pc:sldMkLst>
          <pc:docMk/>
          <pc:sldMk cId="3908227996" sldId="373"/>
        </pc:sldMkLst>
        <pc:spChg chg="mod">
          <ac:chgData name="Eyal Kolman" userId="fd9df85a-b656-490a-99a5-64fe8bc67f8a" providerId="ADAL" clId="{707C4451-7DA9-4C0B-A742-06F10879E003}" dt="2023-11-27T11:31:12.439" v="72" actId="20577"/>
          <ac:spMkLst>
            <pc:docMk/>
            <pc:sldMk cId="3908227996" sldId="373"/>
            <ac:spMk id="2" creationId="{3949333B-36BB-4574-9C37-AD033B0DD63F}"/>
          </ac:spMkLst>
        </pc:spChg>
      </pc:sldChg>
      <pc:sldChg chg="addSp modSp add mod">
        <pc:chgData name="Eyal Kolman" userId="fd9df85a-b656-490a-99a5-64fe8bc67f8a" providerId="ADAL" clId="{707C4451-7DA9-4C0B-A742-06F10879E003}" dt="2023-11-27T11:42:23.044" v="225" actId="114"/>
        <pc:sldMkLst>
          <pc:docMk/>
          <pc:sldMk cId="153614243" sldId="374"/>
        </pc:sldMkLst>
        <pc:spChg chg="mod">
          <ac:chgData name="Eyal Kolman" userId="fd9df85a-b656-490a-99a5-64fe8bc67f8a" providerId="ADAL" clId="{707C4451-7DA9-4C0B-A742-06F10879E003}" dt="2023-11-27T11:42:23.044" v="225" actId="114"/>
          <ac:spMkLst>
            <pc:docMk/>
            <pc:sldMk cId="153614243" sldId="374"/>
            <ac:spMk id="2" creationId="{3949333B-36BB-4574-9C37-AD033B0DD63F}"/>
          </ac:spMkLst>
        </pc:spChg>
        <pc:spChg chg="add mod">
          <ac:chgData name="Eyal Kolman" userId="fd9df85a-b656-490a-99a5-64fe8bc67f8a" providerId="ADAL" clId="{707C4451-7DA9-4C0B-A742-06F10879E003}" dt="2023-11-27T11:42:13.506" v="224" actId="1035"/>
          <ac:spMkLst>
            <pc:docMk/>
            <pc:sldMk cId="153614243" sldId="374"/>
            <ac:spMk id="6" creationId="{56FD2CBD-0518-04A0-8B62-AEF8B45D7C44}"/>
          </ac:spMkLst>
        </pc:spChg>
        <pc:picChg chg="add mod">
          <ac:chgData name="Eyal Kolman" userId="fd9df85a-b656-490a-99a5-64fe8bc67f8a" providerId="ADAL" clId="{707C4451-7DA9-4C0B-A742-06F10879E003}" dt="2023-11-27T11:41:13.501" v="206" actId="1076"/>
          <ac:picMkLst>
            <pc:docMk/>
            <pc:sldMk cId="153614243" sldId="374"/>
            <ac:picMk id="5" creationId="{FDBAC8BD-9C49-D022-ED27-ED26240A0DF6}"/>
          </ac:picMkLst>
        </pc:picChg>
      </pc:sldChg>
      <pc:sldChg chg="add">
        <pc:chgData name="Eyal Kolman" userId="fd9df85a-b656-490a-99a5-64fe8bc67f8a" providerId="ADAL" clId="{707C4451-7DA9-4C0B-A742-06F10879E003}" dt="2023-11-27T11:35:45.288" v="116"/>
        <pc:sldMkLst>
          <pc:docMk/>
          <pc:sldMk cId="1480358108" sldId="375"/>
        </pc:sldMkLst>
      </pc:sldChg>
      <pc:sldChg chg="modSp add mod">
        <pc:chgData name="Eyal Kolman" userId="fd9df85a-b656-490a-99a5-64fe8bc67f8a" providerId="ADAL" clId="{707C4451-7DA9-4C0B-A742-06F10879E003}" dt="2023-11-27T11:36:00.794" v="120" actId="6549"/>
        <pc:sldMkLst>
          <pc:docMk/>
          <pc:sldMk cId="1098297511" sldId="376"/>
        </pc:sldMkLst>
        <pc:spChg chg="mod">
          <ac:chgData name="Eyal Kolman" userId="fd9df85a-b656-490a-99a5-64fe8bc67f8a" providerId="ADAL" clId="{707C4451-7DA9-4C0B-A742-06F10879E003}" dt="2023-11-27T11:36:00.794" v="120" actId="6549"/>
          <ac:spMkLst>
            <pc:docMk/>
            <pc:sldMk cId="1098297511" sldId="376"/>
            <ac:spMk id="2" creationId="{3949333B-36BB-4574-9C37-AD033B0DD63F}"/>
          </ac:spMkLst>
        </pc:spChg>
      </pc:sldChg>
    </pc:docChg>
  </pc:docChgLst>
  <pc:docChgLst>
    <pc:chgData name="Eyal Kolman" userId="fd9df85a-b656-490a-99a5-64fe8bc67f8a" providerId="ADAL" clId="{8A3354A1-52CA-475C-8357-B5359FBAC8C9}"/>
    <pc:docChg chg="custSel addSld modSld sldOrd">
      <pc:chgData name="Eyal Kolman" userId="fd9df85a-b656-490a-99a5-64fe8bc67f8a" providerId="ADAL" clId="{8A3354A1-52CA-475C-8357-B5359FBAC8C9}" dt="2024-11-03T17:57:28.938" v="27" actId="729"/>
      <pc:docMkLst>
        <pc:docMk/>
      </pc:docMkLst>
      <pc:sldChg chg="addSp modSp mod">
        <pc:chgData name="Eyal Kolman" userId="fd9df85a-b656-490a-99a5-64fe8bc67f8a" providerId="ADAL" clId="{8A3354A1-52CA-475C-8357-B5359FBAC8C9}" dt="2024-11-03T17:57:15.854" v="24"/>
        <pc:sldMkLst>
          <pc:docMk/>
          <pc:sldMk cId="3928737911" sldId="364"/>
        </pc:sldMkLst>
        <pc:spChg chg="mod">
          <ac:chgData name="Eyal Kolman" userId="fd9df85a-b656-490a-99a5-64fe8bc67f8a" providerId="ADAL" clId="{8A3354A1-52CA-475C-8357-B5359FBAC8C9}" dt="2024-11-03T17:57:07.248" v="22" actId="6549"/>
          <ac:spMkLst>
            <pc:docMk/>
            <pc:sldMk cId="3928737911" sldId="364"/>
            <ac:spMk id="2" creationId="{3949333B-36BB-4574-9C37-AD033B0DD63F}"/>
          </ac:spMkLst>
        </pc:spChg>
        <pc:graphicFrameChg chg="add mod modGraphic">
          <ac:chgData name="Eyal Kolman" userId="fd9df85a-b656-490a-99a5-64fe8bc67f8a" providerId="ADAL" clId="{8A3354A1-52CA-475C-8357-B5359FBAC8C9}" dt="2024-11-03T17:57:15.854" v="24"/>
          <ac:graphicFrameMkLst>
            <pc:docMk/>
            <pc:sldMk cId="3928737911" sldId="364"/>
            <ac:graphicFrameMk id="5" creationId="{5638297F-C69D-666F-E0D6-0C01B931CAED}"/>
          </ac:graphicFrameMkLst>
        </pc:graphicFrameChg>
      </pc:sldChg>
      <pc:sldChg chg="addSp modSp new mod ord modShow">
        <pc:chgData name="Eyal Kolman" userId="fd9df85a-b656-490a-99a5-64fe8bc67f8a" providerId="ADAL" clId="{8A3354A1-52CA-475C-8357-B5359FBAC8C9}" dt="2024-11-03T17:57:28.938" v="27" actId="729"/>
        <pc:sldMkLst>
          <pc:docMk/>
          <pc:sldMk cId="1826474962" sldId="378"/>
        </pc:sldMkLst>
        <pc:spChg chg="mod">
          <ac:chgData name="Eyal Kolman" userId="fd9df85a-b656-490a-99a5-64fe8bc67f8a" providerId="ADAL" clId="{8A3354A1-52CA-475C-8357-B5359FBAC8C9}" dt="2024-11-03T17:56:25.623" v="14" actId="207"/>
          <ac:spMkLst>
            <pc:docMk/>
            <pc:sldMk cId="1826474962" sldId="378"/>
            <ac:spMk id="3" creationId="{BC1064EA-F61C-E50A-4215-992425E68F01}"/>
          </ac:spMkLst>
        </pc:spChg>
        <pc:picChg chg="add mod">
          <ac:chgData name="Eyal Kolman" userId="fd9df85a-b656-490a-99a5-64fe8bc67f8a" providerId="ADAL" clId="{8A3354A1-52CA-475C-8357-B5359FBAC8C9}" dt="2024-11-03T17:56:36.827" v="18" actId="1440"/>
          <ac:picMkLst>
            <pc:docMk/>
            <pc:sldMk cId="1826474962" sldId="378"/>
            <ac:picMk id="5" creationId="{7D020633-7FCA-3805-744B-5CCF52431E2C}"/>
          </ac:picMkLst>
        </pc:picChg>
      </pc:sldChg>
      <pc:sldChg chg="add">
        <pc:chgData name="Eyal Kolman" userId="fd9df85a-b656-490a-99a5-64fe8bc67f8a" providerId="ADAL" clId="{8A3354A1-52CA-475C-8357-B5359FBAC8C9}" dt="2024-11-03T17:57:01.235" v="21" actId="2890"/>
        <pc:sldMkLst>
          <pc:docMk/>
          <pc:sldMk cId="1219545745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9183E-1086-48AB-98FA-C38DD0AC5F8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476D-8E20-4B2E-BF93-3115E7F3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EE8E4-9021-467C-AD0F-2AD453D3E6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72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35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72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9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5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3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654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049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88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69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55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591390-E01D-4136-A394-DB6D91D4558D}" type="datetimeFigureOut">
              <a:rPr lang="he-IL" smtClean="0"/>
              <a:t>ב'/חשון/תשפ"ה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r" rtl="1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SHRDL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SHRDL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HRDL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news/technology-2776208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news/technology-2776208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bc.com/news/technology-277620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bc.com/news/technology-2776208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e%27s_la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841" y="3933056"/>
            <a:ext cx="7828511" cy="1752600"/>
          </a:xfrm>
        </p:spPr>
        <p:txBody>
          <a:bodyPr/>
          <a:lstStyle/>
          <a:p>
            <a:pPr algn="l"/>
            <a:r>
              <a:rPr lang="en-US" sz="1700" dirty="0">
                <a:solidFill>
                  <a:schemeClr val="bg1"/>
                </a:solidFill>
              </a:rPr>
              <a:t>Advanced Deep Learning Techniques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Dr. Eyal Kolman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84" y="1433732"/>
            <a:ext cx="5503207" cy="1981200"/>
          </a:xfrm>
        </p:spPr>
        <p:txBody>
          <a:bodyPr/>
          <a:lstStyle/>
          <a:p>
            <a:pPr algn="l" rtl="0"/>
            <a:r>
              <a:rPr lang="en-US" sz="4400" dirty="0">
                <a:solidFill>
                  <a:schemeClr val="bg1"/>
                </a:solidFill>
              </a:rPr>
              <a:t>Introduction to NLP</a:t>
            </a:r>
            <a:endParaRPr lang="he-IL" sz="4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D932-6220-43A9-B3FF-BCBC8AE6D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398"/>
          <a:stretch/>
        </p:blipFill>
        <p:spPr>
          <a:xfrm>
            <a:off x="6225491" y="1124745"/>
            <a:ext cx="4566027" cy="4499519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A657F3-1764-419E-B1E4-DF2F89475B0D}"/>
              </a:ext>
            </a:extLst>
          </p:cNvPr>
          <p:cNvCxnSpPr>
            <a:cxnSpLocks/>
          </p:cNvCxnSpPr>
          <p:nvPr/>
        </p:nvCxnSpPr>
        <p:spPr>
          <a:xfrm flipH="1">
            <a:off x="635843" y="3548599"/>
            <a:ext cx="526234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9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1960’s:</a:t>
            </a:r>
          </a:p>
          <a:p>
            <a:pPr lvl="1" algn="l" rtl="0"/>
            <a:r>
              <a:rPr lang="en-US" dirty="0">
                <a:sym typeface="Wingdings" panose="05000000000000000000" pitchFamily="2" charset="2"/>
                <a:hlinkClick r:id="rId2"/>
              </a:rPr>
              <a:t>SHRDLU</a:t>
            </a:r>
            <a:endParaRPr lang="en-US" dirty="0">
              <a:sym typeface="Wingdings" panose="05000000000000000000" pitchFamily="2" charset="2"/>
            </a:endParaRPr>
          </a:p>
          <a:p>
            <a:pPr lvl="1" algn="l" rtl="0"/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2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944ED-3656-4D86-8F87-F0048B3F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851" y="1524000"/>
            <a:ext cx="3278708" cy="29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1960’s:</a:t>
            </a:r>
          </a:p>
          <a:p>
            <a:pPr lvl="1" algn="l" rtl="0"/>
            <a:r>
              <a:rPr lang="en-US" dirty="0">
                <a:sym typeface="Wingdings" panose="05000000000000000000" pitchFamily="2" charset="2"/>
                <a:hlinkClick r:id="rId2"/>
              </a:rPr>
              <a:t>SHRDLU</a:t>
            </a:r>
            <a:endParaRPr lang="en-US" dirty="0">
              <a:sym typeface="Wingdings" panose="05000000000000000000" pitchFamily="2" charset="2"/>
            </a:endParaRPr>
          </a:p>
          <a:p>
            <a:pPr lvl="1" algn="l" rtl="0"/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ELIZA</a:t>
            </a:r>
          </a:p>
          <a:p>
            <a:pPr algn="l" rtl="0"/>
            <a:r>
              <a:rPr lang="en-US" dirty="0">
                <a:sym typeface="Wingdings" panose="05000000000000000000" pitchFamily="2" charset="2"/>
              </a:rPr>
              <a:t>sense is required</a:t>
            </a:r>
          </a:p>
          <a:p>
            <a:pPr lvl="1" algn="l" rtl="0"/>
            <a:endParaRPr lang="en-US" dirty="0">
              <a:sym typeface="Wingdings" panose="05000000000000000000" pitchFamily="2" charset="2"/>
            </a:endParaRPr>
          </a:p>
          <a:p>
            <a:pPr lvl="2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638297F-C69D-666F-E0D6-0C01B931CA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220789"/>
                  </p:ext>
                </p:extLst>
              </p:nvPr>
            </p:nvGraphicFramePr>
            <p:xfrm>
              <a:off x="2360578" y="2656016"/>
              <a:ext cx="4760859" cy="2677983"/>
            </p:xfrm>
            <a:graphic>
              <a:graphicData uri="http://schemas.microsoft.com/office/powerpoint/2016/slidezoom">
                <pslz:sldZm>
                  <pslz:sldZmObj sldId="378" cId="1826474962">
                    <pslz:zmPr id="{B7325230-7023-410C-A8ED-06800CC19AB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60859" cy="26779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5638297F-C69D-666F-E0D6-0C01B931CA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0578" y="2656016"/>
                <a:ext cx="4760859" cy="26779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73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53AF5-7DAC-9BFA-1666-A965CD13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1064EA-F61C-E50A-4215-992425E6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Eliza’s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0633-7FCA-3805-744B-5CCF5243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1" y="1524000"/>
            <a:ext cx="10982437" cy="3809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647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19682-E654-8250-8A8D-15D0C06FB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B6F49-8414-34E5-0A64-1F1D80FC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1960’s:</a:t>
            </a:r>
          </a:p>
          <a:p>
            <a:pPr lvl="1" algn="l" rtl="0"/>
            <a:r>
              <a:rPr lang="en-US" dirty="0">
                <a:sym typeface="Wingdings" panose="05000000000000000000" pitchFamily="2" charset="2"/>
                <a:hlinkClick r:id="rId2"/>
              </a:rPr>
              <a:t>SHRDLU</a:t>
            </a:r>
            <a:endParaRPr lang="en-US" dirty="0">
              <a:sym typeface="Wingdings" panose="05000000000000000000" pitchFamily="2" charset="2"/>
            </a:endParaRPr>
          </a:p>
          <a:p>
            <a:pPr lvl="1" algn="l" rtl="0"/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ELIZA</a:t>
            </a:r>
          </a:p>
          <a:p>
            <a:pPr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1970’s: Ontologies (terms and relationships)</a:t>
            </a:r>
          </a:p>
          <a:p>
            <a:pPr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1980’s: Handcrafted rules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Example: Uninterested  Un (Negative prefix from list), interest (stem), ed (past suffix from list)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Problems: 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Generates syntax, not semantics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People do not talk/write properly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Many exceptions </a:t>
            </a:r>
            <a:r>
              <a:rPr lang="en-US" dirty="0">
                <a:sym typeface="Wingdings" panose="05000000000000000000" pitchFamily="2" charset="2"/>
              </a:rPr>
              <a:t>sense is required</a:t>
            </a:r>
          </a:p>
          <a:p>
            <a:pPr lvl="1" algn="l" rtl="0"/>
            <a:endParaRPr lang="en-US" dirty="0">
              <a:sym typeface="Wingdings" panose="05000000000000000000" pitchFamily="2" charset="2"/>
            </a:endParaRPr>
          </a:p>
          <a:p>
            <a:pPr lvl="2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895508-9683-3F33-BF10-B3DA9B1F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</p:spTree>
    <p:extLst>
      <p:ext uri="{BB962C8B-B14F-4D97-AF65-F5344CB8AC3E}">
        <p14:creationId xmlns:p14="http://schemas.microsoft.com/office/powerpoint/2010/main" val="121954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1990’s: Statistical NLP or ML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Statistical models (like HMM)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Large labeled datasets for train and evaluation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Approximations instead of understanding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Automatically extracted patterns (e.g., decision trees), not crafted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2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</p:spTree>
    <p:extLst>
      <p:ext uri="{BB962C8B-B14F-4D97-AF65-F5344CB8AC3E}">
        <p14:creationId xmlns:p14="http://schemas.microsoft.com/office/powerpoint/2010/main" val="158294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1251AB-8ACA-479E-8837-6234FF35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76400"/>
            <a:ext cx="5377249" cy="4572000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Mid level NLP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Spell correction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Synonyms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Acronyms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NER: Named Entity Recognition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Relationship extraction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B023F0-CCDC-424A-A4CE-55E0D594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tasks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23ABB21-6F93-4C6C-B968-9BFC20095B93}"/>
              </a:ext>
            </a:extLst>
          </p:cNvPr>
          <p:cNvSpPr txBox="1">
            <a:spLocks/>
          </p:cNvSpPr>
          <p:nvPr/>
        </p:nvSpPr>
        <p:spPr>
          <a:xfrm>
            <a:off x="762000" y="1676400"/>
            <a:ext cx="494476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r" rtl="1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r" rtl="1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solidFill>
                  <a:schemeClr val="bg1"/>
                </a:solidFill>
              </a:rPr>
              <a:t>Low level NLP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Sentence breaking 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Tokenization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Parts-of-speech tagging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Stemming and Lemmatization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Chunking (tokens to phrases)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Segmentation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41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E1B5E3-3B73-4D72-9285-5589E95C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SVMs for classification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HMMs: Hidden Markov Models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The Markov assumption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5386B6-010A-4C22-B275-91FB3065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NLP concepts: Standard Models</a:t>
            </a:r>
          </a:p>
        </p:txBody>
      </p:sp>
    </p:spTree>
    <p:extLst>
      <p:ext uri="{BB962C8B-B14F-4D97-AF65-F5344CB8AC3E}">
        <p14:creationId xmlns:p14="http://schemas.microsoft.com/office/powerpoint/2010/main" val="79276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34BAD1-ED7A-45CB-90FE-074B4957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HMM: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States + Transition probabilities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Observations + Emission probabilities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Assumptions: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State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depends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on state x</a:t>
            </a:r>
            <a:r>
              <a:rPr lang="en-US" baseline="-25000" dirty="0">
                <a:solidFill>
                  <a:schemeClr val="bg1"/>
                </a:solidFill>
              </a:rPr>
              <a:t>t-1</a:t>
            </a:r>
            <a:endParaRPr lang="en-US" dirty="0">
              <a:solidFill>
                <a:schemeClr val="bg1"/>
              </a:solidFill>
            </a:endParaRP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Observation </a:t>
            </a:r>
            <a:r>
              <a:rPr lang="en-US" dirty="0" err="1">
                <a:solidFill>
                  <a:schemeClr val="bg1"/>
                </a:solidFill>
              </a:rPr>
              <a:t>y</a:t>
            </a:r>
            <a:r>
              <a:rPr lang="en-US" baseline="-25000" dirty="0" err="1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depends only on state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t</a:t>
            </a:r>
            <a:endParaRPr lang="en-US" baseline="-25000" dirty="0">
              <a:solidFill>
                <a:schemeClr val="bg1"/>
              </a:solidFill>
            </a:endParaRP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Example: 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Speech-to-text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Weather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1F429-34A1-4F31-A108-5E73A846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e-IL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Hidden Markov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915DA-35AE-47A8-8B02-D82BF236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765" y="1524000"/>
            <a:ext cx="2943635" cy="21577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26" name="Picture 2" descr="Hidden Markov Model. Elaborated with examples | Towards Data Science">
            <a:extLst>
              <a:ext uri="{FF2B5EF4-FFF2-40B4-BE49-F238E27FC236}">
                <a16:creationId xmlns:a16="http://schemas.microsoft.com/office/drawing/2014/main" id="{75F80D71-529F-4123-9EC6-3AB72C908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44" y="3899522"/>
            <a:ext cx="4559893" cy="28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1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4132BD-6B9F-4BE3-9218-060070F1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Sequence of N items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Characters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Common: </a:t>
            </a:r>
            <a:r>
              <a:rPr lang="en-US" i="1" dirty="0">
                <a:solidFill>
                  <a:schemeClr val="bg1"/>
                </a:solidFill>
              </a:rPr>
              <a:t>Qu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Rare: </a:t>
            </a:r>
            <a:r>
              <a:rPr lang="en-US" i="1" dirty="0">
                <a:solidFill>
                  <a:schemeClr val="bg1"/>
                </a:solidFill>
              </a:rPr>
              <a:t>Tk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Tokens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Usage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Auto-completion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Spell correction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Homophones Disambiguation: To? Two? Too?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Grows exponentially with 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Google n≤5 N-grams was 28GB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19C0BD-5831-4FE9-B94C-DB1795F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NLP concepts: N-grams</a:t>
            </a:r>
          </a:p>
        </p:txBody>
      </p:sp>
    </p:spTree>
    <p:extLst>
      <p:ext uri="{BB962C8B-B14F-4D97-AF65-F5344CB8AC3E}">
        <p14:creationId xmlns:p14="http://schemas.microsoft.com/office/powerpoint/2010/main" val="74296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3A68E0-5DA7-49F6-B1F1-3BC5C2A25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Given a query</a:t>
                </a:r>
                <a:r>
                  <a:rPr lang="en-US">
                    <a:solidFill>
                      <a:schemeClr val="bg1"/>
                    </a:solidFill>
                  </a:rPr>
                  <a:t>, how </a:t>
                </a:r>
                <a:r>
                  <a:rPr lang="en-US" dirty="0">
                    <a:solidFill>
                      <a:schemeClr val="bg1"/>
                    </a:solidFill>
                  </a:rPr>
                  <a:t>to retrieve the relevant documents?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Option 1: Count how many times each query token appears in the doc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𝑆𝑐𝑜𝑟𝑒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𝑑</m:t>
                          </m:r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∈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𝑄𝑢𝑒𝑟𝑦</m:t>
                          </m:r>
                        </m:sub>
                        <m:sup/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𝑇𝐹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𝑑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sz="18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;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𝑇𝐹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𝑇𝑒𝑟𝑚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𝐹𝑟𝑒𝑞𝑢𝑒𝑛𝑐𝑦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Option 2: Normalize per word frequency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𝐼𝑛𝑣𝑒𝑟𝑠𝑒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𝐷𝑜𝑐𝑢𝑚𝑒𝑛𝑡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𝐹𝑟𝑒𝑞𝑢𝑒𝑛𝑐𝑦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𝑤</m:t>
                          </m:r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𝐼𝐷𝐹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𝑤</m:t>
                          </m:r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𝑙𝑜𝑔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𝑑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𝑡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h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𝑎𝑡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𝑐𝑜𝑛𝑡𝑎𝑖𝑛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𝑙𝑜𝑔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endParaRPr lang="en-US" sz="1800" i="1" dirty="0">
                  <a:solidFill>
                    <a:schemeClr val="bg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𝑆𝑐𝑜𝑟𝑒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𝑑</m:t>
                          </m:r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∈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𝑄𝑢𝑒𝑟𝑦</m:t>
                          </m:r>
                        </m:sub>
                        <m:sup/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𝑇𝐹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𝑑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∙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𝐼𝐷𝐹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3A68E0-5DA7-49F6-B1F1-3BC5C2A25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0A448F-E099-4F18-B886-EC7BD9C1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NLP concepts: TF-IDF</a:t>
            </a:r>
          </a:p>
        </p:txBody>
      </p:sp>
    </p:spTree>
    <p:extLst>
      <p:ext uri="{BB962C8B-B14F-4D97-AF65-F5344CB8AC3E}">
        <p14:creationId xmlns:p14="http://schemas.microsoft.com/office/powerpoint/2010/main" val="8609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6B5298-2EB6-4D06-863C-065B1FB3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Machine Translation: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“The spirit is willing, but the flesh is weak [Matthew 26:41]”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English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Russian  English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“The vodka is good, but the meat is rotten”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7C196C-C09B-4688-BE34-8A97C459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(Natural Language Processing) is hard</a:t>
            </a:r>
          </a:p>
        </p:txBody>
      </p:sp>
    </p:spTree>
    <p:extLst>
      <p:ext uri="{BB962C8B-B14F-4D97-AF65-F5344CB8AC3E}">
        <p14:creationId xmlns:p14="http://schemas.microsoft.com/office/powerpoint/2010/main" val="2715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Conversational Bots</a:t>
            </a:r>
            <a:endParaRPr lang="he-IL" dirty="0">
              <a:solidFill>
                <a:schemeClr val="bg1"/>
              </a:solidFill>
            </a:endParaRP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1950: Turing Test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Turing’s prediction to 2000: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5 min talk</a:t>
            </a:r>
          </a:p>
          <a:p>
            <a:pPr lvl="2" algn="l" rtl="0"/>
            <a:r>
              <a:rPr lang="he-IL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0% mistakes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2014:  </a:t>
            </a:r>
            <a:r>
              <a:rPr lang="en-US" i="1" dirty="0">
                <a:solidFill>
                  <a:schemeClr val="bg1"/>
                </a:solidFill>
              </a:rPr>
              <a:t>Eugene Goostman</a:t>
            </a:r>
            <a:r>
              <a:rPr lang="en-US" dirty="0">
                <a:solidFill>
                  <a:schemeClr val="bg1"/>
                </a:solidFill>
              </a:rPr>
              <a:t>, a 13-year-old Ukrainian boy,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passed the test </a:t>
            </a:r>
            <a:r>
              <a:rPr lang="en-US" dirty="0">
                <a:solidFill>
                  <a:schemeClr val="bg1"/>
                </a:solidFill>
              </a:rPr>
              <a:t>(33%)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</p:spTree>
    <p:extLst>
      <p:ext uri="{BB962C8B-B14F-4D97-AF65-F5344CB8AC3E}">
        <p14:creationId xmlns:p14="http://schemas.microsoft.com/office/powerpoint/2010/main" val="109829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Conversational Bots</a:t>
            </a:r>
            <a:endParaRPr lang="he-IL" dirty="0">
              <a:solidFill>
                <a:schemeClr val="bg1"/>
              </a:solidFill>
            </a:endParaRP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1950: Turing Test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Turing’s prediction to 2000: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5 min talk</a:t>
            </a:r>
          </a:p>
          <a:p>
            <a:pPr lvl="2" algn="l" rtl="0"/>
            <a:r>
              <a:rPr lang="he-IL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0% mistakes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2014:  </a:t>
            </a:r>
            <a:r>
              <a:rPr lang="en-US" i="1" dirty="0">
                <a:solidFill>
                  <a:schemeClr val="bg1"/>
                </a:solidFill>
              </a:rPr>
              <a:t>Eugene Goostman</a:t>
            </a:r>
            <a:r>
              <a:rPr lang="en-US" dirty="0">
                <a:solidFill>
                  <a:schemeClr val="bg1"/>
                </a:solidFill>
              </a:rPr>
              <a:t>, a 13-year-old Ukrainian boy,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passed the test </a:t>
            </a:r>
            <a:r>
              <a:rPr lang="en-US" dirty="0">
                <a:solidFill>
                  <a:schemeClr val="bg1"/>
                </a:solidFill>
              </a:rPr>
              <a:t>(33%)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Current LLMs clearly pass the Turing test, right?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</p:spTree>
    <p:extLst>
      <p:ext uri="{BB962C8B-B14F-4D97-AF65-F5344CB8AC3E}">
        <p14:creationId xmlns:p14="http://schemas.microsoft.com/office/powerpoint/2010/main" val="148035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Conversational Bots</a:t>
            </a:r>
            <a:endParaRPr lang="he-IL" dirty="0">
              <a:solidFill>
                <a:schemeClr val="bg1"/>
              </a:solidFill>
            </a:endParaRP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1950: Turing Test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Turing’s prediction to 2000: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5 min talk</a:t>
            </a:r>
          </a:p>
          <a:p>
            <a:pPr lvl="2" algn="l" rtl="0"/>
            <a:r>
              <a:rPr lang="he-IL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0% mistakes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2014:  </a:t>
            </a:r>
            <a:r>
              <a:rPr lang="en-US" i="1" dirty="0">
                <a:solidFill>
                  <a:schemeClr val="bg1"/>
                </a:solidFill>
              </a:rPr>
              <a:t>Eugene Goostman</a:t>
            </a:r>
            <a:r>
              <a:rPr lang="en-US" dirty="0">
                <a:solidFill>
                  <a:schemeClr val="bg1"/>
                </a:solidFill>
              </a:rPr>
              <a:t>, a 13-year-old Ukrainian boy,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passed the test </a:t>
            </a:r>
            <a:r>
              <a:rPr lang="en-US" dirty="0">
                <a:solidFill>
                  <a:schemeClr val="bg1"/>
                </a:solidFill>
              </a:rPr>
              <a:t>(33%)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Current LLMs clearly pass the Turing test, right?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E2F49-F9EE-E927-0C01-855F0164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461" y="4476749"/>
            <a:ext cx="3952450" cy="2124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09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Conversational Bots</a:t>
            </a:r>
            <a:endParaRPr lang="he-IL" dirty="0">
              <a:solidFill>
                <a:schemeClr val="bg1"/>
              </a:solidFill>
            </a:endParaRP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1950: Turing Test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Turing’s prediction to 2000: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</a:rPr>
              <a:t>5 min talk</a:t>
            </a:r>
          </a:p>
          <a:p>
            <a:pPr lvl="2" algn="l" rtl="0"/>
            <a:r>
              <a:rPr lang="he-IL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0% mistakes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2014:  </a:t>
            </a:r>
            <a:r>
              <a:rPr lang="en-US" i="1" dirty="0">
                <a:solidFill>
                  <a:schemeClr val="bg1"/>
                </a:solidFill>
              </a:rPr>
              <a:t>Eugene Goostman</a:t>
            </a:r>
            <a:r>
              <a:rPr lang="en-US" dirty="0">
                <a:solidFill>
                  <a:schemeClr val="bg1"/>
                </a:solidFill>
              </a:rPr>
              <a:t>, a 13-year-old Ukrainian boy,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passed the test </a:t>
            </a:r>
            <a:r>
              <a:rPr lang="en-US" dirty="0">
                <a:solidFill>
                  <a:schemeClr val="bg1"/>
                </a:solidFill>
              </a:rPr>
              <a:t>(33%)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Current LLMs clearly pass the Turing test, right?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Gpt3.5: 20%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Eliza: 22%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GPT4: 50%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Real humans: 66%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i="1" dirty="0">
                <a:solidFill>
                  <a:schemeClr val="bg1"/>
                </a:solidFill>
              </a:rPr>
              <a:t>Participants’ decisions were based mainly on linguistic style (35%) and socio-emotional traits (27%), supporting the idea that intelligence is not sufficient to pass the Turing Test.”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AC8BD-9C49-D022-ED27-ED26240A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334" y="3449920"/>
            <a:ext cx="2781688" cy="13527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FD2CBD-0518-04A0-8B62-AEF8B45D7C44}"/>
              </a:ext>
            </a:extLst>
          </p:cNvPr>
          <p:cNvSpPr/>
          <p:nvPr/>
        </p:nvSpPr>
        <p:spPr>
          <a:xfrm>
            <a:off x="9692263" y="4475432"/>
            <a:ext cx="1983259" cy="35834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October 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D860-539C-13A7-0DC5-DF630282BA8D}"/>
              </a:ext>
            </a:extLst>
          </p:cNvPr>
          <p:cNvSpPr/>
          <p:nvPr/>
        </p:nvSpPr>
        <p:spPr>
          <a:xfrm>
            <a:off x="8140334" y="3429000"/>
            <a:ext cx="3270616" cy="140477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Conversational Bots</a:t>
            </a:r>
            <a:endParaRPr lang="he-IL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Information Retrieval (aka Search Engines)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72D4C-2645-4336-8E90-E75ED5C7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71" y="3485724"/>
            <a:ext cx="6403163" cy="3227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CE2A4A-1352-46D7-A665-13BBAF4C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57" y="3485724"/>
            <a:ext cx="6403163" cy="32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Conversational Bots</a:t>
            </a:r>
            <a:endParaRPr lang="en-US" dirty="0"/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Information Retrieval (aka Search Engines)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Text classification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Text generation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Summarization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Questions answering</a:t>
            </a:r>
          </a:p>
          <a:p>
            <a:pPr lvl="2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</p:spTree>
    <p:extLst>
      <p:ext uri="{BB962C8B-B14F-4D97-AF65-F5344CB8AC3E}">
        <p14:creationId xmlns:p14="http://schemas.microsoft.com/office/powerpoint/2010/main" val="16865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9333B-36BB-4574-9C37-AD033B0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Machine Translation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1954: Georgetown experiment, 60 words, Russian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English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ETA: 3-5 years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1960’s: Little progress, funding was cut</a:t>
            </a:r>
          </a:p>
          <a:p>
            <a:pPr lvl="2"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Problems: Homographs, Metaphors, Irony (</a:t>
            </a:r>
            <a:r>
              <a:rPr lang="en-US" dirty="0">
                <a:sym typeface="Wingdings" panose="05000000000000000000" pitchFamily="2" charset="2"/>
                <a:hlinkClick r:id="rId2"/>
              </a:rPr>
              <a:t>Poe’s law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lvl="2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96D65-0CB0-4E31-A050-6552CE3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History and Branches</a:t>
            </a:r>
          </a:p>
        </p:txBody>
      </p:sp>
    </p:spTree>
    <p:extLst>
      <p:ext uri="{BB962C8B-B14F-4D97-AF65-F5344CB8AC3E}">
        <p14:creationId xmlns:p14="http://schemas.microsoft.com/office/powerpoint/2010/main" val="173779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674</Words>
  <Application>Microsoft Office PowerPoint</Application>
  <PresentationFormat>Widescreen</PresentationFormat>
  <Paragraphs>153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Constantia</vt:lpstr>
      <vt:lpstr>Wingdings</vt:lpstr>
      <vt:lpstr>Wingdings 2</vt:lpstr>
      <vt:lpstr>Paper</vt:lpstr>
      <vt:lpstr>Introduction to NLP</vt:lpstr>
      <vt:lpstr>NLP (Natural Language Processing) is hard</vt:lpstr>
      <vt:lpstr>NLP History and Branches</vt:lpstr>
      <vt:lpstr>NLP History and Branches</vt:lpstr>
      <vt:lpstr>NLP History and Branches</vt:lpstr>
      <vt:lpstr>NLP History and Branches</vt:lpstr>
      <vt:lpstr>NLP History and Branches</vt:lpstr>
      <vt:lpstr>NLP History and Branches</vt:lpstr>
      <vt:lpstr>NLP History and Branches</vt:lpstr>
      <vt:lpstr>NLP History and Branches</vt:lpstr>
      <vt:lpstr>NLP History and Branches</vt:lpstr>
      <vt:lpstr>Eliza’s Code</vt:lpstr>
      <vt:lpstr>NLP History and Branches</vt:lpstr>
      <vt:lpstr>NLP History and Branches</vt:lpstr>
      <vt:lpstr>NLP tasks</vt:lpstr>
      <vt:lpstr>Basic NLP concepts: Standard Models</vt:lpstr>
      <vt:lpstr> Hidden Markov Models</vt:lpstr>
      <vt:lpstr>Basic NLP concepts: N-grams</vt:lpstr>
      <vt:lpstr>Basic NLP concepts: TF-IDF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NLP</dc:title>
  <dc:creator>Eyal Kolman</dc:creator>
  <cp:lastModifiedBy>Eyal Kolman</cp:lastModifiedBy>
  <cp:revision>1</cp:revision>
  <dcterms:created xsi:type="dcterms:W3CDTF">2022-02-17T20:31:42Z</dcterms:created>
  <dcterms:modified xsi:type="dcterms:W3CDTF">2024-11-03T17:57:37Z</dcterms:modified>
</cp:coreProperties>
</file>