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95" r:id="rId2"/>
    <p:sldId id="423" r:id="rId3"/>
    <p:sldId id="350" r:id="rId4"/>
    <p:sldId id="351" r:id="rId5"/>
    <p:sldId id="352" r:id="rId6"/>
    <p:sldId id="389" r:id="rId7"/>
    <p:sldId id="390" r:id="rId8"/>
    <p:sldId id="353" r:id="rId9"/>
    <p:sldId id="392" r:id="rId10"/>
    <p:sldId id="391" r:id="rId11"/>
    <p:sldId id="411" r:id="rId12"/>
    <p:sldId id="412" r:id="rId13"/>
    <p:sldId id="393" r:id="rId14"/>
    <p:sldId id="394" r:id="rId15"/>
    <p:sldId id="395" r:id="rId16"/>
    <p:sldId id="396" r:id="rId17"/>
    <p:sldId id="355" r:id="rId18"/>
    <p:sldId id="424" r:id="rId19"/>
    <p:sldId id="401" r:id="rId20"/>
    <p:sldId id="398" r:id="rId21"/>
    <p:sldId id="354" r:id="rId22"/>
    <p:sldId id="399" r:id="rId23"/>
    <p:sldId id="400" r:id="rId24"/>
    <p:sldId id="410" r:id="rId25"/>
    <p:sldId id="421" r:id="rId26"/>
    <p:sldId id="422" r:id="rId27"/>
    <p:sldId id="408" r:id="rId28"/>
    <p:sldId id="402" r:id="rId29"/>
    <p:sldId id="403" r:id="rId30"/>
    <p:sldId id="407" r:id="rId31"/>
    <p:sldId id="406" r:id="rId32"/>
    <p:sldId id="404" r:id="rId33"/>
    <p:sldId id="405" r:id="rId34"/>
    <p:sldId id="413" r:id="rId35"/>
    <p:sldId id="414" r:id="rId36"/>
    <p:sldId id="420" r:id="rId37"/>
    <p:sldId id="356" r:id="rId38"/>
    <p:sldId id="415" r:id="rId39"/>
    <p:sldId id="417" r:id="rId40"/>
    <p:sldId id="418" r:id="rId41"/>
    <p:sldId id="4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9D"/>
    <a:srgbClr val="88167A"/>
    <a:srgbClr val="E56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B8D1F-AC3A-41B4-93A4-7EAF86B9AD86}" v="19" dt="2024-11-17T16:46:18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8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al Kolman" userId="fd9df85a-b656-490a-99a5-64fe8bc67f8a" providerId="ADAL" clId="{973B8A95-A5D1-4155-BE34-8BECDCFC7B18}"/>
    <pc:docChg chg="addSld modSld">
      <pc:chgData name="Eyal Kolman" userId="fd9df85a-b656-490a-99a5-64fe8bc67f8a" providerId="ADAL" clId="{973B8A95-A5D1-4155-BE34-8BECDCFC7B18}" dt="2023-02-14T17:55:16.852" v="32" actId="1440"/>
      <pc:docMkLst>
        <pc:docMk/>
      </pc:docMkLst>
      <pc:sldChg chg="addSp modSp new mod">
        <pc:chgData name="Eyal Kolman" userId="fd9df85a-b656-490a-99a5-64fe8bc67f8a" providerId="ADAL" clId="{973B8A95-A5D1-4155-BE34-8BECDCFC7B18}" dt="2023-02-14T17:55:16.852" v="32" actId="1440"/>
        <pc:sldMkLst>
          <pc:docMk/>
          <pc:sldMk cId="1754341023" sldId="420"/>
        </pc:sldMkLst>
      </pc:sldChg>
    </pc:docChg>
  </pc:docChgLst>
  <pc:docChgLst>
    <pc:chgData name="Eyal Kolman" userId="fd9df85a-b656-490a-99a5-64fe8bc67f8a" providerId="ADAL" clId="{864FD704-ED46-47EE-9976-6BC04A46C414}"/>
    <pc:docChg chg="undo custSel addSld delSld modSld">
      <pc:chgData name="Eyal Kolman" userId="fd9df85a-b656-490a-99a5-64fe8bc67f8a" providerId="ADAL" clId="{864FD704-ED46-47EE-9976-6BC04A46C414}" dt="2021-12-06T19:56:21.487" v="122"/>
      <pc:docMkLst>
        <pc:docMk/>
      </pc:docMkLst>
      <pc:sldChg chg="modSp new mod">
        <pc:chgData name="Eyal Kolman" userId="fd9df85a-b656-490a-99a5-64fe8bc67f8a" providerId="ADAL" clId="{864FD704-ED46-47EE-9976-6BC04A46C414}" dt="2021-12-06T19:36:27.162" v="12" actId="20577"/>
        <pc:sldMkLst>
          <pc:docMk/>
          <pc:sldMk cId="214980167" sldId="415"/>
        </pc:sldMkLst>
      </pc:sldChg>
      <pc:sldChg chg="addSp delSp modSp new del mod setBg">
        <pc:chgData name="Eyal Kolman" userId="fd9df85a-b656-490a-99a5-64fe8bc67f8a" providerId="ADAL" clId="{864FD704-ED46-47EE-9976-6BC04A46C414}" dt="2021-12-06T19:53:59.488" v="116" actId="47"/>
        <pc:sldMkLst>
          <pc:docMk/>
          <pc:sldMk cId="2538644568" sldId="416"/>
        </pc:sldMkLst>
      </pc:sldChg>
      <pc:sldChg chg="delSp modSp new mod">
        <pc:chgData name="Eyal Kolman" userId="fd9df85a-b656-490a-99a5-64fe8bc67f8a" providerId="ADAL" clId="{864FD704-ED46-47EE-9976-6BC04A46C414}" dt="2021-12-06T19:53:55.090" v="115"/>
        <pc:sldMkLst>
          <pc:docMk/>
          <pc:sldMk cId="1275706698" sldId="417"/>
        </pc:sldMkLst>
      </pc:sldChg>
      <pc:sldChg chg="addSp modSp add mod">
        <pc:chgData name="Eyal Kolman" userId="fd9df85a-b656-490a-99a5-64fe8bc67f8a" providerId="ADAL" clId="{864FD704-ED46-47EE-9976-6BC04A46C414}" dt="2021-12-06T19:56:13.874" v="121" actId="1076"/>
        <pc:sldMkLst>
          <pc:docMk/>
          <pc:sldMk cId="1909659173" sldId="418"/>
        </pc:sldMkLst>
      </pc:sldChg>
      <pc:sldChg chg="add">
        <pc:chgData name="Eyal Kolman" userId="fd9df85a-b656-490a-99a5-64fe8bc67f8a" providerId="ADAL" clId="{864FD704-ED46-47EE-9976-6BC04A46C414}" dt="2021-12-06T19:56:21.487" v="122"/>
        <pc:sldMkLst>
          <pc:docMk/>
          <pc:sldMk cId="2776683134" sldId="419"/>
        </pc:sldMkLst>
      </pc:sldChg>
    </pc:docChg>
  </pc:docChgLst>
  <pc:docChgLst>
    <pc:chgData name="Eyal Kolman" userId="fd9df85a-b656-490a-99a5-64fe8bc67f8a" providerId="ADAL" clId="{45DD9B8F-6BC7-422C-9C85-AA535CBD7B5E}"/>
    <pc:docChg chg="undo custSel addSld delSld modSld modMainMaster">
      <pc:chgData name="Eyal Kolman" userId="fd9df85a-b656-490a-99a5-64fe8bc67f8a" providerId="ADAL" clId="{45DD9B8F-6BC7-422C-9C85-AA535CBD7B5E}" dt="2023-03-26T22:22:36.499" v="1069" actId="27636"/>
      <pc:docMkLst>
        <pc:docMk/>
      </pc:docMkLst>
      <pc:sldChg chg="modSp mod setBg">
        <pc:chgData name="Eyal Kolman" userId="fd9df85a-b656-490a-99a5-64fe8bc67f8a" providerId="ADAL" clId="{45DD9B8F-6BC7-422C-9C85-AA535CBD7B5E}" dt="2023-03-19T16:24:30.195" v="3" actId="207"/>
        <pc:sldMkLst>
          <pc:docMk/>
          <pc:sldMk cId="2733895299" sldId="295"/>
        </pc:sldMkLst>
      </pc:sldChg>
      <pc:sldChg chg="del">
        <pc:chgData name="Eyal Kolman" userId="fd9df85a-b656-490a-99a5-64fe8bc67f8a" providerId="ADAL" clId="{45DD9B8F-6BC7-422C-9C85-AA535CBD7B5E}" dt="2023-03-19T16:25:42.661" v="4" actId="47"/>
        <pc:sldMkLst>
          <pc:docMk/>
          <pc:sldMk cId="1631119926" sldId="349"/>
        </pc:sldMkLst>
      </pc:sldChg>
      <pc:sldChg chg="modSp mod">
        <pc:chgData name="Eyal Kolman" userId="fd9df85a-b656-490a-99a5-64fe8bc67f8a" providerId="ADAL" clId="{45DD9B8F-6BC7-422C-9C85-AA535CBD7B5E}" dt="2023-03-19T16:25:49.845" v="6" actId="207"/>
        <pc:sldMkLst>
          <pc:docMk/>
          <pc:sldMk cId="823452836" sldId="350"/>
        </pc:sldMkLst>
      </pc:sldChg>
      <pc:sldChg chg="modSp mod">
        <pc:chgData name="Eyal Kolman" userId="fd9df85a-b656-490a-99a5-64fe8bc67f8a" providerId="ADAL" clId="{45DD9B8F-6BC7-422C-9C85-AA535CBD7B5E}" dt="2023-03-19T16:25:56.430" v="8" actId="207"/>
        <pc:sldMkLst>
          <pc:docMk/>
          <pc:sldMk cId="4088306741" sldId="351"/>
        </pc:sldMkLst>
      </pc:sldChg>
      <pc:sldChg chg="addSp delSp modSp mod">
        <pc:chgData name="Eyal Kolman" userId="fd9df85a-b656-490a-99a5-64fe8bc67f8a" providerId="ADAL" clId="{45DD9B8F-6BC7-422C-9C85-AA535CBD7B5E}" dt="2023-03-19T16:28:06.859" v="32" actId="478"/>
        <pc:sldMkLst>
          <pc:docMk/>
          <pc:sldMk cId="3511732331" sldId="352"/>
        </pc:sldMkLst>
      </pc:sldChg>
      <pc:sldChg chg="addSp modSp mod modAnim">
        <pc:chgData name="Eyal Kolman" userId="fd9df85a-b656-490a-99a5-64fe8bc67f8a" providerId="ADAL" clId="{45DD9B8F-6BC7-422C-9C85-AA535CBD7B5E}" dt="2023-03-26T10:56:57.377" v="157"/>
        <pc:sldMkLst>
          <pc:docMk/>
          <pc:sldMk cId="3382453232" sldId="353"/>
        </pc:sldMkLst>
      </pc:sldChg>
      <pc:sldChg chg="modSp mod">
        <pc:chgData name="Eyal Kolman" userId="fd9df85a-b656-490a-99a5-64fe8bc67f8a" providerId="ADAL" clId="{45DD9B8F-6BC7-422C-9C85-AA535CBD7B5E}" dt="2023-03-19T16:35:04.233" v="83" actId="207"/>
        <pc:sldMkLst>
          <pc:docMk/>
          <pc:sldMk cId="2707417092" sldId="354"/>
        </pc:sldMkLst>
      </pc:sldChg>
      <pc:sldChg chg="modSp mod">
        <pc:chgData name="Eyal Kolman" userId="fd9df85a-b656-490a-99a5-64fe8bc67f8a" providerId="ADAL" clId="{45DD9B8F-6BC7-422C-9C85-AA535CBD7B5E}" dt="2023-03-19T16:33:42.689" v="59" actId="207"/>
        <pc:sldMkLst>
          <pc:docMk/>
          <pc:sldMk cId="2904788435" sldId="355"/>
        </pc:sldMkLst>
      </pc:sldChg>
      <pc:sldChg chg="modSp mod">
        <pc:chgData name="Eyal Kolman" userId="fd9df85a-b656-490a-99a5-64fe8bc67f8a" providerId="ADAL" clId="{45DD9B8F-6BC7-422C-9C85-AA535CBD7B5E}" dt="2023-03-19T16:40:08.253" v="150" actId="207"/>
        <pc:sldMkLst>
          <pc:docMk/>
          <pc:sldMk cId="703791833" sldId="356"/>
        </pc:sldMkLst>
      </pc:sldChg>
      <pc:sldChg chg="modSp mod">
        <pc:chgData name="Eyal Kolman" userId="fd9df85a-b656-490a-99a5-64fe8bc67f8a" providerId="ADAL" clId="{45DD9B8F-6BC7-422C-9C85-AA535CBD7B5E}" dt="2023-03-26T10:54:59.267" v="153" actId="20577"/>
        <pc:sldMkLst>
          <pc:docMk/>
          <pc:sldMk cId="2589262557" sldId="389"/>
        </pc:sldMkLst>
      </pc:sldChg>
      <pc:sldChg chg="modSp mod">
        <pc:chgData name="Eyal Kolman" userId="fd9df85a-b656-490a-99a5-64fe8bc67f8a" providerId="ADAL" clId="{45DD9B8F-6BC7-422C-9C85-AA535CBD7B5E}" dt="2023-03-19T16:29:14.368" v="36" actId="207"/>
        <pc:sldMkLst>
          <pc:docMk/>
          <pc:sldMk cId="3929690404" sldId="390"/>
        </pc:sldMkLst>
      </pc:sldChg>
      <pc:sldChg chg="modSp mod modAnim">
        <pc:chgData name="Eyal Kolman" userId="fd9df85a-b656-490a-99a5-64fe8bc67f8a" providerId="ADAL" clId="{45DD9B8F-6BC7-422C-9C85-AA535CBD7B5E}" dt="2023-03-26T17:06:22.803" v="159" actId="6549"/>
        <pc:sldMkLst>
          <pc:docMk/>
          <pc:sldMk cId="4199639142" sldId="391"/>
        </pc:sldMkLst>
      </pc:sldChg>
      <pc:sldChg chg="modSp mod modAnim">
        <pc:chgData name="Eyal Kolman" userId="fd9df85a-b656-490a-99a5-64fe8bc67f8a" providerId="ADAL" clId="{45DD9B8F-6BC7-422C-9C85-AA535CBD7B5E}" dt="2023-03-26T10:57:19.022" v="158" actId="166"/>
        <pc:sldMkLst>
          <pc:docMk/>
          <pc:sldMk cId="3731947417" sldId="392"/>
        </pc:sldMkLst>
      </pc:sldChg>
      <pc:sldChg chg="modSp mod">
        <pc:chgData name="Eyal Kolman" userId="fd9df85a-b656-490a-99a5-64fe8bc67f8a" providerId="ADAL" clId="{45DD9B8F-6BC7-422C-9C85-AA535CBD7B5E}" dt="2023-03-19T16:32:54.969" v="53" actId="207"/>
        <pc:sldMkLst>
          <pc:docMk/>
          <pc:sldMk cId="3027878502" sldId="393"/>
        </pc:sldMkLst>
      </pc:sldChg>
      <pc:sldChg chg="modSp mod">
        <pc:chgData name="Eyal Kolman" userId="fd9df85a-b656-490a-99a5-64fe8bc67f8a" providerId="ADAL" clId="{45DD9B8F-6BC7-422C-9C85-AA535CBD7B5E}" dt="2023-03-19T16:33:21.887" v="54" actId="207"/>
        <pc:sldMkLst>
          <pc:docMk/>
          <pc:sldMk cId="2670597356" sldId="394"/>
        </pc:sldMkLst>
      </pc:sldChg>
      <pc:sldChg chg="modSp mod">
        <pc:chgData name="Eyal Kolman" userId="fd9df85a-b656-490a-99a5-64fe8bc67f8a" providerId="ADAL" clId="{45DD9B8F-6BC7-422C-9C85-AA535CBD7B5E}" dt="2023-03-19T16:33:28.261" v="56" actId="207"/>
        <pc:sldMkLst>
          <pc:docMk/>
          <pc:sldMk cId="583614706" sldId="395"/>
        </pc:sldMkLst>
      </pc:sldChg>
      <pc:sldChg chg="modSp mod">
        <pc:chgData name="Eyal Kolman" userId="fd9df85a-b656-490a-99a5-64fe8bc67f8a" providerId="ADAL" clId="{45DD9B8F-6BC7-422C-9C85-AA535CBD7B5E}" dt="2023-03-19T16:33:36.507" v="58" actId="207"/>
        <pc:sldMkLst>
          <pc:docMk/>
          <pc:sldMk cId="3866524538" sldId="396"/>
        </pc:sldMkLst>
      </pc:sldChg>
      <pc:sldChg chg="modSp mod">
        <pc:chgData name="Eyal Kolman" userId="fd9df85a-b656-490a-99a5-64fe8bc67f8a" providerId="ADAL" clId="{45DD9B8F-6BC7-422C-9C85-AA535CBD7B5E}" dt="2023-03-19T16:34:53.748" v="80" actId="20577"/>
        <pc:sldMkLst>
          <pc:docMk/>
          <pc:sldMk cId="2934655423" sldId="398"/>
        </pc:sldMkLst>
      </pc:sldChg>
      <pc:sldChg chg="modSp mod">
        <pc:chgData name="Eyal Kolman" userId="fd9df85a-b656-490a-99a5-64fe8bc67f8a" providerId="ADAL" clId="{45DD9B8F-6BC7-422C-9C85-AA535CBD7B5E}" dt="2023-03-19T16:35:15.242" v="86" actId="207"/>
        <pc:sldMkLst>
          <pc:docMk/>
          <pc:sldMk cId="305819087" sldId="399"/>
        </pc:sldMkLst>
      </pc:sldChg>
      <pc:sldChg chg="modSp mod">
        <pc:chgData name="Eyal Kolman" userId="fd9df85a-b656-490a-99a5-64fe8bc67f8a" providerId="ADAL" clId="{45DD9B8F-6BC7-422C-9C85-AA535CBD7B5E}" dt="2023-03-19T16:35:19.393" v="87" actId="207"/>
        <pc:sldMkLst>
          <pc:docMk/>
          <pc:sldMk cId="2257079158" sldId="400"/>
        </pc:sldMkLst>
      </pc:sldChg>
      <pc:sldChg chg="modSp mod">
        <pc:chgData name="Eyal Kolman" userId="fd9df85a-b656-490a-99a5-64fe8bc67f8a" providerId="ADAL" clId="{45DD9B8F-6BC7-422C-9C85-AA535CBD7B5E}" dt="2023-03-19T16:33:49.634" v="60" actId="207"/>
        <pc:sldMkLst>
          <pc:docMk/>
          <pc:sldMk cId="889181323" sldId="401"/>
        </pc:sldMkLst>
      </pc:sldChg>
      <pc:sldChg chg="modSp mod">
        <pc:chgData name="Eyal Kolman" userId="fd9df85a-b656-490a-99a5-64fe8bc67f8a" providerId="ADAL" clId="{45DD9B8F-6BC7-422C-9C85-AA535CBD7B5E}" dt="2023-03-19T16:36:22.348" v="103" actId="207"/>
        <pc:sldMkLst>
          <pc:docMk/>
          <pc:sldMk cId="3238477033" sldId="402"/>
        </pc:sldMkLst>
      </pc:sldChg>
      <pc:sldChg chg="modSp mod">
        <pc:chgData name="Eyal Kolman" userId="fd9df85a-b656-490a-99a5-64fe8bc67f8a" providerId="ADAL" clId="{45DD9B8F-6BC7-422C-9C85-AA535CBD7B5E}" dt="2023-03-19T16:37:02.046" v="115" actId="1440"/>
        <pc:sldMkLst>
          <pc:docMk/>
          <pc:sldMk cId="1039674905" sldId="403"/>
        </pc:sldMkLst>
      </pc:sldChg>
      <pc:sldChg chg="modSp mod">
        <pc:chgData name="Eyal Kolman" userId="fd9df85a-b656-490a-99a5-64fe8bc67f8a" providerId="ADAL" clId="{45DD9B8F-6BC7-422C-9C85-AA535CBD7B5E}" dt="2023-03-19T16:39:32.295" v="141" actId="207"/>
        <pc:sldMkLst>
          <pc:docMk/>
          <pc:sldMk cId="443046853" sldId="404"/>
        </pc:sldMkLst>
      </pc:sldChg>
      <pc:sldChg chg="modSp mod">
        <pc:chgData name="Eyal Kolman" userId="fd9df85a-b656-490a-99a5-64fe8bc67f8a" providerId="ADAL" clId="{45DD9B8F-6BC7-422C-9C85-AA535CBD7B5E}" dt="2023-03-19T16:39:39.437" v="143" actId="207"/>
        <pc:sldMkLst>
          <pc:docMk/>
          <pc:sldMk cId="31977688" sldId="405"/>
        </pc:sldMkLst>
      </pc:sldChg>
      <pc:sldChg chg="modSp mod">
        <pc:chgData name="Eyal Kolman" userId="fd9df85a-b656-490a-99a5-64fe8bc67f8a" providerId="ADAL" clId="{45DD9B8F-6BC7-422C-9C85-AA535CBD7B5E}" dt="2023-03-26T22:22:36.499" v="1069" actId="27636"/>
        <pc:sldMkLst>
          <pc:docMk/>
          <pc:sldMk cId="723804754" sldId="406"/>
        </pc:sldMkLst>
      </pc:sldChg>
      <pc:sldChg chg="modSp mod">
        <pc:chgData name="Eyal Kolman" userId="fd9df85a-b656-490a-99a5-64fe8bc67f8a" providerId="ADAL" clId="{45DD9B8F-6BC7-422C-9C85-AA535CBD7B5E}" dt="2023-03-19T16:37:14.156" v="117" actId="207"/>
        <pc:sldMkLst>
          <pc:docMk/>
          <pc:sldMk cId="705566345" sldId="407"/>
        </pc:sldMkLst>
      </pc:sldChg>
      <pc:sldChg chg="modSp mod">
        <pc:chgData name="Eyal Kolman" userId="fd9df85a-b656-490a-99a5-64fe8bc67f8a" providerId="ADAL" clId="{45DD9B8F-6BC7-422C-9C85-AA535CBD7B5E}" dt="2023-03-19T16:36:07.829" v="101" actId="207"/>
        <pc:sldMkLst>
          <pc:docMk/>
          <pc:sldMk cId="1458139334" sldId="408"/>
        </pc:sldMkLst>
      </pc:sldChg>
      <pc:sldChg chg="modSp mod">
        <pc:chgData name="Eyal Kolman" userId="fd9df85a-b656-490a-99a5-64fe8bc67f8a" providerId="ADAL" clId="{45DD9B8F-6BC7-422C-9C85-AA535CBD7B5E}" dt="2023-03-19T16:36:00.242" v="99" actId="20577"/>
        <pc:sldMkLst>
          <pc:docMk/>
          <pc:sldMk cId="2064107570" sldId="410"/>
        </pc:sldMkLst>
      </pc:sldChg>
      <pc:sldChg chg="modSp mod modAnim">
        <pc:chgData name="Eyal Kolman" userId="fd9df85a-b656-490a-99a5-64fe8bc67f8a" providerId="ADAL" clId="{45DD9B8F-6BC7-422C-9C85-AA535CBD7B5E}" dt="2023-03-19T16:32:30.344" v="49" actId="20577"/>
        <pc:sldMkLst>
          <pc:docMk/>
          <pc:sldMk cId="1318427435" sldId="411"/>
        </pc:sldMkLst>
      </pc:sldChg>
      <pc:sldChg chg="modSp mod modAnim">
        <pc:chgData name="Eyal Kolman" userId="fd9df85a-b656-490a-99a5-64fe8bc67f8a" providerId="ADAL" clId="{45DD9B8F-6BC7-422C-9C85-AA535CBD7B5E}" dt="2023-03-19T16:32:45.127" v="51" actId="207"/>
        <pc:sldMkLst>
          <pc:docMk/>
          <pc:sldMk cId="769590955" sldId="412"/>
        </pc:sldMkLst>
      </pc:sldChg>
      <pc:sldChg chg="modSp mod">
        <pc:chgData name="Eyal Kolman" userId="fd9df85a-b656-490a-99a5-64fe8bc67f8a" providerId="ADAL" clId="{45DD9B8F-6BC7-422C-9C85-AA535CBD7B5E}" dt="2023-03-19T16:39:45.643" v="145" actId="207"/>
        <pc:sldMkLst>
          <pc:docMk/>
          <pc:sldMk cId="3077122834" sldId="413"/>
        </pc:sldMkLst>
      </pc:sldChg>
      <pc:sldChg chg="modSp mod">
        <pc:chgData name="Eyal Kolman" userId="fd9df85a-b656-490a-99a5-64fe8bc67f8a" providerId="ADAL" clId="{45DD9B8F-6BC7-422C-9C85-AA535CBD7B5E}" dt="2023-03-19T16:39:51.470" v="147" actId="207"/>
        <pc:sldMkLst>
          <pc:docMk/>
          <pc:sldMk cId="2052343383" sldId="414"/>
        </pc:sldMkLst>
      </pc:sldChg>
      <pc:sldChg chg="modSp mod">
        <pc:chgData name="Eyal Kolman" userId="fd9df85a-b656-490a-99a5-64fe8bc67f8a" providerId="ADAL" clId="{45DD9B8F-6BC7-422C-9C85-AA535CBD7B5E}" dt="2023-03-19T16:40:28.112" v="151" actId="207"/>
        <pc:sldMkLst>
          <pc:docMk/>
          <pc:sldMk cId="214980167" sldId="415"/>
        </pc:sldMkLst>
      </pc:sldChg>
      <pc:sldChg chg="modSp mod">
        <pc:chgData name="Eyal Kolman" userId="fd9df85a-b656-490a-99a5-64fe8bc67f8a" providerId="ADAL" clId="{45DD9B8F-6BC7-422C-9C85-AA535CBD7B5E}" dt="2023-03-19T16:39:55.337" v="148" actId="207"/>
        <pc:sldMkLst>
          <pc:docMk/>
          <pc:sldMk cId="1754341023" sldId="420"/>
        </pc:sldMkLst>
      </pc:sldChg>
      <pc:sldChg chg="addSp delSp modSp new mod">
        <pc:chgData name="Eyal Kolman" userId="fd9df85a-b656-490a-99a5-64fe8bc67f8a" providerId="ADAL" clId="{45DD9B8F-6BC7-422C-9C85-AA535CBD7B5E}" dt="2023-03-26T22:10:16.286" v="754" actId="478"/>
        <pc:sldMkLst>
          <pc:docMk/>
          <pc:sldMk cId="840688563" sldId="421"/>
        </pc:sldMkLst>
      </pc:sldChg>
      <pc:sldChg chg="addSp modSp new mod">
        <pc:chgData name="Eyal Kolman" userId="fd9df85a-b656-490a-99a5-64fe8bc67f8a" providerId="ADAL" clId="{45DD9B8F-6BC7-422C-9C85-AA535CBD7B5E}" dt="2023-03-26T22:17:32.042" v="1031" actId="1076"/>
        <pc:sldMkLst>
          <pc:docMk/>
          <pc:sldMk cId="2188487796" sldId="422"/>
        </pc:sldMkLst>
      </pc:sldChg>
      <pc:sldMasterChg chg="setBg modSldLayout">
        <pc:chgData name="Eyal Kolman" userId="fd9df85a-b656-490a-99a5-64fe8bc67f8a" providerId="ADAL" clId="{45DD9B8F-6BC7-422C-9C85-AA535CBD7B5E}" dt="2023-03-19T16:24:23.762" v="1"/>
        <pc:sldMasterMkLst>
          <pc:docMk/>
          <pc:sldMasterMk cId="1150835767" sldId="2147483660"/>
        </pc:sldMasterMkLst>
        <pc:sldLayoutChg chg="setBg">
          <pc:chgData name="Eyal Kolman" userId="fd9df85a-b656-490a-99a5-64fe8bc67f8a" providerId="ADAL" clId="{45DD9B8F-6BC7-422C-9C85-AA535CBD7B5E}" dt="2023-03-19T16:24:23.762" v="1"/>
          <pc:sldLayoutMkLst>
            <pc:docMk/>
            <pc:sldMasterMk cId="1150835767" sldId="2147483660"/>
            <pc:sldLayoutMk cId="4027115051" sldId="2147483661"/>
          </pc:sldLayoutMkLst>
        </pc:sldLayoutChg>
        <pc:sldLayoutChg chg="setBg">
          <pc:chgData name="Eyal Kolman" userId="fd9df85a-b656-490a-99a5-64fe8bc67f8a" providerId="ADAL" clId="{45DD9B8F-6BC7-422C-9C85-AA535CBD7B5E}" dt="2023-03-19T16:24:23.762" v="1"/>
          <pc:sldLayoutMkLst>
            <pc:docMk/>
            <pc:sldMasterMk cId="1150835767" sldId="2147483660"/>
            <pc:sldLayoutMk cId="1833626517" sldId="2147483662"/>
          </pc:sldLayoutMkLst>
        </pc:sldLayoutChg>
        <pc:sldLayoutChg chg="setBg">
          <pc:chgData name="Eyal Kolman" userId="fd9df85a-b656-490a-99a5-64fe8bc67f8a" providerId="ADAL" clId="{45DD9B8F-6BC7-422C-9C85-AA535CBD7B5E}" dt="2023-03-19T16:24:23.762" v="1"/>
          <pc:sldLayoutMkLst>
            <pc:docMk/>
            <pc:sldMasterMk cId="1150835767" sldId="2147483660"/>
            <pc:sldLayoutMk cId="1091001722" sldId="2147483663"/>
          </pc:sldLayoutMkLst>
        </pc:sldLayoutChg>
        <pc:sldLayoutChg chg="setBg">
          <pc:chgData name="Eyal Kolman" userId="fd9df85a-b656-490a-99a5-64fe8bc67f8a" providerId="ADAL" clId="{45DD9B8F-6BC7-422C-9C85-AA535CBD7B5E}" dt="2023-03-19T16:24:23.762" v="1"/>
          <pc:sldLayoutMkLst>
            <pc:docMk/>
            <pc:sldMasterMk cId="1150835767" sldId="2147483660"/>
            <pc:sldLayoutMk cId="1754470709" sldId="2147483664"/>
          </pc:sldLayoutMkLst>
        </pc:sldLayoutChg>
        <pc:sldLayoutChg chg="setBg">
          <pc:chgData name="Eyal Kolman" userId="fd9df85a-b656-490a-99a5-64fe8bc67f8a" providerId="ADAL" clId="{45DD9B8F-6BC7-422C-9C85-AA535CBD7B5E}" dt="2023-03-19T16:24:23.762" v="1"/>
          <pc:sldLayoutMkLst>
            <pc:docMk/>
            <pc:sldMasterMk cId="1150835767" sldId="2147483660"/>
            <pc:sldLayoutMk cId="2825279968" sldId="2147483665"/>
          </pc:sldLayoutMkLst>
        </pc:sldLayoutChg>
        <pc:sldLayoutChg chg="setBg">
          <pc:chgData name="Eyal Kolman" userId="fd9df85a-b656-490a-99a5-64fe8bc67f8a" providerId="ADAL" clId="{45DD9B8F-6BC7-422C-9C85-AA535CBD7B5E}" dt="2023-03-19T16:24:23.762" v="1"/>
          <pc:sldLayoutMkLst>
            <pc:docMk/>
            <pc:sldMasterMk cId="1150835767" sldId="2147483660"/>
            <pc:sldLayoutMk cId="887261513" sldId="2147483666"/>
          </pc:sldLayoutMkLst>
        </pc:sldLayoutChg>
        <pc:sldLayoutChg chg="setBg">
          <pc:chgData name="Eyal Kolman" userId="fd9df85a-b656-490a-99a5-64fe8bc67f8a" providerId="ADAL" clId="{45DD9B8F-6BC7-422C-9C85-AA535CBD7B5E}" dt="2023-03-19T16:24:23.762" v="1"/>
          <pc:sldLayoutMkLst>
            <pc:docMk/>
            <pc:sldMasterMk cId="1150835767" sldId="2147483660"/>
            <pc:sldLayoutMk cId="1622837591" sldId="2147483667"/>
          </pc:sldLayoutMkLst>
        </pc:sldLayoutChg>
        <pc:sldLayoutChg chg="setBg">
          <pc:chgData name="Eyal Kolman" userId="fd9df85a-b656-490a-99a5-64fe8bc67f8a" providerId="ADAL" clId="{45DD9B8F-6BC7-422C-9C85-AA535CBD7B5E}" dt="2023-03-19T16:24:23.762" v="1"/>
          <pc:sldLayoutMkLst>
            <pc:docMk/>
            <pc:sldMasterMk cId="1150835767" sldId="2147483660"/>
            <pc:sldLayoutMk cId="1541800315" sldId="2147483668"/>
          </pc:sldLayoutMkLst>
        </pc:sldLayoutChg>
        <pc:sldLayoutChg chg="setBg">
          <pc:chgData name="Eyal Kolman" userId="fd9df85a-b656-490a-99a5-64fe8bc67f8a" providerId="ADAL" clId="{45DD9B8F-6BC7-422C-9C85-AA535CBD7B5E}" dt="2023-03-19T16:24:23.762" v="1"/>
          <pc:sldLayoutMkLst>
            <pc:docMk/>
            <pc:sldMasterMk cId="1150835767" sldId="2147483660"/>
            <pc:sldLayoutMk cId="2757235003" sldId="2147483669"/>
          </pc:sldLayoutMkLst>
        </pc:sldLayoutChg>
        <pc:sldLayoutChg chg="setBg">
          <pc:chgData name="Eyal Kolman" userId="fd9df85a-b656-490a-99a5-64fe8bc67f8a" providerId="ADAL" clId="{45DD9B8F-6BC7-422C-9C85-AA535CBD7B5E}" dt="2023-03-19T16:24:23.762" v="1"/>
          <pc:sldLayoutMkLst>
            <pc:docMk/>
            <pc:sldMasterMk cId="1150835767" sldId="2147483660"/>
            <pc:sldLayoutMk cId="3501434509" sldId="2147483670"/>
          </pc:sldLayoutMkLst>
        </pc:sldLayoutChg>
        <pc:sldLayoutChg chg="setBg">
          <pc:chgData name="Eyal Kolman" userId="fd9df85a-b656-490a-99a5-64fe8bc67f8a" providerId="ADAL" clId="{45DD9B8F-6BC7-422C-9C85-AA535CBD7B5E}" dt="2023-03-19T16:24:23.762" v="1"/>
          <pc:sldLayoutMkLst>
            <pc:docMk/>
            <pc:sldMasterMk cId="1150835767" sldId="2147483660"/>
            <pc:sldLayoutMk cId="4276320991" sldId="2147483671"/>
          </pc:sldLayoutMkLst>
        </pc:sldLayoutChg>
      </pc:sldMasterChg>
    </pc:docChg>
  </pc:docChgLst>
  <pc:docChgLst>
    <pc:chgData name="Eyal Kolman" userId="fd9df85a-b656-490a-99a5-64fe8bc67f8a" providerId="ADAL" clId="{0800435D-B91C-496F-9C85-2E4BE652B58F}"/>
    <pc:docChg chg="modSld">
      <pc:chgData name="Eyal Kolman" userId="fd9df85a-b656-490a-99a5-64fe8bc67f8a" providerId="ADAL" clId="{0800435D-B91C-496F-9C85-2E4BE652B58F}" dt="2021-11-15T20:51:31.080" v="15" actId="20577"/>
      <pc:docMkLst>
        <pc:docMk/>
      </pc:docMkLst>
      <pc:sldChg chg="modSp mod">
        <pc:chgData name="Eyal Kolman" userId="fd9df85a-b656-490a-99a5-64fe8bc67f8a" providerId="ADAL" clId="{0800435D-B91C-496F-9C85-2E4BE652B58F}" dt="2021-11-15T20:51:31.080" v="15" actId="20577"/>
        <pc:sldMkLst>
          <pc:docMk/>
          <pc:sldMk cId="2733895299" sldId="295"/>
        </pc:sldMkLst>
      </pc:sldChg>
    </pc:docChg>
  </pc:docChgLst>
  <pc:docChgLst>
    <pc:chgData name="Eyal Kolman" userId="fd9df85a-b656-490a-99a5-64fe8bc67f8a" providerId="ADAL" clId="{61ECE6F8-33D8-44E2-B637-B5F386AE6AD8}"/>
    <pc:docChg chg="undo custSel addSld delSld modSld sldOrd">
      <pc:chgData name="Eyal Kolman" userId="fd9df85a-b656-490a-99a5-64fe8bc67f8a" providerId="ADAL" clId="{61ECE6F8-33D8-44E2-B637-B5F386AE6AD8}" dt="2021-09-05T07:51:33.139" v="5034" actId="14100"/>
      <pc:docMkLst>
        <pc:docMk/>
      </pc:docMkLst>
      <pc:sldChg chg="del">
        <pc:chgData name="Eyal Kolman" userId="fd9df85a-b656-490a-99a5-64fe8bc67f8a" providerId="ADAL" clId="{61ECE6F8-33D8-44E2-B637-B5F386AE6AD8}" dt="2021-08-23T18:15:03.459" v="71" actId="47"/>
        <pc:sldMkLst>
          <pc:docMk/>
          <pc:sldMk cId="1501512438" sldId="257"/>
        </pc:sldMkLst>
      </pc:sldChg>
      <pc:sldChg chg="addSp modSp mod">
        <pc:chgData name="Eyal Kolman" userId="fd9df85a-b656-490a-99a5-64fe8bc67f8a" providerId="ADAL" clId="{61ECE6F8-33D8-44E2-B637-B5F386AE6AD8}" dt="2021-09-05T07:51:33.139" v="5034" actId="14100"/>
        <pc:sldMkLst>
          <pc:docMk/>
          <pc:sldMk cId="2733895299" sldId="295"/>
        </pc:sldMkLst>
      </pc:sldChg>
      <pc:sldChg chg="del">
        <pc:chgData name="Eyal Kolman" userId="fd9df85a-b656-490a-99a5-64fe8bc67f8a" providerId="ADAL" clId="{61ECE6F8-33D8-44E2-B637-B5F386AE6AD8}" dt="2021-08-23T18:15:13.069" v="72" actId="47"/>
        <pc:sldMkLst>
          <pc:docMk/>
          <pc:sldMk cId="2044532384" sldId="304"/>
        </pc:sldMkLst>
      </pc:sldChg>
      <pc:sldChg chg="del">
        <pc:chgData name="Eyal Kolman" userId="fd9df85a-b656-490a-99a5-64fe8bc67f8a" providerId="ADAL" clId="{61ECE6F8-33D8-44E2-B637-B5F386AE6AD8}" dt="2021-08-23T18:15:13.069" v="72" actId="47"/>
        <pc:sldMkLst>
          <pc:docMk/>
          <pc:sldMk cId="220017613" sldId="335"/>
        </pc:sldMkLst>
      </pc:sldChg>
      <pc:sldChg chg="del">
        <pc:chgData name="Eyal Kolman" userId="fd9df85a-b656-490a-99a5-64fe8bc67f8a" providerId="ADAL" clId="{61ECE6F8-33D8-44E2-B637-B5F386AE6AD8}" dt="2021-08-23T18:15:13.069" v="72" actId="47"/>
        <pc:sldMkLst>
          <pc:docMk/>
          <pc:sldMk cId="1097517536" sldId="338"/>
        </pc:sldMkLst>
      </pc:sldChg>
      <pc:sldChg chg="del">
        <pc:chgData name="Eyal Kolman" userId="fd9df85a-b656-490a-99a5-64fe8bc67f8a" providerId="ADAL" clId="{61ECE6F8-33D8-44E2-B637-B5F386AE6AD8}" dt="2021-08-23T18:15:13.069" v="72" actId="47"/>
        <pc:sldMkLst>
          <pc:docMk/>
          <pc:sldMk cId="3381594632" sldId="339"/>
        </pc:sldMkLst>
      </pc:sldChg>
      <pc:sldChg chg="del">
        <pc:chgData name="Eyal Kolman" userId="fd9df85a-b656-490a-99a5-64fe8bc67f8a" providerId="ADAL" clId="{61ECE6F8-33D8-44E2-B637-B5F386AE6AD8}" dt="2021-08-23T18:15:13.069" v="72" actId="47"/>
        <pc:sldMkLst>
          <pc:docMk/>
          <pc:sldMk cId="1706937926" sldId="341"/>
        </pc:sldMkLst>
      </pc:sldChg>
      <pc:sldChg chg="del">
        <pc:chgData name="Eyal Kolman" userId="fd9df85a-b656-490a-99a5-64fe8bc67f8a" providerId="ADAL" clId="{61ECE6F8-33D8-44E2-B637-B5F386AE6AD8}" dt="2021-08-23T18:15:13.069" v="72" actId="47"/>
        <pc:sldMkLst>
          <pc:docMk/>
          <pc:sldMk cId="2265612603" sldId="342"/>
        </pc:sldMkLst>
      </pc:sldChg>
      <pc:sldChg chg="del">
        <pc:chgData name="Eyal Kolman" userId="fd9df85a-b656-490a-99a5-64fe8bc67f8a" providerId="ADAL" clId="{61ECE6F8-33D8-44E2-B637-B5F386AE6AD8}" dt="2021-08-23T18:15:13.069" v="72" actId="47"/>
        <pc:sldMkLst>
          <pc:docMk/>
          <pc:sldMk cId="3774369090" sldId="343"/>
        </pc:sldMkLst>
      </pc:sldChg>
      <pc:sldChg chg="del">
        <pc:chgData name="Eyal Kolman" userId="fd9df85a-b656-490a-99a5-64fe8bc67f8a" providerId="ADAL" clId="{61ECE6F8-33D8-44E2-B637-B5F386AE6AD8}" dt="2021-08-23T18:15:13.069" v="72" actId="47"/>
        <pc:sldMkLst>
          <pc:docMk/>
          <pc:sldMk cId="2049980194" sldId="345"/>
        </pc:sldMkLst>
      </pc:sldChg>
      <pc:sldChg chg="del">
        <pc:chgData name="Eyal Kolman" userId="fd9df85a-b656-490a-99a5-64fe8bc67f8a" providerId="ADAL" clId="{61ECE6F8-33D8-44E2-B637-B5F386AE6AD8}" dt="2021-08-23T18:15:27.709" v="73" actId="47"/>
        <pc:sldMkLst>
          <pc:docMk/>
          <pc:sldMk cId="1990937873" sldId="347"/>
        </pc:sldMkLst>
      </pc:sldChg>
      <pc:sldChg chg="del">
        <pc:chgData name="Eyal Kolman" userId="fd9df85a-b656-490a-99a5-64fe8bc67f8a" providerId="ADAL" clId="{61ECE6F8-33D8-44E2-B637-B5F386AE6AD8}" dt="2021-08-23T18:15:27.709" v="73" actId="47"/>
        <pc:sldMkLst>
          <pc:docMk/>
          <pc:sldMk cId="129394104" sldId="348"/>
        </pc:sldMkLst>
      </pc:sldChg>
      <pc:sldChg chg="modSp mod">
        <pc:chgData name="Eyal Kolman" userId="fd9df85a-b656-490a-99a5-64fe8bc67f8a" providerId="ADAL" clId="{61ECE6F8-33D8-44E2-B637-B5F386AE6AD8}" dt="2021-08-23T18:15:57.406" v="74" actId="1076"/>
        <pc:sldMkLst>
          <pc:docMk/>
          <pc:sldMk cId="823452836" sldId="350"/>
        </pc:sldMkLst>
      </pc:sldChg>
      <pc:sldChg chg="modSp mod">
        <pc:chgData name="Eyal Kolman" userId="fd9df85a-b656-490a-99a5-64fe8bc67f8a" providerId="ADAL" clId="{61ECE6F8-33D8-44E2-B637-B5F386AE6AD8}" dt="2021-08-23T18:16:07.924" v="76" actId="1076"/>
        <pc:sldMkLst>
          <pc:docMk/>
          <pc:sldMk cId="4088306741" sldId="351"/>
        </pc:sldMkLst>
      </pc:sldChg>
      <pc:sldChg chg="addSp delSp modSp mod modAnim">
        <pc:chgData name="Eyal Kolman" userId="fd9df85a-b656-490a-99a5-64fe8bc67f8a" providerId="ADAL" clId="{61ECE6F8-33D8-44E2-B637-B5F386AE6AD8}" dt="2021-08-29T14:52:10.446" v="3905" actId="20577"/>
        <pc:sldMkLst>
          <pc:docMk/>
          <pc:sldMk cId="3511732331" sldId="352"/>
        </pc:sldMkLst>
      </pc:sldChg>
      <pc:sldChg chg="addSp modSp mod modAnim">
        <pc:chgData name="Eyal Kolman" userId="fd9df85a-b656-490a-99a5-64fe8bc67f8a" providerId="ADAL" clId="{61ECE6F8-33D8-44E2-B637-B5F386AE6AD8}" dt="2021-08-24T10:58:38.556" v="628" actId="1076"/>
        <pc:sldMkLst>
          <pc:docMk/>
          <pc:sldMk cId="3382453232" sldId="353"/>
        </pc:sldMkLst>
      </pc:sldChg>
      <pc:sldChg chg="modSp mod">
        <pc:chgData name="Eyal Kolman" userId="fd9df85a-b656-490a-99a5-64fe8bc67f8a" providerId="ADAL" clId="{61ECE6F8-33D8-44E2-B637-B5F386AE6AD8}" dt="2021-08-25T18:01:33.816" v="2288" actId="20577"/>
        <pc:sldMkLst>
          <pc:docMk/>
          <pc:sldMk cId="2707417092" sldId="354"/>
        </pc:sldMkLst>
      </pc:sldChg>
      <pc:sldChg chg="addSp delSp modSp mod">
        <pc:chgData name="Eyal Kolman" userId="fd9df85a-b656-490a-99a5-64fe8bc67f8a" providerId="ADAL" clId="{61ECE6F8-33D8-44E2-B637-B5F386AE6AD8}" dt="2021-08-25T13:05:45.492" v="1996" actId="478"/>
        <pc:sldMkLst>
          <pc:docMk/>
          <pc:sldMk cId="2904788435" sldId="355"/>
        </pc:sldMkLst>
      </pc:sldChg>
      <pc:sldChg chg="delSp modSp mod">
        <pc:chgData name="Eyal Kolman" userId="fd9df85a-b656-490a-99a5-64fe8bc67f8a" providerId="ADAL" clId="{61ECE6F8-33D8-44E2-B637-B5F386AE6AD8}" dt="2021-08-26T13:54:34.979" v="3601" actId="207"/>
        <pc:sldMkLst>
          <pc:docMk/>
          <pc:sldMk cId="703791833" sldId="356"/>
        </pc:sldMkLst>
      </pc:sldChg>
      <pc:sldChg chg="del">
        <pc:chgData name="Eyal Kolman" userId="fd9df85a-b656-490a-99a5-64fe8bc67f8a" providerId="ADAL" clId="{61ECE6F8-33D8-44E2-B637-B5F386AE6AD8}" dt="2021-08-23T18:56:38.132" v="120" actId="47"/>
        <pc:sldMkLst>
          <pc:docMk/>
          <pc:sldMk cId="3109940657" sldId="357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882764501" sldId="359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453670840" sldId="360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1673623258" sldId="361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3485622644" sldId="362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3348512885" sldId="363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2760624368" sldId="364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3879807201" sldId="365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2041630027" sldId="366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2163711045" sldId="367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3649672734" sldId="368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639761570" sldId="370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2911398341" sldId="371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140850751" sldId="372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258342064" sldId="374"/>
        </pc:sldMkLst>
      </pc:sldChg>
      <pc:sldChg chg="del">
        <pc:chgData name="Eyal Kolman" userId="fd9df85a-b656-490a-99a5-64fe8bc67f8a" providerId="ADAL" clId="{61ECE6F8-33D8-44E2-B637-B5F386AE6AD8}" dt="2021-08-23T18:15:13.069" v="72" actId="47"/>
        <pc:sldMkLst>
          <pc:docMk/>
          <pc:sldMk cId="1373246394" sldId="376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3899585441" sldId="378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2136009857" sldId="379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2861851618" sldId="381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1355379832" sldId="382"/>
        </pc:sldMkLst>
      </pc:sldChg>
      <pc:sldChg chg="del">
        <pc:chgData name="Eyal Kolman" userId="fd9df85a-b656-490a-99a5-64fe8bc67f8a" providerId="ADAL" clId="{61ECE6F8-33D8-44E2-B637-B5F386AE6AD8}" dt="2021-08-23T18:15:27.709" v="73" actId="47"/>
        <pc:sldMkLst>
          <pc:docMk/>
          <pc:sldMk cId="2796214724" sldId="383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3333093089" sldId="385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251579466" sldId="386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3765708853" sldId="387"/>
        </pc:sldMkLst>
      </pc:sldChg>
      <pc:sldChg chg="del">
        <pc:chgData name="Eyal Kolman" userId="fd9df85a-b656-490a-99a5-64fe8bc67f8a" providerId="ADAL" clId="{61ECE6F8-33D8-44E2-B637-B5F386AE6AD8}" dt="2021-08-23T18:56:34.906" v="119" actId="47"/>
        <pc:sldMkLst>
          <pc:docMk/>
          <pc:sldMk cId="2603667199" sldId="388"/>
        </pc:sldMkLst>
      </pc:sldChg>
      <pc:sldChg chg="addSp delSp modSp add mod ord">
        <pc:chgData name="Eyal Kolman" userId="fd9df85a-b656-490a-99a5-64fe8bc67f8a" providerId="ADAL" clId="{61ECE6F8-33D8-44E2-B637-B5F386AE6AD8}" dt="2021-08-24T10:47:35.483" v="309" actId="6549"/>
        <pc:sldMkLst>
          <pc:docMk/>
          <pc:sldMk cId="2589262557" sldId="389"/>
        </pc:sldMkLst>
      </pc:sldChg>
      <pc:sldChg chg="addSp delSp modSp new mod">
        <pc:chgData name="Eyal Kolman" userId="fd9df85a-b656-490a-99a5-64fe8bc67f8a" providerId="ADAL" clId="{61ECE6F8-33D8-44E2-B637-B5F386AE6AD8}" dt="2021-08-23T19:13:15.716" v="208" actId="1076"/>
        <pc:sldMkLst>
          <pc:docMk/>
          <pc:sldMk cId="3929690404" sldId="390"/>
        </pc:sldMkLst>
      </pc:sldChg>
      <pc:sldChg chg="modSp add mod modAnim">
        <pc:chgData name="Eyal Kolman" userId="fd9df85a-b656-490a-99a5-64fe8bc67f8a" providerId="ADAL" clId="{61ECE6F8-33D8-44E2-B637-B5F386AE6AD8}" dt="2021-08-29T14:52:52.454" v="3908" actId="27636"/>
        <pc:sldMkLst>
          <pc:docMk/>
          <pc:sldMk cId="4199639142" sldId="391"/>
        </pc:sldMkLst>
      </pc:sldChg>
      <pc:sldChg chg="modSp add mod">
        <pc:chgData name="Eyal Kolman" userId="fd9df85a-b656-490a-99a5-64fe8bc67f8a" providerId="ADAL" clId="{61ECE6F8-33D8-44E2-B637-B5F386AE6AD8}" dt="2021-08-24T10:59:37.811" v="641" actId="14100"/>
        <pc:sldMkLst>
          <pc:docMk/>
          <pc:sldMk cId="3731947417" sldId="392"/>
        </pc:sldMkLst>
      </pc:sldChg>
      <pc:sldChg chg="addSp modSp new mod modAnim">
        <pc:chgData name="Eyal Kolman" userId="fd9df85a-b656-490a-99a5-64fe8bc67f8a" providerId="ADAL" clId="{61ECE6F8-33D8-44E2-B637-B5F386AE6AD8}" dt="2021-08-25T13:05:02.982" v="1986"/>
        <pc:sldMkLst>
          <pc:docMk/>
          <pc:sldMk cId="3027878502" sldId="393"/>
        </pc:sldMkLst>
      </pc:sldChg>
      <pc:sldChg chg="addSp modSp new mod">
        <pc:chgData name="Eyal Kolman" userId="fd9df85a-b656-490a-99a5-64fe8bc67f8a" providerId="ADAL" clId="{61ECE6F8-33D8-44E2-B637-B5F386AE6AD8}" dt="2021-08-25T12:17:50.901" v="1359" actId="14100"/>
        <pc:sldMkLst>
          <pc:docMk/>
          <pc:sldMk cId="2670597356" sldId="394"/>
        </pc:sldMkLst>
      </pc:sldChg>
      <pc:sldChg chg="modSp new mod">
        <pc:chgData name="Eyal Kolman" userId="fd9df85a-b656-490a-99a5-64fe8bc67f8a" providerId="ADAL" clId="{61ECE6F8-33D8-44E2-B637-B5F386AE6AD8}" dt="2021-08-25T12:31:51.276" v="1683" actId="20577"/>
        <pc:sldMkLst>
          <pc:docMk/>
          <pc:sldMk cId="583614706" sldId="395"/>
        </pc:sldMkLst>
      </pc:sldChg>
      <pc:sldChg chg="addSp delSp modSp new mod">
        <pc:chgData name="Eyal Kolman" userId="fd9df85a-b656-490a-99a5-64fe8bc67f8a" providerId="ADAL" clId="{61ECE6F8-33D8-44E2-B637-B5F386AE6AD8}" dt="2021-08-25T13:03:22.530" v="1964" actId="20577"/>
        <pc:sldMkLst>
          <pc:docMk/>
          <pc:sldMk cId="3866524538" sldId="396"/>
        </pc:sldMkLst>
      </pc:sldChg>
      <pc:sldChg chg="new del">
        <pc:chgData name="Eyal Kolman" userId="fd9df85a-b656-490a-99a5-64fe8bc67f8a" providerId="ADAL" clId="{61ECE6F8-33D8-44E2-B637-B5F386AE6AD8}" dt="2021-08-25T13:09:11.150" v="1999" actId="47"/>
        <pc:sldMkLst>
          <pc:docMk/>
          <pc:sldMk cId="2300750789" sldId="397"/>
        </pc:sldMkLst>
      </pc:sldChg>
      <pc:sldChg chg="addSp delSp modSp new mod delAnim modAnim">
        <pc:chgData name="Eyal Kolman" userId="fd9df85a-b656-490a-99a5-64fe8bc67f8a" providerId="ADAL" clId="{61ECE6F8-33D8-44E2-B637-B5F386AE6AD8}" dt="2021-08-25T13:13:10.606" v="2075" actId="20577"/>
        <pc:sldMkLst>
          <pc:docMk/>
          <pc:sldMk cId="2934655423" sldId="398"/>
        </pc:sldMkLst>
      </pc:sldChg>
      <pc:sldChg chg="addSp modSp add mod">
        <pc:chgData name="Eyal Kolman" userId="fd9df85a-b656-490a-99a5-64fe8bc67f8a" providerId="ADAL" clId="{61ECE6F8-33D8-44E2-B637-B5F386AE6AD8}" dt="2021-08-25T18:19:06.614" v="2412" actId="21"/>
        <pc:sldMkLst>
          <pc:docMk/>
          <pc:sldMk cId="305819087" sldId="399"/>
        </pc:sldMkLst>
      </pc:sldChg>
      <pc:sldChg chg="addSp delSp modSp new mod">
        <pc:chgData name="Eyal Kolman" userId="fd9df85a-b656-490a-99a5-64fe8bc67f8a" providerId="ADAL" clId="{61ECE6F8-33D8-44E2-B637-B5F386AE6AD8}" dt="2021-08-25T18:18:20.053" v="2411" actId="164"/>
        <pc:sldMkLst>
          <pc:docMk/>
          <pc:sldMk cId="2257079158" sldId="400"/>
        </pc:sldMkLst>
      </pc:sldChg>
      <pc:sldChg chg="addSp delSp modSp new mod modAnim">
        <pc:chgData name="Eyal Kolman" userId="fd9df85a-b656-490a-99a5-64fe8bc67f8a" providerId="ADAL" clId="{61ECE6F8-33D8-44E2-B637-B5F386AE6AD8}" dt="2021-08-25T19:13:49.190" v="2492"/>
        <pc:sldMkLst>
          <pc:docMk/>
          <pc:sldMk cId="889181323" sldId="401"/>
        </pc:sldMkLst>
      </pc:sldChg>
      <pc:sldChg chg="modSp add del mod modAnim">
        <pc:chgData name="Eyal Kolman" userId="fd9df85a-b656-490a-99a5-64fe8bc67f8a" providerId="ADAL" clId="{61ECE6F8-33D8-44E2-B637-B5F386AE6AD8}" dt="2021-08-25T18:20:43.950" v="2445" actId="47"/>
        <pc:sldMkLst>
          <pc:docMk/>
          <pc:sldMk cId="1763696747" sldId="401"/>
        </pc:sldMkLst>
      </pc:sldChg>
      <pc:sldChg chg="new del">
        <pc:chgData name="Eyal Kolman" userId="fd9df85a-b656-490a-99a5-64fe8bc67f8a" providerId="ADAL" clId="{61ECE6F8-33D8-44E2-B637-B5F386AE6AD8}" dt="2021-08-25T19:06:48.657" v="2447" actId="47"/>
        <pc:sldMkLst>
          <pc:docMk/>
          <pc:sldMk cId="3579878927" sldId="401"/>
        </pc:sldMkLst>
      </pc:sldChg>
      <pc:sldChg chg="modSp new mod">
        <pc:chgData name="Eyal Kolman" userId="fd9df85a-b656-490a-99a5-64fe8bc67f8a" providerId="ADAL" clId="{61ECE6F8-33D8-44E2-B637-B5F386AE6AD8}" dt="2021-08-26T12:57:28.977" v="2967" actId="20577"/>
        <pc:sldMkLst>
          <pc:docMk/>
          <pc:sldMk cId="3238477033" sldId="402"/>
        </pc:sldMkLst>
      </pc:sldChg>
      <pc:sldChg chg="addSp delSp modSp new mod">
        <pc:chgData name="Eyal Kolman" userId="fd9df85a-b656-490a-99a5-64fe8bc67f8a" providerId="ADAL" clId="{61ECE6F8-33D8-44E2-B637-B5F386AE6AD8}" dt="2021-08-26T13:15:47.581" v="3004" actId="22"/>
        <pc:sldMkLst>
          <pc:docMk/>
          <pc:sldMk cId="1039674905" sldId="403"/>
        </pc:sldMkLst>
      </pc:sldChg>
      <pc:sldChg chg="addSp delSp modSp new mod">
        <pc:chgData name="Eyal Kolman" userId="fd9df85a-b656-490a-99a5-64fe8bc67f8a" providerId="ADAL" clId="{61ECE6F8-33D8-44E2-B637-B5F386AE6AD8}" dt="2021-08-26T10:37:25.863" v="2849" actId="20577"/>
        <pc:sldMkLst>
          <pc:docMk/>
          <pc:sldMk cId="443046853" sldId="404"/>
        </pc:sldMkLst>
      </pc:sldChg>
      <pc:sldChg chg="modSp add mod">
        <pc:chgData name="Eyal Kolman" userId="fd9df85a-b656-490a-99a5-64fe8bc67f8a" providerId="ADAL" clId="{61ECE6F8-33D8-44E2-B637-B5F386AE6AD8}" dt="2021-08-26T13:53:29.901" v="3553"/>
        <pc:sldMkLst>
          <pc:docMk/>
          <pc:sldMk cId="31977688" sldId="405"/>
        </pc:sldMkLst>
      </pc:sldChg>
      <pc:sldChg chg="add">
        <pc:chgData name="Eyal Kolman" userId="fd9df85a-b656-490a-99a5-64fe8bc67f8a" providerId="ADAL" clId="{61ECE6F8-33D8-44E2-B637-B5F386AE6AD8}" dt="2021-08-26T13:13:23.137" v="2968" actId="2890"/>
        <pc:sldMkLst>
          <pc:docMk/>
          <pc:sldMk cId="723804754" sldId="406"/>
        </pc:sldMkLst>
      </pc:sldChg>
      <pc:sldChg chg="addSp delSp modSp new mod">
        <pc:chgData name="Eyal Kolman" userId="fd9df85a-b656-490a-99a5-64fe8bc67f8a" providerId="ADAL" clId="{61ECE6F8-33D8-44E2-B637-B5F386AE6AD8}" dt="2021-08-26T13:39:25.587" v="3333" actId="20577"/>
        <pc:sldMkLst>
          <pc:docMk/>
          <pc:sldMk cId="705566345" sldId="407"/>
        </pc:sldMkLst>
      </pc:sldChg>
      <pc:sldChg chg="modSp new mod">
        <pc:chgData name="Eyal Kolman" userId="fd9df85a-b656-490a-99a5-64fe8bc67f8a" providerId="ADAL" clId="{61ECE6F8-33D8-44E2-B637-B5F386AE6AD8}" dt="2021-08-26T14:08:45.425" v="3742" actId="6549"/>
        <pc:sldMkLst>
          <pc:docMk/>
          <pc:sldMk cId="1458139334" sldId="408"/>
        </pc:sldMkLst>
      </pc:sldChg>
      <pc:sldChg chg="modSp new del mod">
        <pc:chgData name="Eyal Kolman" userId="fd9df85a-b656-490a-99a5-64fe8bc67f8a" providerId="ADAL" clId="{61ECE6F8-33D8-44E2-B637-B5F386AE6AD8}" dt="2021-08-31T15:19:55.010" v="4523" actId="47"/>
        <pc:sldMkLst>
          <pc:docMk/>
          <pc:sldMk cId="3784324714" sldId="409"/>
        </pc:sldMkLst>
      </pc:sldChg>
      <pc:sldChg chg="addSp delSp modSp add mod">
        <pc:chgData name="Eyal Kolman" userId="fd9df85a-b656-490a-99a5-64fe8bc67f8a" providerId="ADAL" clId="{61ECE6F8-33D8-44E2-B637-B5F386AE6AD8}" dt="2021-08-29T14:23:36.322" v="3788" actId="20577"/>
        <pc:sldMkLst>
          <pc:docMk/>
          <pc:sldMk cId="2064107570" sldId="410"/>
        </pc:sldMkLst>
      </pc:sldChg>
      <pc:sldChg chg="addSp modSp add mod modAnim">
        <pc:chgData name="Eyal Kolman" userId="fd9df85a-b656-490a-99a5-64fe8bc67f8a" providerId="ADAL" clId="{61ECE6F8-33D8-44E2-B637-B5F386AE6AD8}" dt="2021-08-31T15:18:30.581" v="4520"/>
        <pc:sldMkLst>
          <pc:docMk/>
          <pc:sldMk cId="1318427435" sldId="411"/>
        </pc:sldMkLst>
      </pc:sldChg>
      <pc:sldChg chg="modSp add modAnim">
        <pc:chgData name="Eyal Kolman" userId="fd9df85a-b656-490a-99a5-64fe8bc67f8a" providerId="ADAL" clId="{61ECE6F8-33D8-44E2-B637-B5F386AE6AD8}" dt="2021-08-31T15:18:54.830" v="4522"/>
        <pc:sldMkLst>
          <pc:docMk/>
          <pc:sldMk cId="769590955" sldId="412"/>
        </pc:sldMkLst>
      </pc:sldChg>
      <pc:sldChg chg="addSp modSp new mod">
        <pc:chgData name="Eyal Kolman" userId="fd9df85a-b656-490a-99a5-64fe8bc67f8a" providerId="ADAL" clId="{61ECE6F8-33D8-44E2-B637-B5F386AE6AD8}" dt="2021-08-31T15:24:10.868" v="4897" actId="6549"/>
        <pc:sldMkLst>
          <pc:docMk/>
          <pc:sldMk cId="3077122834" sldId="413"/>
        </pc:sldMkLst>
      </pc:sldChg>
      <pc:sldChg chg="addSp delSp modSp add mod">
        <pc:chgData name="Eyal Kolman" userId="fd9df85a-b656-490a-99a5-64fe8bc67f8a" providerId="ADAL" clId="{61ECE6F8-33D8-44E2-B637-B5F386AE6AD8}" dt="2021-08-31T15:25:29.346" v="4981" actId="20577"/>
        <pc:sldMkLst>
          <pc:docMk/>
          <pc:sldMk cId="2052343383" sldId="414"/>
        </pc:sldMkLst>
      </pc:sldChg>
      <pc:sldMasterChg chg="delSldLayout">
        <pc:chgData name="Eyal Kolman" userId="fd9df85a-b656-490a-99a5-64fe8bc67f8a" providerId="ADAL" clId="{61ECE6F8-33D8-44E2-B637-B5F386AE6AD8}" dt="2021-08-23T18:15:03.459" v="71" actId="47"/>
        <pc:sldMasterMkLst>
          <pc:docMk/>
          <pc:sldMasterMk cId="1150835767" sldId="2147483660"/>
        </pc:sldMasterMkLst>
        <pc:sldLayoutChg chg="del">
          <pc:chgData name="Eyal Kolman" userId="fd9df85a-b656-490a-99a5-64fe8bc67f8a" providerId="ADAL" clId="{61ECE6F8-33D8-44E2-B637-B5F386AE6AD8}" dt="2021-08-23T18:15:03.459" v="71" actId="47"/>
          <pc:sldLayoutMkLst>
            <pc:docMk/>
            <pc:sldMasterMk cId="1150835767" sldId="2147483660"/>
            <pc:sldLayoutMk cId="3141880609" sldId="2147483672"/>
          </pc:sldLayoutMkLst>
        </pc:sldLayoutChg>
      </pc:sldMasterChg>
    </pc:docChg>
  </pc:docChgLst>
  <pc:docChgLst>
    <pc:chgData name="Eyal Kolman" userId="fd9df85a-b656-490a-99a5-64fe8bc67f8a" providerId="ADAL" clId="{08993D08-360E-49A1-96BE-CD93AA7D7303}"/>
    <pc:docChg chg="undo custSel modSld">
      <pc:chgData name="Eyal Kolman" userId="fd9df85a-b656-490a-99a5-64fe8bc67f8a" providerId="ADAL" clId="{08993D08-360E-49A1-96BE-CD93AA7D7303}" dt="2024-06-09T19:46:00.132" v="53" actId="400"/>
      <pc:docMkLst>
        <pc:docMk/>
      </pc:docMkLst>
      <pc:sldChg chg="modSp mod">
        <pc:chgData name="Eyal Kolman" userId="fd9df85a-b656-490a-99a5-64fe8bc67f8a" providerId="ADAL" clId="{08993D08-360E-49A1-96BE-CD93AA7D7303}" dt="2024-06-09T19:18:34.358" v="9" actId="108"/>
        <pc:sldMkLst>
          <pc:docMk/>
          <pc:sldMk cId="3511732331" sldId="352"/>
        </pc:sldMkLst>
      </pc:sldChg>
      <pc:sldChg chg="modSp mod">
        <pc:chgData name="Eyal Kolman" userId="fd9df85a-b656-490a-99a5-64fe8bc67f8a" providerId="ADAL" clId="{08993D08-360E-49A1-96BE-CD93AA7D7303}" dt="2024-06-09T19:29:07.563" v="22" actId="400"/>
        <pc:sldMkLst>
          <pc:docMk/>
          <pc:sldMk cId="2934655423" sldId="398"/>
        </pc:sldMkLst>
      </pc:sldChg>
      <pc:sldChg chg="modSp mod">
        <pc:chgData name="Eyal Kolman" userId="fd9df85a-b656-490a-99a5-64fe8bc67f8a" providerId="ADAL" clId="{08993D08-360E-49A1-96BE-CD93AA7D7303}" dt="2024-06-09T19:34:17.169" v="44" actId="400"/>
        <pc:sldMkLst>
          <pc:docMk/>
          <pc:sldMk cId="1039674905" sldId="403"/>
        </pc:sldMkLst>
      </pc:sldChg>
      <pc:sldChg chg="modSp mod">
        <pc:chgData name="Eyal Kolman" userId="fd9df85a-b656-490a-99a5-64fe8bc67f8a" providerId="ADAL" clId="{08993D08-360E-49A1-96BE-CD93AA7D7303}" dt="2024-06-09T19:46:00.132" v="53" actId="400"/>
        <pc:sldMkLst>
          <pc:docMk/>
          <pc:sldMk cId="723804754" sldId="406"/>
        </pc:sldMkLst>
      </pc:sldChg>
      <pc:sldChg chg="modSp mod">
        <pc:chgData name="Eyal Kolman" userId="fd9df85a-b656-490a-99a5-64fe8bc67f8a" providerId="ADAL" clId="{08993D08-360E-49A1-96BE-CD93AA7D7303}" dt="2024-06-09T19:44:42.452" v="45" actId="6549"/>
        <pc:sldMkLst>
          <pc:docMk/>
          <pc:sldMk cId="705566345" sldId="407"/>
        </pc:sldMkLst>
      </pc:sldChg>
      <pc:sldChg chg="modSp mod">
        <pc:chgData name="Eyal Kolman" userId="fd9df85a-b656-490a-99a5-64fe8bc67f8a" providerId="ADAL" clId="{08993D08-360E-49A1-96BE-CD93AA7D7303}" dt="2024-06-09T19:33:21.623" v="38" actId="5793"/>
        <pc:sldMkLst>
          <pc:docMk/>
          <pc:sldMk cId="1458139334" sldId="408"/>
        </pc:sldMkLst>
      </pc:sldChg>
      <pc:sldChg chg="modSp mod">
        <pc:chgData name="Eyal Kolman" userId="fd9df85a-b656-490a-99a5-64fe8bc67f8a" providerId="ADAL" clId="{08993D08-360E-49A1-96BE-CD93AA7D7303}" dt="2024-06-09T19:30:39.026" v="27" actId="20577"/>
        <pc:sldMkLst>
          <pc:docMk/>
          <pc:sldMk cId="2064107570" sldId="410"/>
        </pc:sldMkLst>
      </pc:sldChg>
      <pc:sldChg chg="modSp mod modAnim">
        <pc:chgData name="Eyal Kolman" userId="fd9df85a-b656-490a-99a5-64fe8bc67f8a" providerId="ADAL" clId="{08993D08-360E-49A1-96BE-CD93AA7D7303}" dt="2024-06-09T19:23:24.847" v="13"/>
        <pc:sldMkLst>
          <pc:docMk/>
          <pc:sldMk cId="1318427435" sldId="411"/>
        </pc:sldMkLst>
      </pc:sldChg>
      <pc:sldChg chg="modSp mod">
        <pc:chgData name="Eyal Kolman" userId="fd9df85a-b656-490a-99a5-64fe8bc67f8a" providerId="ADAL" clId="{08993D08-360E-49A1-96BE-CD93AA7D7303}" dt="2024-06-09T19:32:18.932" v="34" actId="313"/>
        <pc:sldMkLst>
          <pc:docMk/>
          <pc:sldMk cId="2188487796" sldId="422"/>
        </pc:sldMkLst>
      </pc:sldChg>
    </pc:docChg>
  </pc:docChgLst>
  <pc:docChgLst>
    <pc:chgData name="Eyal Kolman" userId="fd9df85a-b656-490a-99a5-64fe8bc67f8a" providerId="ADAL" clId="{466B8D1F-AC3A-41B4-93A4-7EAF86B9AD86}"/>
    <pc:docChg chg="custSel addSld modSld sldOrd">
      <pc:chgData name="Eyal Kolman" userId="fd9df85a-b656-490a-99a5-64fe8bc67f8a" providerId="ADAL" clId="{466B8D1F-AC3A-41B4-93A4-7EAF86B9AD86}" dt="2024-11-17T16:53:39.438" v="144" actId="400"/>
      <pc:docMkLst>
        <pc:docMk/>
      </pc:docMkLst>
      <pc:sldChg chg="modSp mod">
        <pc:chgData name="Eyal Kolman" userId="fd9df85a-b656-490a-99a5-64fe8bc67f8a" providerId="ADAL" clId="{466B8D1F-AC3A-41B4-93A4-7EAF86B9AD86}" dt="2024-11-17T16:04:14.401" v="79" actId="33524"/>
        <pc:sldMkLst>
          <pc:docMk/>
          <pc:sldMk cId="823452836" sldId="350"/>
        </pc:sldMkLst>
        <pc:spChg chg="mod">
          <ac:chgData name="Eyal Kolman" userId="fd9df85a-b656-490a-99a5-64fe8bc67f8a" providerId="ADAL" clId="{466B8D1F-AC3A-41B4-93A4-7EAF86B9AD86}" dt="2024-11-17T16:04:14.401" v="79" actId="33524"/>
          <ac:spMkLst>
            <pc:docMk/>
            <pc:sldMk cId="823452836" sldId="350"/>
            <ac:spMk id="4" creationId="{D7F72E34-F635-4339-B4A0-430351143E6E}"/>
          </ac:spMkLst>
        </pc:spChg>
      </pc:sldChg>
      <pc:sldChg chg="modSp mod">
        <pc:chgData name="Eyal Kolman" userId="fd9df85a-b656-490a-99a5-64fe8bc67f8a" providerId="ADAL" clId="{466B8D1F-AC3A-41B4-93A4-7EAF86B9AD86}" dt="2024-11-17T16:04:49.932" v="81" actId="27107"/>
        <pc:sldMkLst>
          <pc:docMk/>
          <pc:sldMk cId="4088306741" sldId="351"/>
        </pc:sldMkLst>
        <pc:spChg chg="mod">
          <ac:chgData name="Eyal Kolman" userId="fd9df85a-b656-490a-99a5-64fe8bc67f8a" providerId="ADAL" clId="{466B8D1F-AC3A-41B4-93A4-7EAF86B9AD86}" dt="2024-11-17T16:04:49.932" v="81" actId="27107"/>
          <ac:spMkLst>
            <pc:docMk/>
            <pc:sldMk cId="4088306741" sldId="351"/>
            <ac:spMk id="3" creationId="{D59108E3-ED9A-453E-902D-80584A6D440A}"/>
          </ac:spMkLst>
        </pc:spChg>
      </pc:sldChg>
      <pc:sldChg chg="modSp mod">
        <pc:chgData name="Eyal Kolman" userId="fd9df85a-b656-490a-99a5-64fe8bc67f8a" providerId="ADAL" clId="{466B8D1F-AC3A-41B4-93A4-7EAF86B9AD86}" dt="2024-11-17T16:08:33.926" v="91" actId="400"/>
        <pc:sldMkLst>
          <pc:docMk/>
          <pc:sldMk cId="3511732331" sldId="352"/>
        </pc:sldMkLst>
        <pc:spChg chg="mod">
          <ac:chgData name="Eyal Kolman" userId="fd9df85a-b656-490a-99a5-64fe8bc67f8a" providerId="ADAL" clId="{466B8D1F-AC3A-41B4-93A4-7EAF86B9AD86}" dt="2024-11-17T16:08:02.538" v="86" actId="400"/>
          <ac:spMkLst>
            <pc:docMk/>
            <pc:sldMk cId="3511732331" sldId="352"/>
            <ac:spMk id="3" creationId="{08A74F7A-B413-4789-E65C-636A423766C2}"/>
          </ac:spMkLst>
        </pc:spChg>
        <pc:spChg chg="mod">
          <ac:chgData name="Eyal Kolman" userId="fd9df85a-b656-490a-99a5-64fe8bc67f8a" providerId="ADAL" clId="{466B8D1F-AC3A-41B4-93A4-7EAF86B9AD86}" dt="2024-11-17T16:08:33.926" v="91" actId="400"/>
          <ac:spMkLst>
            <pc:docMk/>
            <pc:sldMk cId="3511732331" sldId="352"/>
            <ac:spMk id="5" creationId="{A8BEE952-2006-138C-0F76-7FEF3CE62AE7}"/>
          </ac:spMkLst>
        </pc:spChg>
      </pc:sldChg>
      <pc:sldChg chg="modSp">
        <pc:chgData name="Eyal Kolman" userId="fd9df85a-b656-490a-99a5-64fe8bc67f8a" providerId="ADAL" clId="{466B8D1F-AC3A-41B4-93A4-7EAF86B9AD86}" dt="2024-11-17T16:20:43.970" v="103" actId="20577"/>
        <pc:sldMkLst>
          <pc:docMk/>
          <pc:sldMk cId="3382453232" sldId="353"/>
        </pc:sldMkLst>
        <pc:spChg chg="mod">
          <ac:chgData name="Eyal Kolman" userId="fd9df85a-b656-490a-99a5-64fe8bc67f8a" providerId="ADAL" clId="{466B8D1F-AC3A-41B4-93A4-7EAF86B9AD86}" dt="2024-11-17T16:20:43.970" v="103" actId="20577"/>
          <ac:spMkLst>
            <pc:docMk/>
            <pc:sldMk cId="3382453232" sldId="353"/>
            <ac:spMk id="2" creationId="{56243EAE-E1A5-415B-9FAE-0341746763DF}"/>
          </ac:spMkLst>
        </pc:spChg>
      </pc:sldChg>
      <pc:sldChg chg="modSp mod">
        <pc:chgData name="Eyal Kolman" userId="fd9df85a-b656-490a-99a5-64fe8bc67f8a" providerId="ADAL" clId="{466B8D1F-AC3A-41B4-93A4-7EAF86B9AD86}" dt="2024-11-17T16:20:58.711" v="104"/>
        <pc:sldMkLst>
          <pc:docMk/>
          <pc:sldMk cId="3731947417" sldId="392"/>
        </pc:sldMkLst>
        <pc:spChg chg="mod">
          <ac:chgData name="Eyal Kolman" userId="fd9df85a-b656-490a-99a5-64fe8bc67f8a" providerId="ADAL" clId="{466B8D1F-AC3A-41B4-93A4-7EAF86B9AD86}" dt="2024-11-17T16:20:58.711" v="104"/>
          <ac:spMkLst>
            <pc:docMk/>
            <pc:sldMk cId="3731947417" sldId="392"/>
            <ac:spMk id="2" creationId="{56243EAE-E1A5-415B-9FAE-0341746763DF}"/>
          </ac:spMkLst>
        </pc:spChg>
      </pc:sldChg>
      <pc:sldChg chg="modSp mod">
        <pc:chgData name="Eyal Kolman" userId="fd9df85a-b656-490a-99a5-64fe8bc67f8a" providerId="ADAL" clId="{466B8D1F-AC3A-41B4-93A4-7EAF86B9AD86}" dt="2024-11-17T16:49:09.007" v="131" actId="400"/>
        <pc:sldMkLst>
          <pc:docMk/>
          <pc:sldMk cId="2934655423" sldId="398"/>
        </pc:sldMkLst>
        <pc:spChg chg="mod">
          <ac:chgData name="Eyal Kolman" userId="fd9df85a-b656-490a-99a5-64fe8bc67f8a" providerId="ADAL" clId="{466B8D1F-AC3A-41B4-93A4-7EAF86B9AD86}" dt="2024-11-17T16:49:09.007" v="131" actId="400"/>
          <ac:spMkLst>
            <pc:docMk/>
            <pc:sldMk cId="2934655423" sldId="398"/>
            <ac:spMk id="2" creationId="{6CD6388B-2149-4082-98ED-1B58FA2EAFFB}"/>
          </ac:spMkLst>
        </pc:spChg>
      </pc:sldChg>
      <pc:sldChg chg="addSp delSp modSp mod delAnim">
        <pc:chgData name="Eyal Kolman" userId="fd9df85a-b656-490a-99a5-64fe8bc67f8a" providerId="ADAL" clId="{466B8D1F-AC3A-41B4-93A4-7EAF86B9AD86}" dt="2024-11-17T16:46:53.273" v="124" actId="1440"/>
        <pc:sldMkLst>
          <pc:docMk/>
          <pc:sldMk cId="889181323" sldId="401"/>
        </pc:sldMkLst>
        <pc:picChg chg="add mod">
          <ac:chgData name="Eyal Kolman" userId="fd9df85a-b656-490a-99a5-64fe8bc67f8a" providerId="ADAL" clId="{466B8D1F-AC3A-41B4-93A4-7EAF86B9AD86}" dt="2024-11-17T16:46:53.273" v="124" actId="1440"/>
          <ac:picMkLst>
            <pc:docMk/>
            <pc:sldMk cId="889181323" sldId="401"/>
            <ac:picMk id="4" creationId="{28C19742-A969-44AD-64EF-9FE58AC35978}"/>
          </ac:picMkLst>
        </pc:picChg>
        <pc:picChg chg="del">
          <ac:chgData name="Eyal Kolman" userId="fd9df85a-b656-490a-99a5-64fe8bc67f8a" providerId="ADAL" clId="{466B8D1F-AC3A-41B4-93A4-7EAF86B9AD86}" dt="2024-11-17T16:46:21.560" v="118" actId="478"/>
          <ac:picMkLst>
            <pc:docMk/>
            <pc:sldMk cId="889181323" sldId="401"/>
            <ac:picMk id="7" creationId="{9AC18F52-6AB3-43CB-B7A8-AF76A1CD3FF7}"/>
          </ac:picMkLst>
        </pc:picChg>
        <pc:picChg chg="del">
          <ac:chgData name="Eyal Kolman" userId="fd9df85a-b656-490a-99a5-64fe8bc67f8a" providerId="ADAL" clId="{466B8D1F-AC3A-41B4-93A4-7EAF86B9AD86}" dt="2024-11-17T16:46:23.264" v="119" actId="478"/>
          <ac:picMkLst>
            <pc:docMk/>
            <pc:sldMk cId="889181323" sldId="401"/>
            <ac:picMk id="11" creationId="{48A43734-D33D-4A84-8BC7-6BCBE4F4630B}"/>
          </ac:picMkLst>
        </pc:picChg>
      </pc:sldChg>
      <pc:sldChg chg="modSp mod">
        <pc:chgData name="Eyal Kolman" userId="fd9df85a-b656-490a-99a5-64fe8bc67f8a" providerId="ADAL" clId="{466B8D1F-AC3A-41B4-93A4-7EAF86B9AD86}" dt="2024-11-17T16:52:58.714" v="137" actId="400"/>
        <pc:sldMkLst>
          <pc:docMk/>
          <pc:sldMk cId="1039674905" sldId="403"/>
        </pc:sldMkLst>
        <pc:spChg chg="mod">
          <ac:chgData name="Eyal Kolman" userId="fd9df85a-b656-490a-99a5-64fe8bc67f8a" providerId="ADAL" clId="{466B8D1F-AC3A-41B4-93A4-7EAF86B9AD86}" dt="2024-11-17T16:52:58.714" v="137" actId="400"/>
          <ac:spMkLst>
            <pc:docMk/>
            <pc:sldMk cId="1039674905" sldId="403"/>
            <ac:spMk id="2" creationId="{3FC4E280-B949-49D1-A729-E10A8FE49B6B}"/>
          </ac:spMkLst>
        </pc:spChg>
      </pc:sldChg>
      <pc:sldChg chg="modSp mod">
        <pc:chgData name="Eyal Kolman" userId="fd9df85a-b656-490a-99a5-64fe8bc67f8a" providerId="ADAL" clId="{466B8D1F-AC3A-41B4-93A4-7EAF86B9AD86}" dt="2024-11-17T16:53:39.438" v="144" actId="400"/>
        <pc:sldMkLst>
          <pc:docMk/>
          <pc:sldMk cId="723804754" sldId="406"/>
        </pc:sldMkLst>
        <pc:spChg chg="mod">
          <ac:chgData name="Eyal Kolman" userId="fd9df85a-b656-490a-99a5-64fe8bc67f8a" providerId="ADAL" clId="{466B8D1F-AC3A-41B4-93A4-7EAF86B9AD86}" dt="2024-11-17T16:53:39.438" v="144" actId="400"/>
          <ac:spMkLst>
            <pc:docMk/>
            <pc:sldMk cId="723804754" sldId="406"/>
            <ac:spMk id="2" creationId="{3FC4E280-B949-49D1-A729-E10A8FE49B6B}"/>
          </ac:spMkLst>
        </pc:spChg>
      </pc:sldChg>
      <pc:sldChg chg="modSp mod">
        <pc:chgData name="Eyal Kolman" userId="fd9df85a-b656-490a-99a5-64fe8bc67f8a" providerId="ADAL" clId="{466B8D1F-AC3A-41B4-93A4-7EAF86B9AD86}" dt="2024-11-17T16:29:13.174" v="105" actId="20577"/>
        <pc:sldMkLst>
          <pc:docMk/>
          <pc:sldMk cId="1318427435" sldId="411"/>
        </pc:sldMkLst>
        <pc:spChg chg="mod">
          <ac:chgData name="Eyal Kolman" userId="fd9df85a-b656-490a-99a5-64fe8bc67f8a" providerId="ADAL" clId="{466B8D1F-AC3A-41B4-93A4-7EAF86B9AD86}" dt="2024-11-17T16:29:13.174" v="105" actId="20577"/>
          <ac:spMkLst>
            <pc:docMk/>
            <pc:sldMk cId="1318427435" sldId="411"/>
            <ac:spMk id="6" creationId="{ED2C0801-75DF-4A5A-9465-9D5191E5B251}"/>
          </ac:spMkLst>
        </pc:spChg>
      </pc:sldChg>
      <pc:sldChg chg="addSp modSp mod">
        <pc:chgData name="Eyal Kolman" userId="fd9df85a-b656-490a-99a5-64fe8bc67f8a" providerId="ADAL" clId="{466B8D1F-AC3A-41B4-93A4-7EAF86B9AD86}" dt="2024-11-17T16:39:43.813" v="116" actId="14100"/>
        <pc:sldMkLst>
          <pc:docMk/>
          <pc:sldMk cId="769590955" sldId="412"/>
        </pc:sldMkLst>
        <pc:spChg chg="mod">
          <ac:chgData name="Eyal Kolman" userId="fd9df85a-b656-490a-99a5-64fe8bc67f8a" providerId="ADAL" clId="{466B8D1F-AC3A-41B4-93A4-7EAF86B9AD86}" dt="2024-11-17T16:39:43.813" v="116" actId="14100"/>
          <ac:spMkLst>
            <pc:docMk/>
            <pc:sldMk cId="769590955" sldId="412"/>
            <ac:spMk id="2" creationId="{56243EAE-E1A5-415B-9FAE-0341746763DF}"/>
          </ac:spMkLst>
        </pc:spChg>
        <pc:graphicFrameChg chg="add mod">
          <ac:chgData name="Eyal Kolman" userId="fd9df85a-b656-490a-99a5-64fe8bc67f8a" providerId="ADAL" clId="{466B8D1F-AC3A-41B4-93A4-7EAF86B9AD86}" dt="2024-11-17T16:39:18.822" v="108"/>
          <ac:graphicFrameMkLst>
            <pc:docMk/>
            <pc:sldMk cId="769590955" sldId="412"/>
            <ac:graphicFrameMk id="4" creationId="{8E3FE23E-FFCA-434B-B377-FAF06B1F064F}"/>
          </ac:graphicFrameMkLst>
        </pc:graphicFrameChg>
        <pc:graphicFrameChg chg="add mod">
          <ac:chgData name="Eyal Kolman" userId="fd9df85a-b656-490a-99a5-64fe8bc67f8a" providerId="ADAL" clId="{466B8D1F-AC3A-41B4-93A4-7EAF86B9AD86}" dt="2024-11-17T16:39:22.791" v="111"/>
          <ac:graphicFrameMkLst>
            <pc:docMk/>
            <pc:sldMk cId="769590955" sldId="412"/>
            <ac:graphicFrameMk id="5" creationId="{8E3FE23E-FFCA-434B-B377-FAF06B1F064F}"/>
          </ac:graphicFrameMkLst>
        </pc:graphicFrameChg>
        <pc:picChg chg="add mod">
          <ac:chgData name="Eyal Kolman" userId="fd9df85a-b656-490a-99a5-64fe8bc67f8a" providerId="ADAL" clId="{466B8D1F-AC3A-41B4-93A4-7EAF86B9AD86}" dt="2024-11-17T16:39:35.966" v="115" actId="1076"/>
          <ac:picMkLst>
            <pc:docMk/>
            <pc:sldMk cId="769590955" sldId="412"/>
            <ac:picMk id="6" creationId="{DFD4F6CD-2629-2E9A-571C-416A109923B4}"/>
          </ac:picMkLst>
        </pc:picChg>
      </pc:sldChg>
      <pc:sldChg chg="addSp delSp modSp new mod">
        <pc:chgData name="Eyal Kolman" userId="fd9df85a-b656-490a-99a5-64fe8bc67f8a" providerId="ADAL" clId="{466B8D1F-AC3A-41B4-93A4-7EAF86B9AD86}" dt="2024-11-17T16:01:17.955" v="30" actId="1440"/>
        <pc:sldMkLst>
          <pc:docMk/>
          <pc:sldMk cId="3113339897" sldId="423"/>
        </pc:sldMkLst>
        <pc:spChg chg="del">
          <ac:chgData name="Eyal Kolman" userId="fd9df85a-b656-490a-99a5-64fe8bc67f8a" providerId="ADAL" clId="{466B8D1F-AC3A-41B4-93A4-7EAF86B9AD86}" dt="2024-11-17T16:00:37.716" v="1" actId="931"/>
          <ac:spMkLst>
            <pc:docMk/>
            <pc:sldMk cId="3113339897" sldId="423"/>
            <ac:spMk id="2" creationId="{F8EE48D3-B2A2-5881-BE71-BC49A1374F91}"/>
          </ac:spMkLst>
        </pc:spChg>
        <pc:spChg chg="mod">
          <ac:chgData name="Eyal Kolman" userId="fd9df85a-b656-490a-99a5-64fe8bc67f8a" providerId="ADAL" clId="{466B8D1F-AC3A-41B4-93A4-7EAF86B9AD86}" dt="2024-11-17T16:00:59.798" v="27" actId="207"/>
          <ac:spMkLst>
            <pc:docMk/>
            <pc:sldMk cId="3113339897" sldId="423"/>
            <ac:spMk id="3" creationId="{9068A82A-64EF-E3AD-7856-13D8F420BE89}"/>
          </ac:spMkLst>
        </pc:spChg>
        <pc:picChg chg="add mod">
          <ac:chgData name="Eyal Kolman" userId="fd9df85a-b656-490a-99a5-64fe8bc67f8a" providerId="ADAL" clId="{466B8D1F-AC3A-41B4-93A4-7EAF86B9AD86}" dt="2024-11-17T16:01:17.955" v="30" actId="1440"/>
          <ac:picMkLst>
            <pc:docMk/>
            <pc:sldMk cId="3113339897" sldId="423"/>
            <ac:picMk id="5" creationId="{B7DF816B-17B0-9D03-53E7-9E6A208F8119}"/>
          </ac:picMkLst>
        </pc:picChg>
      </pc:sldChg>
      <pc:sldChg chg="add ord">
        <pc:chgData name="Eyal Kolman" userId="fd9df85a-b656-490a-99a5-64fe8bc67f8a" providerId="ADAL" clId="{466B8D1F-AC3A-41B4-93A4-7EAF86B9AD86}" dt="2024-11-17T16:47:24.786" v="126"/>
        <pc:sldMkLst>
          <pc:docMk/>
          <pc:sldMk cId="3538908929" sldId="42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vs. Train set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50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24</c:v>
                </c:pt>
                <c:pt idx="1">
                  <c:v>49</c:v>
                </c:pt>
                <c:pt idx="2">
                  <c:v>98</c:v>
                </c:pt>
                <c:pt idx="3">
                  <c:v>196</c:v>
                </c:pt>
                <c:pt idx="4">
                  <c:v>391</c:v>
                </c:pt>
                <c:pt idx="5">
                  <c:v>783</c:v>
                </c:pt>
              </c:numCache>
            </c:numRef>
          </c:xVal>
          <c:yVal>
            <c:numRef>
              <c:f>Sheet1!$B$2:$B$7</c:f>
              <c:numCache>
                <c:formatCode>0.0%</c:formatCode>
                <c:ptCount val="6"/>
                <c:pt idx="0">
                  <c:v>0.13400000000000001</c:v>
                </c:pt>
                <c:pt idx="1">
                  <c:v>0.157</c:v>
                </c:pt>
                <c:pt idx="2">
                  <c:v>0.18600000000000003</c:v>
                </c:pt>
                <c:pt idx="3">
                  <c:v>0.191</c:v>
                </c:pt>
                <c:pt idx="4">
                  <c:v>0.22500000000000001</c:v>
                </c:pt>
                <c:pt idx="5">
                  <c:v>0.23199999999999998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A4-4147-8CCE-535505DB8FF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100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24</c:v>
                </c:pt>
                <c:pt idx="1">
                  <c:v>49</c:v>
                </c:pt>
                <c:pt idx="2">
                  <c:v>98</c:v>
                </c:pt>
                <c:pt idx="3">
                  <c:v>196</c:v>
                </c:pt>
                <c:pt idx="4">
                  <c:v>391</c:v>
                </c:pt>
                <c:pt idx="5">
                  <c:v>783</c:v>
                </c:pt>
              </c:numCache>
            </c:numRef>
          </c:xVal>
          <c:yVal>
            <c:numRef>
              <c:f>Sheet1!$C$2:$C$7</c:f>
              <c:numCache>
                <c:formatCode>0.0%</c:formatCode>
                <c:ptCount val="6"/>
                <c:pt idx="0">
                  <c:v>0.19399999999999998</c:v>
                </c:pt>
                <c:pt idx="1">
                  <c:v>0.23100000000000001</c:v>
                </c:pt>
                <c:pt idx="2">
                  <c:v>0.27800000000000002</c:v>
                </c:pt>
                <c:pt idx="3">
                  <c:v>0.28699999999999998</c:v>
                </c:pt>
                <c:pt idx="4">
                  <c:v>0.33399999999999996</c:v>
                </c:pt>
                <c:pt idx="5">
                  <c:v>0.32200000000000001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2A4-4147-8CCE-535505DB8FF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300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24</c:v>
                </c:pt>
                <c:pt idx="1">
                  <c:v>49</c:v>
                </c:pt>
                <c:pt idx="2">
                  <c:v>98</c:v>
                </c:pt>
                <c:pt idx="3">
                  <c:v>196</c:v>
                </c:pt>
                <c:pt idx="4">
                  <c:v>391</c:v>
                </c:pt>
                <c:pt idx="5">
                  <c:v>783</c:v>
                </c:pt>
              </c:numCache>
            </c:numRef>
          </c:xVal>
          <c:yVal>
            <c:numRef>
              <c:f>Sheet1!$D$2:$D$7</c:f>
              <c:numCache>
                <c:formatCode>0.0%</c:formatCode>
                <c:ptCount val="6"/>
                <c:pt idx="0">
                  <c:v>0.23199999999999998</c:v>
                </c:pt>
                <c:pt idx="1">
                  <c:v>0.29199999999999998</c:v>
                </c:pt>
                <c:pt idx="2">
                  <c:v>0.35299999999999998</c:v>
                </c:pt>
                <c:pt idx="3">
                  <c:v>0.38600000000000001</c:v>
                </c:pt>
                <c:pt idx="4">
                  <c:v>0.43700000000000006</c:v>
                </c:pt>
                <c:pt idx="5">
                  <c:v>0.45899999999999996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2A4-4147-8CCE-535505DB8FF0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600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24</c:v>
                </c:pt>
                <c:pt idx="1">
                  <c:v>49</c:v>
                </c:pt>
                <c:pt idx="2">
                  <c:v>98</c:v>
                </c:pt>
                <c:pt idx="3">
                  <c:v>196</c:v>
                </c:pt>
                <c:pt idx="4">
                  <c:v>391</c:v>
                </c:pt>
                <c:pt idx="5">
                  <c:v>783</c:v>
                </c:pt>
              </c:numCache>
            </c:numRef>
          </c:xVal>
          <c:yVal>
            <c:numRef>
              <c:f>Sheet1!$E$2:$E$7</c:f>
              <c:numCache>
                <c:formatCode>0.0%</c:formatCode>
                <c:ptCount val="6"/>
                <c:pt idx="0">
                  <c:v>0.24</c:v>
                </c:pt>
                <c:pt idx="1">
                  <c:v>0.30099999999999999</c:v>
                </c:pt>
                <c:pt idx="2">
                  <c:v>0.36499999999999999</c:v>
                </c:pt>
                <c:pt idx="3">
                  <c:v>0.40799999999999997</c:v>
                </c:pt>
                <c:pt idx="4">
                  <c:v>0.46600000000000003</c:v>
                </c:pt>
                <c:pt idx="5">
                  <c:v>0.504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2A4-4147-8CCE-535505DB8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513952"/>
        <c:axId val="520514368"/>
      </c:scatterChart>
      <c:valAx>
        <c:axId val="520513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514368"/>
        <c:crosses val="autoZero"/>
        <c:crossBetween val="midCat"/>
      </c:valAx>
      <c:valAx>
        <c:axId val="52051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513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3:10:53.7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0,'0'1,"0"0,0 0,1-1,-1 1,0 0,1 0,-1-1,1 1,-1 0,1-1,-1 1,1 0,0-1,-1 1,1-1,0 1,-1-1,1 1,0-1,0 1,0-1,-1 0,1 1,0-1,0 0,0 0,-1 0,2 0,31 4,-27-3,460 7,-75-5,47 31,281 7,1159-43,-1847 0,0-1,0-1,50-14,-53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8:15:27.5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1,'911'0,"-659"17,1 1,606-19,-817 3,76 14,-6 0,-78-13,196 10,877-14,-584 2,-509-1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3:10:53.7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0,'0'1,"0"0,0 0,1-1,-1 1,0 0,1 0,-1-1,1 1,-1 0,1-1,-1 1,1 0,0-1,-1 1,1-1,0 1,-1-1,1 1,0-1,0 1,0-1,-1 0,1 1,0-1,0 0,0 0,-1 0,2 0,31 4,-27-3,460 7,-75-5,47 31,281 7,1159-43,-1847 0,0-1,0-1,50-14,-53 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5C6D-36AA-4B9B-AE80-988B444A0080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E1D64-44AF-4FC6-89E4-B1AC905B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EE8E4-9021-467C-AD0F-2AD453D3E6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72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11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143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32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62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0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44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283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80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23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591390-E01D-4136-A394-DB6D91D4558D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0835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r" rtl="1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uper.gluebenchmark.com/leaderboar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bionlp-www.utu.fi/wv_dem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urbomaze.github.io/word2vecjs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nlp.stanford.edu/pubs/glov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customXml" Target="../ink/ink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s://arxiv.org/pdf/1712.0940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pdf/1609.08144v2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platform.openai.com/tokeniz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841" y="3933056"/>
            <a:ext cx="7828511" cy="1752600"/>
          </a:xfrm>
        </p:spPr>
        <p:txBody>
          <a:bodyPr/>
          <a:lstStyle/>
          <a:p>
            <a:pPr algn="l"/>
            <a:r>
              <a:rPr lang="en-US" sz="1700" dirty="0">
                <a:solidFill>
                  <a:schemeClr val="bg1"/>
                </a:solidFill>
              </a:rPr>
              <a:t>Advanced Deep Learning Techniques</a:t>
            </a:r>
          </a:p>
          <a:p>
            <a:pPr algn="l"/>
            <a:r>
              <a:rPr lang="en-US" sz="1700" dirty="0">
                <a:solidFill>
                  <a:schemeClr val="bg1"/>
                </a:solidFill>
              </a:rPr>
              <a:t>Dr. Eyal Kolman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84" y="1433732"/>
            <a:ext cx="5503207" cy="1981200"/>
          </a:xfrm>
        </p:spPr>
        <p:txBody>
          <a:bodyPr/>
          <a:lstStyle/>
          <a:p>
            <a:pPr algn="l" rtl="0"/>
            <a:r>
              <a:rPr lang="en-US" sz="4400" dirty="0">
                <a:solidFill>
                  <a:schemeClr val="bg1"/>
                </a:solidFill>
              </a:rPr>
              <a:t>Word Representations: Converting Text to Numbers</a:t>
            </a:r>
            <a:endParaRPr lang="he-IL" sz="4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D932-6220-43A9-B3FF-BCBC8AE6D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398"/>
          <a:stretch/>
        </p:blipFill>
        <p:spPr>
          <a:xfrm>
            <a:off x="6225491" y="1124745"/>
            <a:ext cx="4566027" cy="4499519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A657F3-1764-419E-B1E4-DF2F89475B0D}"/>
              </a:ext>
            </a:extLst>
          </p:cNvPr>
          <p:cNvCxnSpPr>
            <a:cxnSpLocks/>
          </p:cNvCxnSpPr>
          <p:nvPr/>
        </p:nvCxnSpPr>
        <p:spPr>
          <a:xfrm flipH="1">
            <a:off x="635843" y="3548599"/>
            <a:ext cx="526234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9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6243EAE-E1A5-415B-9FAE-034174676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3999"/>
                <a:ext cx="10972800" cy="500742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Optimization function: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𝑐𝑜𝑛𝑡𝑒𝑥𝑡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and over all the text: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𝑎𝑟𝑔𝑚𝑎𝑥</m:t>
                        </m:r>
                      </m:fName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𝑤𝑜𝑟𝑑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𝑐𝑜𝑛𝑡𝑒𝑥𝑡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𝑤𝑜𝑟𝑑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𝑐𝑜𝑛𝑡𝑒𝑥𝑡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Specifically, the optimization term is converted to: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𝑐𝑜𝑛𝑡𝑒𝑥𝑡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𝑤𝑜𝑟𝑑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𝑐𝑜𝑛𝑡𝑒𝑥𝑡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How to define the probability?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𝑐𝑜𝑛𝑡𝑒𝑥𝑡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l" rtl="0"/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l" rtl="0"/>
                <a: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Based  on Cosine similarity: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𝑐𝑜𝑛𝑡𝑒𝑥𝑡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6243EAE-E1A5-415B-9FAE-034174676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3999"/>
                <a:ext cx="10972800" cy="5007429"/>
              </a:xfrm>
              <a:blipFill>
                <a:blip r:embed="rId2"/>
                <a:stretch>
                  <a:fillRect l="-556" t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DDBE557-4AC0-432C-B001-CD8F07E9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Word2Vec: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419963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6243EAE-E1A5-415B-9FAE-034174676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3999"/>
                <a:ext cx="10972800" cy="500742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It is inefficient to calculate the denominator. 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Instead, we choose only </a:t>
                </a:r>
                <a:r>
                  <a:rPr lang="en-US" b="1" dirty="0">
                    <a:solidFill>
                      <a:schemeClr val="bg1"/>
                    </a:solidFill>
                  </a:rPr>
                  <a:t>100</a:t>
                </a:r>
                <a:r>
                  <a:rPr lang="en-US" dirty="0">
                    <a:solidFill>
                      <a:schemeClr val="bg1"/>
                    </a:solidFill>
                  </a:rPr>
                  <a:t> terms from a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What is optimized?</a:t>
                </a:r>
              </a:p>
              <a:p>
                <a:pPr lvl="1" algn="l" rtl="0"/>
                <a:r>
                  <a:rPr lang="en-US" dirty="0">
                    <a:solidFill>
                      <a:schemeClr val="bg1"/>
                    </a:solidFill>
                  </a:rPr>
                  <a:t>The probability that given word and context, they belong to the same window. This is modeled by a classifier: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 algn="l" rtl="0"/>
                <a:r>
                  <a:rPr lang="en-US" dirty="0">
                    <a:solidFill>
                      <a:schemeClr val="bg1"/>
                    </a:solidFill>
                  </a:rPr>
                  <a:t>We also minimize the probability of a random pair </a:t>
                </a:r>
                <a:r>
                  <a:rPr lang="en-US" dirty="0" err="1">
                    <a:solidFill>
                      <a:schemeClr val="bg1"/>
                    </a:solidFill>
                  </a:rPr>
                  <a:t>w,c</a:t>
                </a:r>
                <a:r>
                  <a:rPr lang="en-US" dirty="0">
                    <a:solidFill>
                      <a:schemeClr val="bg1"/>
                    </a:solidFill>
                  </a:rPr>
                  <a:t> to be at the same window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6243EAE-E1A5-415B-9FAE-034174676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3999"/>
                <a:ext cx="10972800" cy="5007429"/>
              </a:xfrm>
              <a:blipFill>
                <a:blip r:embed="rId2"/>
                <a:stretch>
                  <a:fillRect l="-556" t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DDBE557-4AC0-432C-B001-CD8F07E9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Word2Vec: How Does It Work?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1CF3C5-BD84-485B-B699-A56A79E597BE}"/>
              </a:ext>
            </a:extLst>
          </p:cNvPr>
          <p:cNvGrpSpPr/>
          <p:nvPr/>
        </p:nvGrpSpPr>
        <p:grpSpPr>
          <a:xfrm>
            <a:off x="7645238" y="285698"/>
            <a:ext cx="4365444" cy="1718715"/>
            <a:chOff x="7645238" y="285698"/>
            <a:chExt cx="4365444" cy="17187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2C0801-75DF-4A5A-9465-9D5191E5B251}"/>
                </a:ext>
              </a:extLst>
            </p:cNvPr>
            <p:cNvSpPr/>
            <p:nvPr/>
          </p:nvSpPr>
          <p:spPr>
            <a:xfrm>
              <a:off x="7648994" y="1523999"/>
              <a:ext cx="4361688" cy="4804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&gt;2300 citations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EB500F-39F5-4503-AF66-5092452AA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5238" y="285698"/>
              <a:ext cx="4365444" cy="123830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31842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6243EAE-E1A5-415B-9FAE-034174676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3999"/>
                <a:ext cx="10293398" cy="500742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N, the window size, is randomly chosen per iteration, with a limit of </a:t>
                </a:r>
                <a:r>
                  <a:rPr lang="en-US" dirty="0" err="1">
                    <a:solidFill>
                      <a:schemeClr val="bg1"/>
                    </a:solidFill>
                  </a:rPr>
                  <a:t>Nmax</a:t>
                </a:r>
                <a:r>
                  <a:rPr lang="en-US" dirty="0">
                    <a:solidFill>
                      <a:schemeClr val="bg1"/>
                    </a:solidFill>
                  </a:rPr>
                  <a:t> (later removed)</a:t>
                </a: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To reduce the effect of very common words, a word is removed with a probability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Different representations for Word and Context</a:t>
                </a: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6243EAE-E1A5-415B-9FAE-034174676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3999"/>
                <a:ext cx="10293398" cy="5007429"/>
              </a:xfrm>
              <a:blipFill>
                <a:blip r:embed="rId2"/>
                <a:stretch>
                  <a:fillRect l="-592" t="-974" r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DDBE557-4AC0-432C-B001-CD8F07E9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Word2Vec: How Does It Work?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4F6CD-2629-2E9A-571C-416A1099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064" y="3429000"/>
            <a:ext cx="3585949" cy="21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E2342E-AFD7-4E15-8179-7DE8495E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How can we tell if a set of embeddings is Good?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Wrappers: Test using a task(s) and a classifier (e.g.,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Helpful, but not very efficient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Usually used for classifiers, not features or representations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Semantic-based similarities: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”What is the word that is similar to </a:t>
            </a:r>
            <a:r>
              <a:rPr lang="en-US" i="1" dirty="0">
                <a:solidFill>
                  <a:schemeClr val="bg1"/>
                </a:solidFill>
              </a:rPr>
              <a:t>small</a:t>
            </a:r>
            <a:r>
              <a:rPr lang="en-US" dirty="0">
                <a:solidFill>
                  <a:schemeClr val="bg1"/>
                </a:solidFill>
              </a:rPr>
              <a:t> in the same sense as </a:t>
            </a:r>
            <a:r>
              <a:rPr lang="en-US" i="1" dirty="0">
                <a:solidFill>
                  <a:schemeClr val="bg1"/>
                </a:solidFill>
              </a:rPr>
              <a:t>biggest</a:t>
            </a:r>
            <a:r>
              <a:rPr lang="en-US" dirty="0">
                <a:solidFill>
                  <a:schemeClr val="bg1"/>
                </a:solidFill>
              </a:rPr>
              <a:t> is similar to </a:t>
            </a:r>
            <a:r>
              <a:rPr lang="en-US" i="1" dirty="0">
                <a:solidFill>
                  <a:schemeClr val="bg1"/>
                </a:solidFill>
              </a:rPr>
              <a:t>big</a:t>
            </a:r>
            <a:r>
              <a:rPr lang="en-US" dirty="0">
                <a:solidFill>
                  <a:schemeClr val="bg1"/>
                </a:solidFill>
              </a:rPr>
              <a:t>?”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Calculate: X = V(“biggest”) – V(“big”) + V(“small”)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Extract the closest word to the vector X</a:t>
            </a:r>
          </a:p>
          <a:p>
            <a:pPr marL="0" indent="0" algn="l" rtl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rtl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84DABB-F513-4171-9E2B-772DDF9C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4275FEA-70D3-4817-8F62-8621CDE5B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6084" y="1895257"/>
            <a:ext cx="4841748" cy="26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CC4545-C0FA-4967-9A6E-C35A35C7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1BFC90-F503-4792-AF66-D0D0E584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Similarity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BFFBE-665A-49B4-A139-3FD553A5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92" y="1524000"/>
            <a:ext cx="740798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9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7ACA4C-8A99-4DCD-8970-4A6B02B6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Test: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Create a list of pairs (e.g., 68 </a:t>
            </a:r>
            <a:r>
              <a:rPr lang="en-US" dirty="0" err="1">
                <a:solidFill>
                  <a:schemeClr val="bg1"/>
                </a:solidFill>
              </a:rPr>
              <a:t>city:state</a:t>
            </a:r>
            <a:r>
              <a:rPr lang="en-US" dirty="0">
                <a:solidFill>
                  <a:schemeClr val="bg1"/>
                </a:solidFill>
              </a:rPr>
              <a:t> in America)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Randomly generate questions from two pairs (2500 </a:t>
            </a:r>
            <a:r>
              <a:rPr lang="en-US" dirty="0" err="1">
                <a:solidFill>
                  <a:schemeClr val="bg1"/>
                </a:solidFill>
              </a:rPr>
              <a:t>city:state</a:t>
            </a:r>
            <a:r>
              <a:rPr lang="en-US" dirty="0">
                <a:solidFill>
                  <a:schemeClr val="bg1"/>
                </a:solidFill>
              </a:rPr>
              <a:t> questions)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Total: 8869 semantic and 10675 syntactic questions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Train: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Google News corpus, 6B tokens</a:t>
            </a:r>
          </a:p>
          <a:p>
            <a:pPr lvl="1" algn="l" rtl="0"/>
            <a:r>
              <a:rPr lang="en-US" dirty="0">
                <a:solidFill>
                  <a:schemeClr val="bg1"/>
                </a:solidFill>
              </a:rPr>
              <a:t>Vocabulary: 1M most common tokens (and also 30K for comparison with previous works)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BA0DC-F32C-4089-8F3D-BF707257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 and Test Set Generation</a:t>
            </a:r>
          </a:p>
        </p:txBody>
      </p:sp>
    </p:spTree>
    <p:extLst>
      <p:ext uri="{BB962C8B-B14F-4D97-AF65-F5344CB8AC3E}">
        <p14:creationId xmlns:p14="http://schemas.microsoft.com/office/powerpoint/2010/main" val="58361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BFBFF3-2DEF-4D57-AC36-F5E0FB54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419600"/>
            <a:ext cx="10033262" cy="167640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Larger Embeddings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Better Accuracy</a:t>
            </a:r>
          </a:p>
          <a:p>
            <a:pPr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Improvement decreases  If your embeddings are not large enough, don’t add data</a:t>
            </a:r>
            <a:endParaRPr lang="he-IL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Best results, using the 1M vocabulary and 1000-dim embeddings: 65.6%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CC6EDE-CDA2-46DC-8F9B-8A71CD16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9EA60-CA6F-4625-9DAC-4FD41E45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23" y="1520890"/>
            <a:ext cx="6319698" cy="182569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116FC6-D594-4084-A538-B61070637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644193"/>
              </p:ext>
            </p:extLst>
          </p:nvPr>
        </p:nvGraphicFramePr>
        <p:xfrm>
          <a:off x="7219361" y="15208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652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E4B8-A408-41BF-94FE-A0D247D1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 examples: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4FD20E-97AA-4539-87CD-DAC6DCCC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30" y="1631307"/>
            <a:ext cx="8726357" cy="377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8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90315-2090-055D-919B-3376CEA4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38E21A-B9F5-6413-625D-E40880E4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Word2Vec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1C6EC9-8E31-617D-69E9-6000C5FA2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34" y="1495706"/>
            <a:ext cx="4810796" cy="3648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5B9BA9-288E-1186-A136-A92B38D12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596" y="2313624"/>
            <a:ext cx="4848902" cy="369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8C83A-B8B7-FCFD-7A16-05C0BC80D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3" y="3000486"/>
            <a:ext cx="484890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32C96-874B-4BDC-9294-BDC40805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Word2Vec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32810-EB12-4866-89C1-37C757F1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34" y="1495706"/>
            <a:ext cx="4810796" cy="3648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C19742-A969-44AD-64EF-9FE58AC35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157" y="1495706"/>
            <a:ext cx="3973374" cy="3738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8918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&#10;&#10;Description automatically generated">
            <a:extLst>
              <a:ext uri="{FF2B5EF4-FFF2-40B4-BE49-F238E27FC236}">
                <a16:creationId xmlns:a16="http://schemas.microsoft.com/office/drawing/2014/main" id="{B7DF816B-17B0-9D03-53E7-9E6A208F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5" y="1523999"/>
            <a:ext cx="11086587" cy="5115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68A82A-64EF-E3AD-7856-13D8F420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Gemini, November 2024</a:t>
            </a:r>
          </a:p>
        </p:txBody>
      </p:sp>
    </p:spTree>
    <p:extLst>
      <p:ext uri="{BB962C8B-B14F-4D97-AF65-F5344CB8AC3E}">
        <p14:creationId xmlns:p14="http://schemas.microsoft.com/office/powerpoint/2010/main" val="311333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D6388B-2149-4082-98ED-1B58FA2E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052206"/>
            <a:ext cx="10972800" cy="1043794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2014, </a:t>
            </a:r>
            <a:r>
              <a:rPr lang="en-US" strike="sngStrike" dirty="0">
                <a:solidFill>
                  <a:schemeClr val="bg1"/>
                </a:solidFill>
              </a:rPr>
              <a:t>33k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trike="sngStrike" dirty="0">
                <a:solidFill>
                  <a:schemeClr val="bg1"/>
                </a:solidFill>
              </a:rPr>
              <a:t>41k</a:t>
            </a:r>
            <a:r>
              <a:rPr lang="en-US" dirty="0">
                <a:solidFill>
                  <a:schemeClr val="bg1"/>
                </a:solidFill>
              </a:rPr>
              <a:t> 43k citations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25B10C-8FA1-41C3-8A10-879FF81C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Embeddings: </a:t>
            </a:r>
            <a:r>
              <a:rPr lang="en-US" dirty="0" err="1">
                <a:hlinkClick r:id="rId2"/>
              </a:rPr>
              <a:t>GloVe</a:t>
            </a:r>
            <a:r>
              <a:rPr lang="en-US" dirty="0"/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0BA9C-A50D-42CF-B7AD-0AFB567A5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30" y="1830724"/>
            <a:ext cx="8738140" cy="19792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5FD2DB-69E6-4124-9993-BF18A9338333}"/>
                  </a:ext>
                </a:extLst>
              </p14:cNvPr>
              <p14:cNvContentPartPr/>
              <p14:nvPr/>
            </p14:nvContentPartPr>
            <p14:xfrm>
              <a:off x="5052437" y="3072930"/>
              <a:ext cx="1494720" cy="3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5FD2DB-69E6-4124-9993-BF18A93383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8797" y="2964930"/>
                <a:ext cx="160236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6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0EA394-5BB1-425A-878D-9637CE7B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Word2Vec only learns locally, not utilizing the global statistics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Instead, use the co-occurrence matrix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065D82-77D8-420C-B29D-D69976A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Embeddings: </a:t>
            </a:r>
            <a:r>
              <a:rPr lang="en-US" dirty="0" err="1">
                <a:solidFill>
                  <a:schemeClr val="bg1"/>
                </a:solidFill>
              </a:rPr>
              <a:t>GloVe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1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0EA394-5BB1-425A-878D-9637CE7BB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Optimization over Co-occurrence matrix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Optimization: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 Co-occurrence value</a:t>
                </a: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r>
                  <a:rPr lang="en-US" dirty="0" err="1">
                    <a:solidFill>
                      <a:schemeClr val="bg1"/>
                    </a:solidFill>
                  </a:rPr>
                  <a:t>Xmax</a:t>
                </a:r>
                <a:r>
                  <a:rPr lang="en-US" dirty="0">
                    <a:solidFill>
                      <a:schemeClr val="bg1"/>
                    </a:solidFill>
                  </a:rPr>
                  <a:t> = 100, α = 3/4</a:t>
                </a: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0EA394-5BB1-425A-878D-9637CE7BB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1065D82-77D8-420C-B29D-D69976A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Embeddings: </a:t>
            </a:r>
            <a:r>
              <a:rPr lang="en-US" dirty="0" err="1">
                <a:solidFill>
                  <a:schemeClr val="bg1"/>
                </a:solidFill>
              </a:rPr>
              <a:t>GloVe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A00DE-EAE0-4144-A2D7-A71041A5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52" y="3409894"/>
            <a:ext cx="3372321" cy="800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EC23C-A96C-4988-9D47-CAB6AEB41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923" y="3295996"/>
            <a:ext cx="2459929" cy="12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9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1E380A-130F-4400-A3F8-2DC025F6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D6BF3-B20D-4D93-B3DD-D5DBB148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4" y="1371600"/>
            <a:ext cx="4183416" cy="50804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0D5B18-1502-40DE-A897-385694E13DAF}"/>
                  </a:ext>
                </a:extLst>
              </p14:cNvPr>
              <p14:cNvContentPartPr/>
              <p14:nvPr/>
            </p14:nvContentPartPr>
            <p14:xfrm>
              <a:off x="3118296" y="6230742"/>
              <a:ext cx="1604520" cy="3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0D5B18-1502-40DE-A897-385694E13D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4656" y="6123102"/>
                <a:ext cx="171216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20E04-2A65-4EDB-9BD2-8C30E1AFAC77}"/>
              </a:ext>
            </a:extLst>
          </p:cNvPr>
          <p:cNvGrpSpPr/>
          <p:nvPr/>
        </p:nvGrpSpPr>
        <p:grpSpPr>
          <a:xfrm>
            <a:off x="5800226" y="1371600"/>
            <a:ext cx="4896533" cy="2541512"/>
            <a:chOff x="5800226" y="1371600"/>
            <a:chExt cx="4896533" cy="25415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27E0AB-E3AC-4311-99E8-1C48B975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0226" y="1371600"/>
              <a:ext cx="4887007" cy="19338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23117A-6384-4741-8859-9926A76B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0226" y="3265322"/>
              <a:ext cx="4896533" cy="647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07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D6388B-2149-4082-98ED-1B58FA2EA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052206"/>
            <a:ext cx="10972800" cy="1043794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2017, 1700 citations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25B10C-8FA1-41C3-8A10-879FF81C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Embeddings: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FastText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5FD2DB-69E6-4124-9993-BF18A9338333}"/>
                  </a:ext>
                </a:extLst>
              </p14:cNvPr>
              <p14:cNvContentPartPr/>
              <p14:nvPr/>
            </p14:nvContentPartPr>
            <p14:xfrm>
              <a:off x="5052437" y="3072930"/>
              <a:ext cx="1494720" cy="3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5FD2DB-69E6-4124-9993-BF18A93383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8437" y="2964930"/>
                <a:ext cx="1602360" cy="254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DFF7EBE-E649-4132-AF2F-108DDC535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930" y="1830724"/>
            <a:ext cx="8738140" cy="1430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410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8151F0-648D-B37D-C8D3-5079C4574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3999"/>
                <a:ext cx="11447282" cy="5103043"/>
              </a:xfrm>
            </p:spPr>
            <p:txBody>
              <a:bodyPr>
                <a:normAutofit fontScale="92500"/>
              </a:bodyPr>
              <a:lstStyle/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Word2Vec optimization:</a:t>
                </a: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Position-dependent weighting: </a:t>
                </a:r>
              </a:p>
              <a:p>
                <a:pPr lvl="1" algn="l" rtl="0"/>
                <a:r>
                  <a:rPr lang="en-US" dirty="0">
                    <a:solidFill>
                      <a:schemeClr val="bg1"/>
                    </a:solidFill>
                  </a:rPr>
                  <a:t>In W2V, the context is average of all the context vectors</a:t>
                </a:r>
              </a:p>
              <a:p>
                <a:pPr lvl="1" algn="l" rtl="0"/>
                <a:r>
                  <a:rPr lang="en-US" dirty="0">
                    <a:solidFill>
                      <a:schemeClr val="bg1"/>
                    </a:solidFill>
                  </a:rPr>
                  <a:t>Positions should affect the importance of the vector</a:t>
                </a:r>
              </a:p>
              <a:p>
                <a:pPr lvl="1" algn="l" rtl="0"/>
                <a:r>
                  <a:rPr lang="en-US" dirty="0">
                    <a:solidFill>
                      <a:schemeClr val="bg1"/>
                    </a:solidFill>
                  </a:rPr>
                  <a:t>Each relative position has a vector d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p</a:t>
                </a:r>
              </a:p>
              <a:p>
                <a:pPr lvl="1" algn="l" rtl="0"/>
                <a:r>
                  <a:rPr lang="en-US" dirty="0">
                    <a:solidFill>
                      <a:schemeClr val="bg1"/>
                    </a:solidFill>
                  </a:rPr>
                  <a:t>Context vector is not the some of vectors,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Phrase representation: N-gram tokens are generated, like </a:t>
                </a:r>
                <a:r>
                  <a:rPr lang="en-US" dirty="0" err="1">
                    <a:solidFill>
                      <a:schemeClr val="bg1"/>
                    </a:solidFill>
                  </a:rPr>
                  <a:t>New_York</a:t>
                </a:r>
                <a:r>
                  <a:rPr lang="en-US" dirty="0">
                    <a:solidFill>
                      <a:schemeClr val="bg1"/>
                    </a:solidFill>
                  </a:rPr>
                  <a:t> or </a:t>
                </a:r>
                <a:r>
                  <a:rPr lang="en-US" dirty="0" err="1">
                    <a:solidFill>
                      <a:schemeClr val="bg1"/>
                    </a:solidFill>
                  </a:rPr>
                  <a:t>New_York_city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dirty="0" err="1">
                    <a:solidFill>
                      <a:schemeClr val="bg1"/>
                    </a:solidFill>
                  </a:rPr>
                  <a:t>Subword</a:t>
                </a:r>
                <a:r>
                  <a:rPr lang="en-US" dirty="0">
                    <a:solidFill>
                      <a:schemeClr val="bg1"/>
                    </a:solidFill>
                  </a:rPr>
                  <a:t> information</a:t>
                </a:r>
              </a:p>
              <a:p>
                <a:pPr marL="880110" lvl="1" indent="-514350" algn="l" rtl="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Each character </a:t>
                </a:r>
                <a:r>
                  <a:rPr lang="en-US" i="1" dirty="0">
                    <a:solidFill>
                      <a:schemeClr val="bg1"/>
                    </a:solidFill>
                  </a:rPr>
                  <a:t>n</a:t>
                </a:r>
                <a:r>
                  <a:rPr lang="en-US" dirty="0">
                    <a:solidFill>
                      <a:schemeClr val="bg1"/>
                    </a:solidFill>
                  </a:rPr>
                  <a:t> is represented by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880110" lvl="1" indent="-514350" algn="l" rtl="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A token embeddings is a combination of the token and char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8151F0-648D-B37D-C8D3-5079C4574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3999"/>
                <a:ext cx="11447282" cy="5103043"/>
              </a:xfrm>
              <a:blipFill>
                <a:blip r:embed="rId2"/>
                <a:stretch>
                  <a:fillRect l="-586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DBC341-2F9D-D562-E1E7-60D18D54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FastText Improvements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37F8A-98F5-2C42-F2CA-3F74A12E4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388" y="1450650"/>
            <a:ext cx="2962688" cy="65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0A088-F83F-457F-CEC7-5B5317D7F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046" y="1555439"/>
            <a:ext cx="1457528" cy="44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D5E6C-FF02-80B1-D8F7-66C328D6E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07" y="2122711"/>
            <a:ext cx="133368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8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C6CC1-420F-FB7A-D6C1-CB5151A7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A lot of training data</a:t>
            </a: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 Results are better over W2V datasets (</a:t>
            </a:r>
            <a:r>
              <a:rPr lang="en-US" dirty="0" err="1">
                <a:solidFill>
                  <a:schemeClr val="bg1"/>
                </a:solidFill>
              </a:rPr>
              <a:t>uniq</a:t>
            </a:r>
            <a:r>
              <a:rPr lang="en-US" dirty="0">
                <a:solidFill>
                  <a:schemeClr val="bg1"/>
                </a:solidFill>
              </a:rPr>
              <a:t>: sentence level de-duplication over training data)</a:t>
            </a: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Results are better over NLP tasks:</a:t>
            </a:r>
          </a:p>
          <a:p>
            <a:pPr lvl="1"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5A66CD-B324-5EA6-178E-01FAE666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FastText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21D0A-A179-2C90-621C-730AE7A6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080" y="1669941"/>
            <a:ext cx="2162477" cy="1086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24571C-1485-946B-BA70-7813F50AB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080" y="3502231"/>
            <a:ext cx="3038899" cy="7811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C5605-3DAE-6363-1963-747A5C7FB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080" y="5242304"/>
            <a:ext cx="5334744" cy="101931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88487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810D20-1E1A-47B9-A572-C45B8971C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Goal: Similar co-occurrence matrix columns </a:t>
                </a:r>
                <a:r>
                  <a:rPr 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close embeddings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Optimization term: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810D20-1E1A-47B9-A572-C45B8971C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463703-3CA9-4A47-A50D-305E462A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 Embeddings…</a:t>
            </a:r>
          </a:p>
        </p:txBody>
      </p:sp>
    </p:spTree>
    <p:extLst>
      <p:ext uri="{BB962C8B-B14F-4D97-AF65-F5344CB8AC3E}">
        <p14:creationId xmlns:p14="http://schemas.microsoft.com/office/powerpoint/2010/main" val="1458139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408ACC-D930-40D8-A8DA-145E77BE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Representation: Word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Vector</a:t>
            </a:r>
            <a:endParaRPr lang="en-US" dirty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What is the word is not in the vocabulary?</a:t>
            </a: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Option 1: Assign a special vector for all OOV tokens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Option 2: Use characters instead of words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Option 3: Break into </a:t>
            </a:r>
            <a:r>
              <a:rPr lang="en-US" dirty="0" err="1">
                <a:solidFill>
                  <a:schemeClr val="bg1"/>
                </a:solidFill>
              </a:rPr>
              <a:t>SubWords</a:t>
            </a:r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75A477-A682-400B-9E42-25F1F920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OOV: Out Of Vocabulary</a:t>
            </a:r>
          </a:p>
        </p:txBody>
      </p:sp>
    </p:spTree>
    <p:extLst>
      <p:ext uri="{BB962C8B-B14F-4D97-AF65-F5344CB8AC3E}">
        <p14:creationId xmlns:p14="http://schemas.microsoft.com/office/powerpoint/2010/main" val="3238477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C4E280-B949-49D1-A729-E10A8FE4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318448"/>
            <a:ext cx="10972800" cy="777551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1994, </a:t>
            </a:r>
            <a:r>
              <a:rPr lang="en-US" strike="sngStrike" dirty="0">
                <a:solidFill>
                  <a:schemeClr val="bg1"/>
                </a:solidFill>
              </a:rPr>
              <a:t>790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trike="sngStrike" dirty="0">
                <a:solidFill>
                  <a:schemeClr val="bg1"/>
                </a:solidFill>
              </a:rPr>
              <a:t>1132</a:t>
            </a:r>
            <a:r>
              <a:rPr lang="en-US" dirty="0">
                <a:solidFill>
                  <a:schemeClr val="bg1"/>
                </a:solidFill>
              </a:rPr>
              <a:t> 1290 citations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E3A540-7B6A-47EE-B331-9A18488D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BPE: Byte-Pair Encoding (1994)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9FF84-39BB-452E-8DA0-9DD415A7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70" y="1461813"/>
            <a:ext cx="4544059" cy="3934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967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E4B8-A408-41BF-94FE-A0D247D1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Embeddings: one-hot encoding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43724A-BA07-475C-8E4C-06B3A08DDA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91" y="1949850"/>
            <a:ext cx="5007283" cy="147914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72E34-F635-4339-B4A0-430351143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49850"/>
            <a:ext cx="5413248" cy="4146149"/>
          </a:xfrm>
        </p:spPr>
        <p:txBody>
          <a:bodyPr/>
          <a:lstStyle/>
          <a:p>
            <a:pPr algn="l" rtl="0">
              <a:buClr>
                <a:srgbClr val="FF0000"/>
              </a:buClr>
              <a:buFont typeface="Wingdings 2" panose="05020102010507070707" pitchFamily="18" charset="2"/>
              <a:buChar char=""/>
            </a:pPr>
            <a:r>
              <a:rPr lang="en-US" dirty="0">
                <a:solidFill>
                  <a:schemeClr val="bg1"/>
                </a:solidFill>
              </a:rPr>
              <a:t>Long vectors</a:t>
            </a:r>
          </a:p>
          <a:p>
            <a:pPr algn="l" rtl="0">
              <a:buClr>
                <a:srgbClr val="FF0000"/>
              </a:buClr>
              <a:buFont typeface="Wingdings 2" panose="05020102010507070707" pitchFamily="18" charset="2"/>
              <a:buChar char=""/>
            </a:pPr>
            <a:r>
              <a:rPr lang="en-US" dirty="0">
                <a:solidFill>
                  <a:schemeClr val="bg1"/>
                </a:solidFill>
              </a:rPr>
              <a:t>No context</a:t>
            </a:r>
          </a:p>
          <a:p>
            <a:pPr lvl="1" algn="l" rtl="0">
              <a:buClr>
                <a:srgbClr val="FF0000"/>
              </a:buClr>
              <a:buFont typeface="Wingdings 2" panose="05020102010507070707" pitchFamily="18" charset="2"/>
              <a:buChar char=""/>
            </a:pPr>
            <a:r>
              <a:rPr lang="en-US" dirty="0">
                <a:solidFill>
                  <a:schemeClr val="bg1"/>
                </a:solidFill>
              </a:rPr>
              <a:t>For example, D(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 is the same for all vectors</a:t>
            </a:r>
          </a:p>
        </p:txBody>
      </p:sp>
    </p:spTree>
    <p:extLst>
      <p:ext uri="{BB962C8B-B14F-4D97-AF65-F5344CB8AC3E}">
        <p14:creationId xmlns:p14="http://schemas.microsoft.com/office/powerpoint/2010/main" val="823452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07B568-63F8-41B1-9B3B-9B32931F1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693711"/>
              </p:ext>
            </p:extLst>
          </p:nvPr>
        </p:nvGraphicFramePr>
        <p:xfrm>
          <a:off x="609601" y="1524000"/>
          <a:ext cx="53899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366">
                  <a:extLst>
                    <a:ext uri="{9D8B030D-6E8A-4147-A177-3AD203B41FA5}">
                      <a16:colId xmlns:a16="http://schemas.microsoft.com/office/drawing/2014/main" val="2715023592"/>
                    </a:ext>
                  </a:extLst>
                </a:gridCol>
                <a:gridCol w="3601618">
                  <a:extLst>
                    <a:ext uri="{9D8B030D-6E8A-4147-A177-3AD203B41FA5}">
                      <a16:colId xmlns:a16="http://schemas.microsoft.com/office/drawing/2014/main" val="1936837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9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aaabdaaabac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>
                          <a:sym typeface="Wingdings" panose="05000000000000000000" pitchFamily="2" charset="2"/>
                        </a:rPr>
                        <a:t>aaZ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ZabdZabac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ab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1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ZYdZYac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ZY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4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XdXac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No pair appears more than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8873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6683208-A606-43BE-9F1F-B652C41D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BPE Algorithm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94DF1B6-B859-409C-B0B3-C14CAE3A338E}"/>
              </a:ext>
            </a:extLst>
          </p:cNvPr>
          <p:cNvSpPr txBox="1">
            <a:spLocks/>
          </p:cNvSpPr>
          <p:nvPr/>
        </p:nvSpPr>
        <p:spPr>
          <a:xfrm>
            <a:off x="609600" y="3530600"/>
            <a:ext cx="10972800" cy="256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r" rtl="1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r" rtl="1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each step, the most frequent pair is replaced by a token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 EOT (End Of Token) or BOT chars are added to the text to know when words begin/end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algorithm is greedy</a:t>
            </a: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66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C4E280-B949-49D1-A729-E10A8FE4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318448"/>
            <a:ext cx="10972800" cy="1129486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2016, </a:t>
            </a:r>
            <a:r>
              <a:rPr lang="en-US" strike="sngStrike" dirty="0">
                <a:solidFill>
                  <a:schemeClr val="bg1"/>
                </a:solidFill>
              </a:rPr>
              <a:t>6,800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trike="sngStrike" dirty="0">
                <a:solidFill>
                  <a:schemeClr val="bg1"/>
                </a:solidFill>
              </a:rPr>
              <a:t>8,540</a:t>
            </a:r>
            <a:r>
              <a:rPr lang="en-US" dirty="0">
                <a:solidFill>
                  <a:schemeClr val="bg1"/>
                </a:solidFill>
              </a:rPr>
              <a:t> 9,086 citations</a:t>
            </a:r>
          </a:p>
          <a:p>
            <a:pPr marL="0" indent="0" algn="l" rtl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bg1"/>
                </a:solidFill>
              </a:rPr>
              <a:t>Used for BERT and </a:t>
            </a:r>
            <a:r>
              <a:rPr lang="en-US" dirty="0" err="1">
                <a:solidFill>
                  <a:schemeClr val="bg1"/>
                </a:solidFill>
              </a:rPr>
              <a:t>BERTish</a:t>
            </a:r>
            <a:r>
              <a:rPr lang="en-US" dirty="0">
                <a:solidFill>
                  <a:schemeClr val="bg1"/>
                </a:solidFill>
              </a:rPr>
              <a:t>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E3A540-7B6A-47EE-B331-9A18488D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>
                <a:hlinkClick r:id="rId2"/>
              </a:rPr>
              <a:t>WordPiece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24929-11D6-4227-BFB0-D51E028E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06" y="1931437"/>
            <a:ext cx="6554387" cy="2457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23804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71066-C1EB-481F-AE19-DDA6DF9CC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626" y="1641057"/>
            <a:ext cx="9724218" cy="16059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28F1FB-E3DF-408A-B190-EDE6EAF1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WordPiece</a:t>
            </a:r>
            <a:r>
              <a:rPr lang="en-US" dirty="0">
                <a:solidFill>
                  <a:schemeClr val="bg1"/>
                </a:solidFill>
              </a:rPr>
              <a:t>: Example</a:t>
            </a:r>
          </a:p>
        </p:txBody>
      </p:sp>
    </p:spTree>
    <p:extLst>
      <p:ext uri="{BB962C8B-B14F-4D97-AF65-F5344CB8AC3E}">
        <p14:creationId xmlns:p14="http://schemas.microsoft.com/office/powerpoint/2010/main" val="443046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A6799D-DF32-4FC6-BF4B-71DC0BF40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Similar to BPE. The difference is how to choose the pair to merge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BPE: Most frequent pair</a:t>
                </a:r>
              </a:p>
              <a:p>
                <a:pPr algn="l" rtl="0"/>
                <a:r>
                  <a:rPr lang="en-US" dirty="0" err="1">
                    <a:solidFill>
                      <a:schemeClr val="bg1"/>
                    </a:solidFill>
                  </a:rPr>
                  <a:t>WordPiece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{"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"}=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A6799D-DF32-4FC6-BF4B-71DC0BF40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28F1FB-E3DF-408A-B190-EDE6EAF1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WordPiece</a:t>
            </a:r>
            <a:r>
              <a:rPr lang="en-US" dirty="0">
                <a:solidFill>
                  <a:schemeClr val="bg1"/>
                </a:solidFill>
              </a:rPr>
              <a:t>: Algorithm</a:t>
            </a:r>
          </a:p>
        </p:txBody>
      </p:sp>
    </p:spTree>
    <p:extLst>
      <p:ext uri="{BB962C8B-B14F-4D97-AF65-F5344CB8AC3E}">
        <p14:creationId xmlns:p14="http://schemas.microsoft.com/office/powerpoint/2010/main" val="31977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FDBFC8-D4CC-4035-9434-F5CB6780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Another topic are specific bi-grams (e.g., “New York Times” or “Chicago Bulls”). These are not represented well by their tokens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Like the BPE approach, Word2Vec generates N-grams if the score is above threshold:</a:t>
            </a: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2-4 passes are applied to enable phrases longer than 2 words</a:t>
            </a: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F9C69B-C830-468A-8420-18C87766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N-grams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5F366-A5EE-40A9-B444-20A92449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17" y="3225326"/>
            <a:ext cx="424874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2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FDBFC8-D4CC-4035-9434-F5CB6780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A new dataset is defined to evaluate the phrase generation method</a:t>
            </a: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Test set contains 3218 examples. Their best result is 72%.</a:t>
            </a:r>
          </a:p>
          <a:p>
            <a:pPr algn="l" rtl="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F9C69B-C830-468A-8420-18C87766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N-grams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598AE-CAEF-4D63-85BE-5731ABB0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27" y="1988703"/>
            <a:ext cx="741148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43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ED2B4E-0E15-9DDC-4466-312BAE16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>
                <a:hlinkClick r:id="rId2"/>
              </a:rPr>
              <a:t>OpenAI</a:t>
            </a:r>
            <a:r>
              <a:rPr lang="en-US" dirty="0">
                <a:hlinkClick r:id="rId2"/>
              </a:rPr>
              <a:t> API</a:t>
            </a: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0074FA-5750-9DE5-4762-4F526E03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Tokenization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82F80-E315-2B95-9973-D9545A0A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83" y="1275592"/>
            <a:ext cx="6573167" cy="5430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4341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6A0739-FF4E-4EC3-B757-4727DA33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>
                <a:solidFill>
                  <a:schemeClr val="bg1"/>
                </a:solidFill>
              </a:rPr>
              <a:t>watch a play </a:t>
            </a:r>
            <a:r>
              <a:rPr lang="en-US" dirty="0">
                <a:solidFill>
                  <a:schemeClr val="bg1"/>
                </a:solidFill>
              </a:rPr>
              <a:t>vs. </a:t>
            </a:r>
            <a:r>
              <a:rPr lang="en-US" i="1" dirty="0">
                <a:solidFill>
                  <a:schemeClr val="bg1"/>
                </a:solidFill>
              </a:rPr>
              <a:t>play a game</a:t>
            </a:r>
          </a:p>
          <a:p>
            <a:pPr algn="l" rtl="0"/>
            <a:endParaRPr lang="en-US" i="1" dirty="0">
              <a:solidFill>
                <a:schemeClr val="bg1"/>
              </a:solidFill>
            </a:endParaRP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i="1" dirty="0">
                <a:solidFill>
                  <a:schemeClr val="bg1"/>
                </a:solidFill>
              </a:rPr>
              <a:t>He went to prison </a:t>
            </a:r>
            <a:r>
              <a:rPr lang="en-US" b="1" i="1" dirty="0">
                <a:solidFill>
                  <a:schemeClr val="bg1"/>
                </a:solidFill>
              </a:rPr>
              <a:t>cell</a:t>
            </a:r>
            <a:r>
              <a:rPr lang="en-US" i="1" dirty="0">
                <a:solidFill>
                  <a:schemeClr val="bg1"/>
                </a:solidFill>
              </a:rPr>
              <a:t> with a </a:t>
            </a:r>
            <a:r>
              <a:rPr lang="en-US" b="1" i="1" dirty="0">
                <a:solidFill>
                  <a:schemeClr val="bg1"/>
                </a:solidFill>
              </a:rPr>
              <a:t>cell</a:t>
            </a:r>
            <a:r>
              <a:rPr lang="en-US" i="1" dirty="0">
                <a:solidFill>
                  <a:schemeClr val="bg1"/>
                </a:solidFill>
              </a:rPr>
              <a:t> phone to capture blood </a:t>
            </a:r>
            <a:r>
              <a:rPr lang="en-US" b="1" i="1" dirty="0">
                <a:solidFill>
                  <a:schemeClr val="bg1"/>
                </a:solidFill>
              </a:rPr>
              <a:t>cell</a:t>
            </a:r>
            <a:r>
              <a:rPr lang="en-US" i="1" dirty="0">
                <a:solidFill>
                  <a:schemeClr val="bg1"/>
                </a:solidFill>
              </a:rPr>
              <a:t> samples from sick inmates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8AB687-0D71-439F-8B4F-B1BAB850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Static Word Representations: Drawbacks</a:t>
            </a:r>
          </a:p>
        </p:txBody>
      </p:sp>
    </p:spTree>
    <p:extLst>
      <p:ext uri="{BB962C8B-B14F-4D97-AF65-F5344CB8AC3E}">
        <p14:creationId xmlns:p14="http://schemas.microsoft.com/office/powerpoint/2010/main" val="703791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EEDC-F6A5-46C0-9E74-0306213B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PyTorch</a:t>
            </a:r>
            <a:r>
              <a:rPr lang="en-US" dirty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3549D-49E8-4EF6-8DF6-0EA981082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8B999-7456-4293-B303-BBA7F7AC7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9365"/>
            <a:ext cx="10972800" cy="5756635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>
                <a:latin typeface="Consolas" panose="020B0609020204030204" pitchFamily="49" charset="0"/>
              </a:rPr>
              <a:t>transformers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>
                <a:latin typeface="Consolas" panose="020B0609020204030204" pitchFamily="49" charset="0"/>
              </a:rPr>
              <a:t>BertTokenizer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__name__ ==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'__main__'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latin typeface="Consolas" panose="020B0609020204030204" pitchFamily="49" charset="0"/>
              </a:rPr>
              <a:t>  PRE_TRAINED_MODEL_NAME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bert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-base-cased'</a:t>
            </a:r>
          </a:p>
          <a:p>
            <a:pPr marL="0" indent="0" algn="l" rtl="0">
              <a:buNone/>
            </a:pPr>
            <a:r>
              <a:rPr lang="en-US" sz="2000" dirty="0">
                <a:latin typeface="Consolas" panose="020B0609020204030204" pitchFamily="49" charset="0"/>
              </a:rPr>
              <a:t>  tokenizer =</a:t>
            </a:r>
            <a:r>
              <a:rPr lang="en-US" sz="2000" dirty="0" err="1">
                <a:latin typeface="Consolas" panose="020B0609020204030204" pitchFamily="49" charset="0"/>
              </a:rPr>
              <a:t>BertTokenizer.from_pretrained</a:t>
            </a:r>
            <a:r>
              <a:rPr lang="en-US" sz="2000" dirty="0">
                <a:latin typeface="Consolas" panose="020B0609020204030204" pitchFamily="49" charset="0"/>
              </a:rPr>
              <a:t>(PRE_TRAINED_MODEL_NAME)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70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E4B8-A408-41BF-94FE-A0D247D1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Embeddings: Co-occurrence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43724A-BA07-475C-8E4C-06B3A08DDA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046" y="2071682"/>
            <a:ext cx="5007283" cy="12112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72E34-F635-4339-B4A0-430351143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49850"/>
            <a:ext cx="5413248" cy="4146149"/>
          </a:xfrm>
        </p:spPr>
        <p:txBody>
          <a:bodyPr/>
          <a:lstStyle/>
          <a:p>
            <a:pPr algn="l" rtl="0">
              <a:buClr>
                <a:srgbClr val="FF0000"/>
              </a:buClr>
              <a:buFont typeface="Wingdings 2" panose="05020102010507070707" pitchFamily="18" charset="2"/>
              <a:buChar char=""/>
            </a:pPr>
            <a:r>
              <a:rPr lang="en-US" dirty="0">
                <a:solidFill>
                  <a:schemeClr val="bg1"/>
                </a:solidFill>
              </a:rPr>
              <a:t>Long vectors</a:t>
            </a:r>
          </a:p>
          <a:p>
            <a:pPr algn="l" rtl="0">
              <a:buClr>
                <a:srgbClr val="00B050"/>
              </a:buClr>
              <a:buFont typeface="Wingdings 2" panose="05020102010507070707" pitchFamily="18" charset="2"/>
              <a:buChar char=""/>
            </a:pPr>
            <a:r>
              <a:rPr lang="en-US" dirty="0">
                <a:solidFill>
                  <a:schemeClr val="bg1"/>
                </a:solidFill>
              </a:rPr>
              <a:t>Context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9108E3-ED9A-453E-902D-80584A6D440A}"/>
                  </a:ext>
                </a:extLst>
              </p:cNvPr>
              <p:cNvSpPr/>
              <p:nvPr/>
            </p:nvSpPr>
            <p:spPr>
              <a:xfrm>
                <a:off x="690154" y="3429000"/>
                <a:ext cx="3446328" cy="2362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Example: </a:t>
                </a:r>
                <a:r>
                  <a:rPr lang="en-US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I love NLP and I like dogs</a:t>
                </a:r>
              </a:p>
              <a:p>
                <a:endPara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en-U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Love = [1,0,1,0,0,0]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Like = [1,0,0,0,0,1]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NLP = [0,1,0,1,0,0]</a:t>
                </a:r>
              </a:p>
              <a:p>
                <a:endPara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en-U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D(Love, Like)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= 1.414</a:t>
                </a:r>
              </a:p>
              <a:p>
                <a:r>
                  <a:rPr lang="en-U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David" panose="020E0502060401010101" pitchFamily="34" charset="-79"/>
                  </a:rPr>
                  <a:t>D(Love, NLP)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𝟒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= 2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9108E3-ED9A-453E-902D-80584A6D4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54" y="3429000"/>
                <a:ext cx="3446328" cy="2362313"/>
              </a:xfrm>
              <a:prstGeom prst="rect">
                <a:avLst/>
              </a:prstGeom>
              <a:blipFill>
                <a:blip r:embed="rId3"/>
                <a:stretch>
                  <a:fillRect l="-1413" t="-1550" r="-530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306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8B999-7456-4293-B303-BBA7F7AC7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9365"/>
            <a:ext cx="10972800" cy="5756635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33AAF-FA24-4537-B69B-7A795623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0" y="60298"/>
            <a:ext cx="11858920" cy="63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59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8B999-7456-4293-B303-BBA7F7AC7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39365"/>
            <a:ext cx="10972800" cy="5756635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sz="2000" dirty="0">
                <a:latin typeface="Consolas" panose="020B0609020204030204" pitchFamily="49" charset="0"/>
              </a:rPr>
              <a:t>transformers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sz="2000" dirty="0" err="1">
                <a:latin typeface="Consolas" panose="020B0609020204030204" pitchFamily="49" charset="0"/>
              </a:rPr>
              <a:t>BertTokenizer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__name__ ==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'__main__'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>
                <a:latin typeface="Consolas" panose="020B0609020204030204" pitchFamily="49" charset="0"/>
              </a:rPr>
              <a:t>  PRE_TRAINED_MODEL_NAME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bert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-base-cased'</a:t>
            </a:r>
          </a:p>
          <a:p>
            <a:pPr marL="0" indent="0" algn="l" rtl="0">
              <a:buNone/>
            </a:pPr>
            <a:r>
              <a:rPr lang="en-US" sz="2000" dirty="0">
                <a:latin typeface="Consolas" panose="020B0609020204030204" pitchFamily="49" charset="0"/>
              </a:rPr>
              <a:t>  tokenizer =</a:t>
            </a:r>
            <a:r>
              <a:rPr lang="en-US" sz="2000" dirty="0" err="1">
                <a:latin typeface="Consolas" panose="020B0609020204030204" pitchFamily="49" charset="0"/>
              </a:rPr>
              <a:t>BertTokenizer.from_pretrained</a:t>
            </a:r>
            <a:r>
              <a:rPr lang="en-US" sz="2000" dirty="0">
                <a:latin typeface="Consolas" panose="020B0609020204030204" pitchFamily="49" charset="0"/>
              </a:rPr>
              <a:t>(PRE_TRAINED_MODEL_NAME)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68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E4B8-A408-41BF-94FE-A0D247D1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Embeddings: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Word2Vec</a:t>
            </a:r>
            <a:r>
              <a:rPr lang="en-US" dirty="0">
                <a:solidFill>
                  <a:schemeClr val="bg1"/>
                </a:solidFill>
              </a:rPr>
              <a:t> (2013)</a:t>
            </a:r>
          </a:p>
        </p:txBody>
      </p:sp>
      <p:pic>
        <p:nvPicPr>
          <p:cNvPr id="11" name="Picture 10" descr="Table&#10;&#10;Description automatically generated with low confidence">
            <a:extLst>
              <a:ext uri="{FF2B5EF4-FFF2-40B4-BE49-F238E27FC236}">
                <a16:creationId xmlns:a16="http://schemas.microsoft.com/office/drawing/2014/main" id="{4C720FEC-C771-4A83-97CF-F399AB85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5" y="1399892"/>
            <a:ext cx="5291332" cy="2796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9C6516-1B92-448B-8BAA-FD7B087436A0}"/>
              </a:ext>
            </a:extLst>
          </p:cNvPr>
          <p:cNvSpPr/>
          <p:nvPr/>
        </p:nvSpPr>
        <p:spPr>
          <a:xfrm>
            <a:off x="3584932" y="3917992"/>
            <a:ext cx="1308016" cy="145335"/>
          </a:xfrm>
          <a:prstGeom prst="rect">
            <a:avLst/>
          </a:prstGeom>
          <a:solidFill>
            <a:srgbClr val="FDFB9D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814FD-3B37-45AE-8AF2-C165CC68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821" y="1399892"/>
            <a:ext cx="5291332" cy="2796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74F7A-B413-4789-E65C-636A423766C2}"/>
              </a:ext>
            </a:extLst>
          </p:cNvPr>
          <p:cNvSpPr txBox="1"/>
          <p:nvPr/>
        </p:nvSpPr>
        <p:spPr>
          <a:xfrm>
            <a:off x="609600" y="4543720"/>
            <a:ext cx="394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chemeClr val="bg1"/>
                </a:solidFill>
              </a:rPr>
              <a:t>34K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trike="sngStrike" dirty="0">
                <a:solidFill>
                  <a:schemeClr val="bg1"/>
                </a:solidFill>
              </a:rPr>
              <a:t>41k</a:t>
            </a:r>
            <a:r>
              <a:rPr lang="en-US" dirty="0">
                <a:solidFill>
                  <a:schemeClr val="bg1"/>
                </a:solidFill>
              </a:rPr>
              <a:t> 45k citations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EE952-2006-138C-0F76-7FEF3CE62AE7}"/>
              </a:ext>
            </a:extLst>
          </p:cNvPr>
          <p:cNvSpPr txBox="1"/>
          <p:nvPr/>
        </p:nvSpPr>
        <p:spPr>
          <a:xfrm>
            <a:off x="6380375" y="4511454"/>
            <a:ext cx="394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chemeClr val="bg1"/>
                </a:solidFill>
              </a:rPr>
              <a:t>38K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trike="sngStrike" dirty="0">
                <a:solidFill>
                  <a:schemeClr val="bg1"/>
                </a:solidFill>
              </a:rPr>
              <a:t>43k</a:t>
            </a:r>
            <a:r>
              <a:rPr lang="en-US" dirty="0">
                <a:solidFill>
                  <a:schemeClr val="bg1"/>
                </a:solidFill>
              </a:rPr>
              <a:t> 46k citations</a:t>
            </a:r>
          </a:p>
        </p:txBody>
      </p:sp>
    </p:spTree>
    <p:extLst>
      <p:ext uri="{BB962C8B-B14F-4D97-AF65-F5344CB8AC3E}">
        <p14:creationId xmlns:p14="http://schemas.microsoft.com/office/powerpoint/2010/main" val="351173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E4B8-A408-41BF-94FE-A0D247D1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72E34-F635-4339-B4A0-430351143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49850"/>
            <a:ext cx="5413248" cy="4146149"/>
          </a:xfrm>
        </p:spPr>
        <p:txBody>
          <a:bodyPr/>
          <a:lstStyle/>
          <a:p>
            <a:pPr algn="l" rtl="0">
              <a:buClr>
                <a:srgbClr val="00B050"/>
              </a:buClr>
              <a:buFont typeface="Wingdings 2" panose="05020102010507070707" pitchFamily="18" charset="2"/>
              <a:buChar char=""/>
            </a:pPr>
            <a:r>
              <a:rPr lang="en-US" dirty="0">
                <a:solidFill>
                  <a:schemeClr val="bg1"/>
                </a:solidFill>
              </a:rPr>
              <a:t>Dynamic-size vectors (50-300)</a:t>
            </a:r>
          </a:p>
          <a:p>
            <a:pPr algn="l" rtl="0">
              <a:buClr>
                <a:srgbClr val="00B050"/>
              </a:buClr>
              <a:buFont typeface="Wingdings 2" panose="05020102010507070707" pitchFamily="18" charset="2"/>
              <a:buChar char=""/>
            </a:pPr>
            <a:r>
              <a:rPr lang="en-US" dirty="0">
                <a:solidFill>
                  <a:schemeClr val="bg1"/>
                </a:solidFill>
              </a:rPr>
              <a:t>Context</a:t>
            </a:r>
          </a:p>
          <a:p>
            <a:pPr algn="l" rtl="0">
              <a:buClr>
                <a:srgbClr val="00B050"/>
              </a:buClr>
              <a:buFont typeface="Wingdings 2" panose="05020102010507070707" pitchFamily="18" charset="2"/>
              <a:buChar char=""/>
            </a:pPr>
            <a:r>
              <a:rPr lang="en-US" dirty="0">
                <a:solidFill>
                  <a:schemeClr val="bg1"/>
                </a:solidFill>
              </a:rPr>
              <a:t>Surprising characteristics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B1AFDA-889B-4B54-B611-BC956FF37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416" y="1919627"/>
            <a:ext cx="5397584" cy="4073420"/>
          </a:xfrm>
        </p:spPr>
        <p:txBody>
          <a:bodyPr/>
          <a:lstStyle/>
          <a:p>
            <a:pPr algn="l" rtl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Each word is represented by a numerical vector</a:t>
            </a:r>
          </a:p>
          <a:p>
            <a:pPr algn="l" rtl="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Predicting neighbor words based on the word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6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E815A8-8569-4461-92D9-18D40EAA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7AFEF5-9BB2-439F-AD7D-E51E5DAE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25" y="1500369"/>
            <a:ext cx="715427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9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243EAE-E1A5-415B-9FAE-03417467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Goal: Words that are semantically similar should have similar representations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Means: If two words appear together, move them closer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DBE557-4AC0-432C-B001-CD8F07E9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Word2Vec: How Does It 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235D8-C434-2D01-F433-CD582EBAA35C}"/>
              </a:ext>
            </a:extLst>
          </p:cNvPr>
          <p:cNvGrpSpPr/>
          <p:nvPr/>
        </p:nvGrpSpPr>
        <p:grpSpPr>
          <a:xfrm>
            <a:off x="2174032" y="3237722"/>
            <a:ext cx="6615403" cy="2609462"/>
            <a:chOff x="2174032" y="3237722"/>
            <a:chExt cx="6615403" cy="260946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9CFE03-471C-4554-9F7D-8F37AFDDFFF8}"/>
                </a:ext>
              </a:extLst>
            </p:cNvPr>
            <p:cNvCxnSpPr>
              <a:stCxn id="4" idx="2"/>
              <a:endCxn id="12" idx="0"/>
            </p:cNvCxnSpPr>
            <p:nvPr/>
          </p:nvCxnSpPr>
          <p:spPr>
            <a:xfrm flipH="1">
              <a:off x="2824065" y="3620277"/>
              <a:ext cx="583163" cy="7036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7F506F-5822-45A9-A852-0B070720CA82}"/>
                </a:ext>
              </a:extLst>
            </p:cNvPr>
            <p:cNvSpPr/>
            <p:nvPr/>
          </p:nvSpPr>
          <p:spPr>
            <a:xfrm>
              <a:off x="2996681" y="3237722"/>
              <a:ext cx="821094" cy="382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Love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FF349F-494F-488B-B525-8E3A1A264A03}"/>
                </a:ext>
              </a:extLst>
            </p:cNvPr>
            <p:cNvSpPr/>
            <p:nvPr/>
          </p:nvSpPr>
          <p:spPr>
            <a:xfrm>
              <a:off x="4982547" y="5464629"/>
              <a:ext cx="821094" cy="382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Like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0E94BD-774E-4CC3-AC70-91217905BF44}"/>
                </a:ext>
              </a:extLst>
            </p:cNvPr>
            <p:cNvSpPr/>
            <p:nvPr/>
          </p:nvSpPr>
          <p:spPr>
            <a:xfrm>
              <a:off x="3817775" y="4323961"/>
              <a:ext cx="821094" cy="382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dogs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1627B1-4AF3-4205-9A86-0DF7F543D92B}"/>
                </a:ext>
              </a:extLst>
            </p:cNvPr>
            <p:cNvSpPr/>
            <p:nvPr/>
          </p:nvSpPr>
          <p:spPr>
            <a:xfrm>
              <a:off x="4982547" y="4323961"/>
              <a:ext cx="821094" cy="382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67ACCF-C648-4149-B180-41A2B63526B9}"/>
                </a:ext>
              </a:extLst>
            </p:cNvPr>
            <p:cNvSpPr/>
            <p:nvPr/>
          </p:nvSpPr>
          <p:spPr>
            <a:xfrm>
              <a:off x="2174032" y="4323961"/>
              <a:ext cx="1300065" cy="382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doughnuts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F7E1E5-FAAB-4069-A98F-5AB083F26D51}"/>
                </a:ext>
              </a:extLst>
            </p:cNvPr>
            <p:cNvSpPr/>
            <p:nvPr/>
          </p:nvSpPr>
          <p:spPr>
            <a:xfrm>
              <a:off x="6147319" y="4323961"/>
              <a:ext cx="821094" cy="382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NLP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CFE64D-A51F-45C4-983F-79A6AFA4953A}"/>
                </a:ext>
              </a:extLst>
            </p:cNvPr>
            <p:cNvSpPr/>
            <p:nvPr/>
          </p:nvSpPr>
          <p:spPr>
            <a:xfrm>
              <a:off x="7312090" y="4323961"/>
              <a:ext cx="1477345" cy="382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Weekends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42B111-B8EB-4FE3-BAB7-05D29F439BBE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3407228" y="3620277"/>
              <a:ext cx="821094" cy="7036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96EC3F-DC0E-4DB6-971B-55F906B0C21E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3407228" y="3620277"/>
              <a:ext cx="1985866" cy="7036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34C238-B84F-41BE-AD09-B1F0BA49DA92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3407228" y="3620277"/>
              <a:ext cx="3150638" cy="7036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08DFF59-A6DE-4B9C-BCB8-A237BA6791DF}"/>
                </a:ext>
              </a:extLst>
            </p:cNvPr>
            <p:cNvCxnSpPr>
              <a:cxnSpLocks/>
              <a:stCxn id="4" idx="2"/>
              <a:endCxn id="16" idx="0"/>
            </p:cNvCxnSpPr>
            <p:nvPr/>
          </p:nvCxnSpPr>
          <p:spPr>
            <a:xfrm>
              <a:off x="3407228" y="3620277"/>
              <a:ext cx="4643535" cy="7036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171E1A-C418-4F95-901C-5E19C43D549B}"/>
                </a:ext>
              </a:extLst>
            </p:cNvPr>
            <p:cNvCxnSpPr>
              <a:cxnSpLocks/>
              <a:stCxn id="6" idx="0"/>
              <a:endCxn id="12" idx="2"/>
            </p:cNvCxnSpPr>
            <p:nvPr/>
          </p:nvCxnSpPr>
          <p:spPr>
            <a:xfrm flipH="1" flipV="1">
              <a:off x="2824065" y="4706516"/>
              <a:ext cx="2569029" cy="758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E90B32-F162-4054-943D-276462AAE72D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H="1" flipV="1">
              <a:off x="4228322" y="4706516"/>
              <a:ext cx="1164772" cy="758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FF10B9E-D851-4219-AD32-DAFE69DFA9FA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5393094" y="4706516"/>
              <a:ext cx="0" cy="758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4130AC0-5B27-44C5-A68F-A761CBFCA3E1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 flipV="1">
              <a:off x="5393094" y="4706516"/>
              <a:ext cx="1164772" cy="758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706CCC6-AEB0-4C49-BB87-C9365336DA6D}"/>
                </a:ext>
              </a:extLst>
            </p:cNvPr>
            <p:cNvCxnSpPr>
              <a:cxnSpLocks/>
              <a:stCxn id="6" idx="0"/>
              <a:endCxn id="16" idx="2"/>
            </p:cNvCxnSpPr>
            <p:nvPr/>
          </p:nvCxnSpPr>
          <p:spPr>
            <a:xfrm flipV="1">
              <a:off x="5393094" y="4706516"/>
              <a:ext cx="2657669" cy="7581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4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9CFE03-471C-4554-9F7D-8F37AFDDFFF8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2824065" y="4706516"/>
            <a:ext cx="1814804" cy="1101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243EAE-E1A5-415B-9FAE-03417467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Goal: Words that are semantically similar should have similar representations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Means: If two words appear together, move them closer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DBE557-4AC0-432C-B001-CD8F07E9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Word2Vec: How Does It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F506F-5822-45A9-A852-0B070720CA82}"/>
              </a:ext>
            </a:extLst>
          </p:cNvPr>
          <p:cNvSpPr/>
          <p:nvPr/>
        </p:nvSpPr>
        <p:spPr>
          <a:xfrm>
            <a:off x="4228322" y="5808306"/>
            <a:ext cx="821094" cy="440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E94BD-774E-4CC3-AC70-91217905BF44}"/>
              </a:ext>
            </a:extLst>
          </p:cNvPr>
          <p:cNvSpPr/>
          <p:nvPr/>
        </p:nvSpPr>
        <p:spPr>
          <a:xfrm>
            <a:off x="3817775" y="4323961"/>
            <a:ext cx="821094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1627B1-4AF3-4205-9A86-0DF7F543D92B}"/>
              </a:ext>
            </a:extLst>
          </p:cNvPr>
          <p:cNvSpPr/>
          <p:nvPr/>
        </p:nvSpPr>
        <p:spPr>
          <a:xfrm>
            <a:off x="4982547" y="4323961"/>
            <a:ext cx="821094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7ACCF-C648-4149-B180-41A2B63526B9}"/>
              </a:ext>
            </a:extLst>
          </p:cNvPr>
          <p:cNvSpPr/>
          <p:nvPr/>
        </p:nvSpPr>
        <p:spPr>
          <a:xfrm>
            <a:off x="2174032" y="4323961"/>
            <a:ext cx="1300065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doughnuts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7E1E5-FAAB-4069-A98F-5AB083F26D51}"/>
              </a:ext>
            </a:extLst>
          </p:cNvPr>
          <p:cNvSpPr/>
          <p:nvPr/>
        </p:nvSpPr>
        <p:spPr>
          <a:xfrm>
            <a:off x="6147319" y="4323961"/>
            <a:ext cx="821094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CFE64D-A51F-45C4-983F-79A6AFA4953A}"/>
              </a:ext>
            </a:extLst>
          </p:cNvPr>
          <p:cNvSpPr/>
          <p:nvPr/>
        </p:nvSpPr>
        <p:spPr>
          <a:xfrm>
            <a:off x="7312090" y="4323961"/>
            <a:ext cx="1477345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Weekends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42B111-B8EB-4FE3-BAB7-05D29F439BBE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4228322" y="4706516"/>
            <a:ext cx="410547" cy="1101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96EC3F-DC0E-4DB6-971B-55F906B0C21E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V="1">
            <a:off x="4638869" y="4706516"/>
            <a:ext cx="754225" cy="1101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34C238-B84F-41BE-AD09-B1F0BA49DA92}"/>
              </a:ext>
            </a:extLst>
          </p:cNvPr>
          <p:cNvCxnSpPr>
            <a:cxnSpLocks/>
            <a:stCxn id="4" idx="0"/>
            <a:endCxn id="14" idx="2"/>
          </p:cNvCxnSpPr>
          <p:nvPr/>
        </p:nvCxnSpPr>
        <p:spPr>
          <a:xfrm flipV="1">
            <a:off x="4638869" y="4706516"/>
            <a:ext cx="1918997" cy="1101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8DFF59-A6DE-4B9C-BCB8-A237BA6791DF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V="1">
            <a:off x="4638869" y="4706516"/>
            <a:ext cx="3411894" cy="1101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171E1A-C418-4F95-901C-5E19C43D549B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H="1" flipV="1">
            <a:off x="2824065" y="4706516"/>
            <a:ext cx="2569029" cy="7581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E90B32-F162-4054-943D-276462AAE72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4228322" y="4706516"/>
            <a:ext cx="1164772" cy="7581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F10B9E-D851-4219-AD32-DAFE69DFA9FA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5393094" y="4706516"/>
            <a:ext cx="0" cy="7581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130AC0-5B27-44C5-A68F-A761CBFCA3E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5393094" y="4706516"/>
            <a:ext cx="1164772" cy="7581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06CCC6-AEB0-4C49-BB87-C9365336DA6D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5393094" y="4706516"/>
            <a:ext cx="2657669" cy="7581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9FF349F-494F-488B-B525-8E3A1A264A03}"/>
              </a:ext>
            </a:extLst>
          </p:cNvPr>
          <p:cNvSpPr/>
          <p:nvPr/>
        </p:nvSpPr>
        <p:spPr>
          <a:xfrm>
            <a:off x="4982547" y="5464629"/>
            <a:ext cx="821094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3731947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28117</TotalTime>
  <Words>1198</Words>
  <Application>Microsoft Office PowerPoint</Application>
  <PresentationFormat>Widescreen</PresentationFormat>
  <Paragraphs>213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Consolas</vt:lpstr>
      <vt:lpstr>Constantia</vt:lpstr>
      <vt:lpstr>Wingdings</vt:lpstr>
      <vt:lpstr>Wingdings 2</vt:lpstr>
      <vt:lpstr>Paper</vt:lpstr>
      <vt:lpstr>Word Representations: Converting Text to Numbers</vt:lpstr>
      <vt:lpstr>Gemini, November 2024</vt:lpstr>
      <vt:lpstr>Embeddings: one-hot encoding</vt:lpstr>
      <vt:lpstr>Embeddings: Co-occurrence matrix</vt:lpstr>
      <vt:lpstr>Embeddings: Word2Vec (2013)</vt:lpstr>
      <vt:lpstr>Main Concept</vt:lpstr>
      <vt:lpstr>Architecture</vt:lpstr>
      <vt:lpstr>Word2Vec: How Does It Work?</vt:lpstr>
      <vt:lpstr>Word2Vec: How Does It Work?</vt:lpstr>
      <vt:lpstr>Word2Vec: How Does It Work?</vt:lpstr>
      <vt:lpstr>Word2Vec: How Does It Work?</vt:lpstr>
      <vt:lpstr>Word2Vec: How Does It Work?</vt:lpstr>
      <vt:lpstr>Evaluation</vt:lpstr>
      <vt:lpstr>Similarity Types</vt:lpstr>
      <vt:lpstr>Train and Test Set Generation</vt:lpstr>
      <vt:lpstr>Results</vt:lpstr>
      <vt:lpstr>Results examples:</vt:lpstr>
      <vt:lpstr>Word2Vec Demo</vt:lpstr>
      <vt:lpstr>Word2Vec Demo</vt:lpstr>
      <vt:lpstr>Embeddings: GloVe </vt:lpstr>
      <vt:lpstr>Embeddings: GloVe</vt:lpstr>
      <vt:lpstr>Embeddings: GloVe</vt:lpstr>
      <vt:lpstr>Results</vt:lpstr>
      <vt:lpstr>Embeddings: FastText</vt:lpstr>
      <vt:lpstr>FastText Improvements</vt:lpstr>
      <vt:lpstr>FastText Results</vt:lpstr>
      <vt:lpstr>My Embeddings…</vt:lpstr>
      <vt:lpstr>OOV: Out Of Vocabulary</vt:lpstr>
      <vt:lpstr>BPE: Byte-Pair Encoding (1994)</vt:lpstr>
      <vt:lpstr>BPE Algorithm</vt:lpstr>
      <vt:lpstr>WordPiece</vt:lpstr>
      <vt:lpstr>WordPiece: Example</vt:lpstr>
      <vt:lpstr>WordPiece: Algorithm</vt:lpstr>
      <vt:lpstr>N-grams</vt:lpstr>
      <vt:lpstr>N-grams</vt:lpstr>
      <vt:lpstr>Tokenization Visualization</vt:lpstr>
      <vt:lpstr>Static Word Representations: Drawbacks</vt:lpstr>
      <vt:lpstr>PyTorch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NLP</dc:title>
  <dc:creator>Eyal Kolman</dc:creator>
  <cp:lastModifiedBy>Eyal Kolman</cp:lastModifiedBy>
  <cp:revision>17</cp:revision>
  <dcterms:created xsi:type="dcterms:W3CDTF">2019-06-06T10:08:59Z</dcterms:created>
  <dcterms:modified xsi:type="dcterms:W3CDTF">2024-11-17T16:53:50Z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eyalko@microsoft.com</vt:lpwstr>
  </property>
  <property fmtid="{D5CDD505-2E9C-101B-9397-08002B2CF9AE}" pid="5" name="MSIP_Label_f42aa342-8706-4288-bd11-ebb85995028c_SetDate">
    <vt:lpwstr>2019-06-19T20:32:02.5460230Z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c7b0c7dc-92f9-4d68-a8e8-22065a74a0ac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