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A763C58-A7CF-4D84-BD32-9E8EAAFE3F5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Dashbored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EF9C8F2-348B-4D32-B4C4-234CAD59A5D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02/01/2025 15:09:15 GMT+2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e_chart_location" id="2" name="slide2">
            <a:extLst>
              <a:ext uri="{FF2B5EF4-FFF2-40B4-BE49-F238E27FC236}">
                <a16:creationId xmlns:a16="http://schemas.microsoft.com/office/drawing/2014/main" id="{C8F1028C-26E9-416E-A0B6-A1302E2FD3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58" y="0"/>
            <a:ext cx="116506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me_win_rate_vs_possession" id="3" name="slide3">
            <a:extLst>
              <a:ext uri="{FF2B5EF4-FFF2-40B4-BE49-F238E27FC236}">
                <a16:creationId xmlns:a16="http://schemas.microsoft.com/office/drawing/2014/main" id="{0A097370-852B-421E-A476-1EFF3BFB0B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15" y="0"/>
            <a:ext cx="109169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ots_vs_win_percentage" id="4" name="slide4">
            <a:extLst>
              <a:ext uri="{FF2B5EF4-FFF2-40B4-BE49-F238E27FC236}">
                <a16:creationId xmlns:a16="http://schemas.microsoft.com/office/drawing/2014/main" id="{C3A29A4F-F549-407B-8C4C-3C188A4AFA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445" y="0"/>
            <a:ext cx="8231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ooting_accuracy_distribution" id="5" name="slide5">
            <a:extLst>
              <a:ext uri="{FF2B5EF4-FFF2-40B4-BE49-F238E27FC236}">
                <a16:creationId xmlns:a16="http://schemas.microsoft.com/office/drawing/2014/main" id="{9ADF8819-3FD7-49D0-9221-608377B1BE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27" y="0"/>
            <a:ext cx="104647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ound_relation_half_and_full" id="6" name="slide6">
            <a:extLst>
              <a:ext uri="{FF2B5EF4-FFF2-40B4-BE49-F238E27FC236}">
                <a16:creationId xmlns:a16="http://schemas.microsoft.com/office/drawing/2014/main" id="{E1C5D465-C8B5-4D86-A10C-99DB90978F3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19" y="0"/>
            <a:ext cx="117089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ssesion_to_match" id="7" name="slide7">
            <a:extLst>
              <a:ext uri="{FF2B5EF4-FFF2-40B4-BE49-F238E27FC236}">
                <a16:creationId xmlns:a16="http://schemas.microsoft.com/office/drawing/2014/main" id="{3D392F8D-39F2-4F79-AF3B-A42E768768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75" y="0"/>
            <a:ext cx="116190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_best_teams" id="8" name="slide8">
            <a:extLst>
              <a:ext uri="{FF2B5EF4-FFF2-40B4-BE49-F238E27FC236}">
                <a16:creationId xmlns:a16="http://schemas.microsoft.com/office/drawing/2014/main" id="{86B13335-9F98-432D-A7A2-8AA02DA27B2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0"/>
            <a:ext cx="11715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2025-01-02T13:09:17Z</dcterms:created>
  <dcterms:modified xsi:type="dcterms:W3CDTF">2025-01-02T13:09:17Z</dcterms:modified>
</cp:coreProperties>
</file>