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68" r:id="rId6"/>
    <p:sldId id="258" r:id="rId7"/>
    <p:sldId id="259" r:id="rId8"/>
    <p:sldId id="260" r:id="rId9"/>
    <p:sldId id="261" r:id="rId10"/>
    <p:sldId id="263" r:id="rId11"/>
    <p:sldId id="277" r:id="rId12"/>
    <p:sldId id="271" r:id="rId13"/>
    <p:sldId id="278" r:id="rId14"/>
    <p:sldId id="266" r:id="rId15"/>
    <p:sldId id="267" r:id="rId16"/>
    <p:sldId id="276" r:id="rId17"/>
    <p:sldId id="284" r:id="rId18"/>
    <p:sldId id="280" r:id="rId19"/>
    <p:sldId id="281" r:id="rId20"/>
    <p:sldId id="283" r:id="rId21"/>
    <p:sldId id="285" r:id="rId22"/>
    <p:sldId id="287" r:id="rId23"/>
    <p:sldId id="685" r:id="rId24"/>
    <p:sldId id="686" r:id="rId25"/>
    <p:sldId id="687" r:id="rId26"/>
    <p:sldId id="316" r:id="rId27"/>
    <p:sldId id="690" r:id="rId28"/>
    <p:sldId id="691" r:id="rId29"/>
    <p:sldId id="692" r:id="rId30"/>
    <p:sldId id="699" r:id="rId31"/>
    <p:sldId id="700" r:id="rId32"/>
    <p:sldId id="694" r:id="rId33"/>
    <p:sldId id="688" r:id="rId34"/>
    <p:sldId id="701" r:id="rId35"/>
    <p:sldId id="702" r:id="rId36"/>
    <p:sldId id="703" r:id="rId37"/>
    <p:sldId id="693" r:id="rId38"/>
    <p:sldId id="704" r:id="rId39"/>
    <p:sldId id="695" r:id="rId40"/>
    <p:sldId id="698" r:id="rId41"/>
    <p:sldId id="696" r:id="rId42"/>
    <p:sldId id="697" r:id="rId4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lel Oster" initials="HO" lastIdx="1" clrIdx="0">
    <p:extLst>
      <p:ext uri="{19B8F6BF-5375-455C-9EA6-DF929625EA0E}">
        <p15:presenceInfo xmlns:p15="http://schemas.microsoft.com/office/powerpoint/2012/main" userId="e847994307f00c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CCFFFF"/>
    <a:srgbClr val="FF0000"/>
    <a:srgbClr val="99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סגנון בהיר 1 - הדגשה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726" autoAdjust="0"/>
  </p:normalViewPr>
  <p:slideViewPr>
    <p:cSldViewPr snapToGrid="0">
      <p:cViewPr varScale="1">
        <p:scale>
          <a:sx n="112" d="100"/>
          <a:sy n="112" d="100"/>
        </p:scale>
        <p:origin x="146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-1890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255" y="1"/>
            <a:ext cx="4162455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950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255" y="6948950"/>
            <a:ext cx="4162455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68C2E9C-A642-49FC-B22B-EF01BCE95CE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17370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4" y="1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67" y="3474476"/>
            <a:ext cx="7042666" cy="32913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/>
              <a:t>Click to edit Master text styles</a:t>
            </a:r>
          </a:p>
          <a:p>
            <a:pPr lvl="1"/>
            <a:r>
              <a:rPr lang="en-US" altLang="he-IL" noProof="0"/>
              <a:t>Second level</a:t>
            </a:r>
          </a:p>
          <a:p>
            <a:pPr lvl="2"/>
            <a:r>
              <a:rPr lang="en-US" altLang="he-IL" noProof="0"/>
              <a:t>Third level</a:t>
            </a:r>
          </a:p>
          <a:p>
            <a:pPr lvl="3"/>
            <a:r>
              <a:rPr lang="en-US" altLang="he-IL" noProof="0"/>
              <a:t>Fourth level</a:t>
            </a:r>
          </a:p>
          <a:p>
            <a:pPr lvl="4"/>
            <a:r>
              <a:rPr lang="en-US" altLang="he-IL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585"/>
            <a:ext cx="4160967" cy="364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4" y="6950585"/>
            <a:ext cx="4160967" cy="364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9908C0A-2A99-419E-ABDC-2B6AF5A0F85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41533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611406-C045-4F8C-B813-7C64C2D03E7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39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בודקים שכנים של </a:t>
            </a:r>
            <a:r>
              <a:rPr lang="en-US" dirty="0"/>
              <a:t>s</a:t>
            </a:r>
            <a:r>
              <a:rPr lang="he-IL" dirty="0"/>
              <a:t> : 1 ו 2</a:t>
            </a:r>
          </a:p>
          <a:p>
            <a:pPr algn="r" rtl="1"/>
            <a:r>
              <a:rPr lang="he-IL" dirty="0"/>
              <a:t>בודקים שכנים של 1 : את </a:t>
            </a:r>
            <a:r>
              <a:rPr lang="en-US" dirty="0"/>
              <a:t>s</a:t>
            </a:r>
            <a:r>
              <a:rPr lang="he-IL" dirty="0"/>
              <a:t> ראינו – מתעלמים, את 2 ראינו מתעלמים</a:t>
            </a:r>
          </a:p>
          <a:p>
            <a:pPr algn="r" rtl="1"/>
            <a:r>
              <a:rPr lang="he-IL" dirty="0"/>
              <a:t>בודקים שכנים של 2 : </a:t>
            </a:r>
            <a:r>
              <a:rPr lang="en-US" dirty="0"/>
              <a:t>0 </a:t>
            </a:r>
            <a:r>
              <a:rPr lang="he-IL" dirty="0"/>
              <a:t>ו </a:t>
            </a:r>
            <a:r>
              <a:rPr lang="en-US" dirty="0"/>
              <a:t>s</a:t>
            </a:r>
            <a:r>
              <a:rPr lang="he-IL" dirty="0"/>
              <a:t> ראינו – מתעלמים, יש את 4 </a:t>
            </a:r>
          </a:p>
          <a:p>
            <a:pPr algn="r" rtl="1"/>
            <a:r>
              <a:rPr lang="he-IL" dirty="0"/>
              <a:t>בודקים שכנים של 4 : מתעלמים מ 2  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611406-C045-4F8C-B813-7C64C2D03E7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02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בודקים שכנים של </a:t>
            </a:r>
            <a:r>
              <a:rPr lang="en-US" dirty="0"/>
              <a:t>s</a:t>
            </a:r>
            <a:r>
              <a:rPr lang="he-IL" dirty="0"/>
              <a:t> : 1 ו 2</a:t>
            </a:r>
          </a:p>
          <a:p>
            <a:pPr algn="r" rtl="1"/>
            <a:r>
              <a:rPr lang="he-IL" dirty="0"/>
              <a:t>בודקים שכנים של 1 : את </a:t>
            </a:r>
            <a:r>
              <a:rPr lang="en-US" dirty="0"/>
              <a:t>s</a:t>
            </a:r>
            <a:r>
              <a:rPr lang="he-IL" dirty="0"/>
              <a:t> ראינו – מתעלמים, את 2 ראינו מתעלמים</a:t>
            </a:r>
          </a:p>
          <a:p>
            <a:pPr algn="r" rtl="1"/>
            <a:r>
              <a:rPr lang="he-IL" dirty="0"/>
              <a:t>בודקים שכנים של 2 : </a:t>
            </a:r>
            <a:r>
              <a:rPr lang="en-US" dirty="0"/>
              <a:t>0 </a:t>
            </a:r>
            <a:r>
              <a:rPr lang="he-IL" dirty="0"/>
              <a:t>ו </a:t>
            </a:r>
            <a:r>
              <a:rPr lang="en-US" dirty="0"/>
              <a:t>s</a:t>
            </a:r>
            <a:r>
              <a:rPr lang="he-IL" dirty="0"/>
              <a:t> ראינו – מתעלמים, יש את 4 </a:t>
            </a:r>
          </a:p>
          <a:p>
            <a:pPr algn="r" rtl="1"/>
            <a:r>
              <a:rPr lang="he-IL" dirty="0"/>
              <a:t>בודקים שכנים של 4 : מתעלמים מ 2  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611406-C045-4F8C-B813-7C64C2D03E7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42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ABCA5-1DDB-46F9-BDBF-678987B52201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6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6975F-A091-4579-AD7F-AD6CD0CB4248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4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1750B-B1E2-436D-909D-127003656132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8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158D-C7DA-4F16-ACD8-5907AD9FD0BA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4561B-895A-44AB-A134-262C9DA9E0C1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0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DC407-0A01-46EA-9F37-64C54EA053DE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9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FB536285-E369-4EF6-8389-B562EDA9801B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14212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40D1-3B01-40A7-8ECD-D63AAEEE9895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7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EE1AC-F315-4EEE-9D8B-6EE84FE3F7F6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7DE69-0FC1-418F-9D4F-8A41CCFB9087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0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37B14-A7C5-4683-8DF5-1972BA8F7B04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4975" y="6400800"/>
            <a:ext cx="784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altLang="he-IL"/>
              <a:t>1-</a:t>
            </a:r>
            <a:fld id="{EED42AA7-7470-4F3C-AA0C-38C08DAF420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10200" y="6400800"/>
            <a:ext cx="2644775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en-US" altLang="he-IL"/>
              <a:t>heaps</a:t>
            </a:r>
            <a:endParaRPr lang="en-US" alt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77.png"/><Relationship Id="rId10" Type="http://schemas.openxmlformats.org/officeDocument/2006/relationships/image" Target="../media/image80.png"/><Relationship Id="rId4" Type="http://schemas.openxmlformats.org/officeDocument/2006/relationships/image" Target="../media/image34.png"/><Relationship Id="rId9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image" Target="../media/image7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0.png"/><Relationship Id="rId5" Type="http://schemas.openxmlformats.org/officeDocument/2006/relationships/image" Target="../media/image7.wmf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2.bin"/><Relationship Id="rId1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7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.png"/><Relationship Id="rId3" Type="http://schemas.openxmlformats.org/officeDocument/2006/relationships/image" Target="../media/image35.png"/><Relationship Id="rId7" Type="http://schemas.openxmlformats.org/officeDocument/2006/relationships/image" Target="../media/image72.png"/><Relationship Id="rId12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1.png"/><Relationship Id="rId5" Type="http://schemas.openxmlformats.org/officeDocument/2006/relationships/image" Target="../media/image51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altLang="he-IL" sz="4400" u="none" dirty="0"/>
              <a:t>מבני נתונים ואלגירותמים 2</a:t>
            </a:r>
            <a:br>
              <a:rPr lang="en-US" altLang="he-IL" sz="4400" u="none" dirty="0"/>
            </a:br>
            <a:r>
              <a:rPr lang="he-IL" altLang="he-IL" sz="4400" u="none" dirty="0"/>
              <a:t>תירגול: </a:t>
            </a:r>
            <a:r>
              <a:rPr lang="en-US" altLang="he-IL" sz="4400" u="none" dirty="0"/>
              <a:t>Union Find</a:t>
            </a:r>
            <a:endParaRPr lang="he-IL" altLang="he-IL" sz="4400" u="none" dirty="0"/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altLang="he-IL" sz="1600" dirty="0"/>
          </a:p>
          <a:p>
            <a:pPr algn="l"/>
            <a:endParaRPr lang="en-US" altLang="he-IL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3ABCA5-1DDB-46F9-BDBF-678987B52201}" type="slidenum">
              <a:rPr lang="en-US" altLang="he-IL" smtClean="0"/>
              <a:pPr>
                <a:defRPr/>
              </a:pPr>
              <a:t>1</a:t>
            </a:fld>
            <a:endParaRPr lang="en-US" alt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03264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דוגמא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10</a:t>
            </a:fld>
            <a:endParaRPr lang="en-US" alt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2805617" y="944753"/>
            <a:ext cx="58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he-IL" dirty="0">
                <a:solidFill>
                  <a:schemeClr val="accent2"/>
                </a:solidFill>
              </a:rPr>
              <a:t>לדוגמא נייצר את הקשרים הבאים בין 8 ערים: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6" name="טבלה 31">
            <a:extLst>
              <a:ext uri="{FF2B5EF4-FFF2-40B4-BE49-F238E27FC236}">
                <a16:creationId xmlns:a16="http://schemas.microsoft.com/office/drawing/2014/main" id="{71514A28-C5C3-468F-91A7-07988EDE0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97516"/>
              </p:ext>
            </p:extLst>
          </p:nvPr>
        </p:nvGraphicFramePr>
        <p:xfrm>
          <a:off x="2053464" y="2259350"/>
          <a:ext cx="6654784" cy="2353906"/>
        </p:xfrm>
        <a:graphic>
          <a:graphicData uri="http://schemas.openxmlformats.org/drawingml/2006/table">
            <a:tbl>
              <a:tblPr rtl="1" bandRow="1">
                <a:tableStyleId>{0E3FDE45-AF77-4B5C-9715-49D594BDF05E}</a:tableStyleId>
              </a:tblPr>
              <a:tblGrid>
                <a:gridCol w="831848">
                  <a:extLst>
                    <a:ext uri="{9D8B030D-6E8A-4147-A177-3AD203B41FA5}">
                      <a16:colId xmlns:a16="http://schemas.microsoft.com/office/drawing/2014/main" val="3505894904"/>
                    </a:ext>
                  </a:extLst>
                </a:gridCol>
                <a:gridCol w="831848">
                  <a:extLst>
                    <a:ext uri="{9D8B030D-6E8A-4147-A177-3AD203B41FA5}">
                      <a16:colId xmlns:a16="http://schemas.microsoft.com/office/drawing/2014/main" val="904002657"/>
                    </a:ext>
                  </a:extLst>
                </a:gridCol>
                <a:gridCol w="831848">
                  <a:extLst>
                    <a:ext uri="{9D8B030D-6E8A-4147-A177-3AD203B41FA5}">
                      <a16:colId xmlns:a16="http://schemas.microsoft.com/office/drawing/2014/main" val="3149642967"/>
                    </a:ext>
                  </a:extLst>
                </a:gridCol>
                <a:gridCol w="831848">
                  <a:extLst>
                    <a:ext uri="{9D8B030D-6E8A-4147-A177-3AD203B41FA5}">
                      <a16:colId xmlns:a16="http://schemas.microsoft.com/office/drawing/2014/main" val="3828054445"/>
                    </a:ext>
                  </a:extLst>
                </a:gridCol>
                <a:gridCol w="831848">
                  <a:extLst>
                    <a:ext uri="{9D8B030D-6E8A-4147-A177-3AD203B41FA5}">
                      <a16:colId xmlns:a16="http://schemas.microsoft.com/office/drawing/2014/main" val="2004668636"/>
                    </a:ext>
                  </a:extLst>
                </a:gridCol>
                <a:gridCol w="831848">
                  <a:extLst>
                    <a:ext uri="{9D8B030D-6E8A-4147-A177-3AD203B41FA5}">
                      <a16:colId xmlns:a16="http://schemas.microsoft.com/office/drawing/2014/main" val="1651242402"/>
                    </a:ext>
                  </a:extLst>
                </a:gridCol>
                <a:gridCol w="831848">
                  <a:extLst>
                    <a:ext uri="{9D8B030D-6E8A-4147-A177-3AD203B41FA5}">
                      <a16:colId xmlns:a16="http://schemas.microsoft.com/office/drawing/2014/main" val="115354014"/>
                    </a:ext>
                  </a:extLst>
                </a:gridCol>
                <a:gridCol w="831848">
                  <a:extLst>
                    <a:ext uri="{9D8B030D-6E8A-4147-A177-3AD203B41FA5}">
                      <a16:colId xmlns:a16="http://schemas.microsoft.com/office/drawing/2014/main" val="3020329540"/>
                    </a:ext>
                  </a:extLst>
                </a:gridCol>
              </a:tblGrid>
              <a:tr h="319201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{8}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{7}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{6}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{5}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{4}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{3}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{2}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{1}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42304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{8}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{7}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{6}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{5}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{4}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{3}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{1,2}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36869"/>
                  </a:ext>
                </a:extLst>
              </a:tr>
              <a:tr h="33743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{8}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{7}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{6}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{5}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{4}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{1,2,3}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42965"/>
                  </a:ext>
                </a:extLst>
              </a:tr>
              <a:tr h="33743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{8}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{7}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{6}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{5}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{4}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{1,2,3}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72170"/>
                  </a:ext>
                </a:extLst>
              </a:tr>
              <a:tr h="33743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{8}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{6}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{5,7}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{4}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{1,2,3}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01421"/>
                  </a:ext>
                </a:extLst>
              </a:tr>
              <a:tr h="33743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{8}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{5,7}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{4,6}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{1,2,3}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56037"/>
                  </a:ext>
                </a:extLst>
              </a:tr>
              <a:tr h="33743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{5,7,8}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{4,6}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{1,2,3}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25071"/>
                  </a:ext>
                </a:extLst>
              </a:tr>
            </a:tbl>
          </a:graphicData>
        </a:graphic>
      </p:graphicFrame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E08BFF18-2985-46A6-81DB-91D8BC7ECC39}"/>
              </a:ext>
            </a:extLst>
          </p:cNvPr>
          <p:cNvSpPr txBox="1"/>
          <p:nvPr/>
        </p:nvSpPr>
        <p:spPr>
          <a:xfrm>
            <a:off x="332661" y="1740101"/>
            <a:ext cx="1734699" cy="44319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1600" u="sng" dirty="0"/>
              <a:t>פעולות: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Make(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  <a:endParaRPr lang="he-IL" sz="1600" dirty="0"/>
          </a:p>
          <a:p>
            <a:pPr algn="ctr">
              <a:lnSpc>
                <a:spcPct val="150000"/>
              </a:lnSpc>
            </a:pPr>
            <a:r>
              <a:rPr lang="en-US" sz="1600" dirty="0"/>
              <a:t>Add-road(1,2)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Add-road(1,3)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Add-road(2,3)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Add-road(5,7)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Add-road(4,6)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Add-road(7,8)</a:t>
            </a:r>
            <a:endParaRPr lang="he-IL" sz="1600" dirty="0"/>
          </a:p>
          <a:p>
            <a:endParaRPr lang="he-IL" dirty="0"/>
          </a:p>
          <a:p>
            <a:pPr algn="r"/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2DC5E59C-DA82-449C-8BCE-5CFBB345029B}"/>
              </a:ext>
            </a:extLst>
          </p:cNvPr>
          <p:cNvSpPr/>
          <p:nvPr/>
        </p:nvSpPr>
        <p:spPr bwMode="auto">
          <a:xfrm>
            <a:off x="2105854" y="2326187"/>
            <a:ext cx="6528519" cy="204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500A7522-0296-4C2F-9183-F754705FDA20}"/>
              </a:ext>
            </a:extLst>
          </p:cNvPr>
          <p:cNvSpPr/>
          <p:nvPr/>
        </p:nvSpPr>
        <p:spPr bwMode="auto">
          <a:xfrm>
            <a:off x="2157063" y="2950578"/>
            <a:ext cx="6528519" cy="204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03DAC189-5841-4F22-86D0-D78D8D89312C}"/>
              </a:ext>
            </a:extLst>
          </p:cNvPr>
          <p:cNvSpPr/>
          <p:nvPr/>
        </p:nvSpPr>
        <p:spPr bwMode="auto">
          <a:xfrm>
            <a:off x="2157063" y="3631960"/>
            <a:ext cx="6528519" cy="204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683DE026-6AB6-4163-9C97-8FCDFE660A07}"/>
              </a:ext>
            </a:extLst>
          </p:cNvPr>
          <p:cNvSpPr/>
          <p:nvPr/>
        </p:nvSpPr>
        <p:spPr bwMode="auto">
          <a:xfrm>
            <a:off x="2157062" y="4309001"/>
            <a:ext cx="6528519" cy="204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3858C889-6A91-4930-8870-25A7B6ABD71D}"/>
              </a:ext>
            </a:extLst>
          </p:cNvPr>
          <p:cNvSpPr/>
          <p:nvPr/>
        </p:nvSpPr>
        <p:spPr bwMode="auto">
          <a:xfrm>
            <a:off x="2130451" y="2620530"/>
            <a:ext cx="6528519" cy="2045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028DACE4-AF0F-42F2-A5D9-C741BFD257EE}"/>
              </a:ext>
            </a:extLst>
          </p:cNvPr>
          <p:cNvSpPr/>
          <p:nvPr/>
        </p:nvSpPr>
        <p:spPr bwMode="auto">
          <a:xfrm>
            <a:off x="2168986" y="3301912"/>
            <a:ext cx="6528519" cy="2045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1333BF9E-BC24-4499-AAE3-BC37A6D96CD5}"/>
              </a:ext>
            </a:extLst>
          </p:cNvPr>
          <p:cNvSpPr/>
          <p:nvPr/>
        </p:nvSpPr>
        <p:spPr bwMode="auto">
          <a:xfrm>
            <a:off x="2130451" y="3956093"/>
            <a:ext cx="6528519" cy="2045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9548B16-CB7C-42FF-9E7D-38AC54AC3921}"/>
              </a:ext>
            </a:extLst>
          </p:cNvPr>
          <p:cNvSpPr txBox="1"/>
          <p:nvPr/>
        </p:nvSpPr>
        <p:spPr>
          <a:xfrm>
            <a:off x="4244906" y="1676195"/>
            <a:ext cx="2271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אוסף הקבוצות הזרות</a:t>
            </a:r>
          </a:p>
        </p:txBody>
      </p:sp>
      <p:sp>
        <p:nvSpPr>
          <p:cNvPr id="34" name="אליפסה 33">
            <a:extLst>
              <a:ext uri="{FF2B5EF4-FFF2-40B4-BE49-F238E27FC236}">
                <a16:creationId xmlns:a16="http://schemas.microsoft.com/office/drawing/2014/main" id="{B709F072-5C93-4780-8F1B-4CD7085A44EA}"/>
              </a:ext>
            </a:extLst>
          </p:cNvPr>
          <p:cNvSpPr/>
          <p:nvPr/>
        </p:nvSpPr>
        <p:spPr bwMode="auto">
          <a:xfrm>
            <a:off x="1980948" y="5580703"/>
            <a:ext cx="451611" cy="45719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אליפסה 50">
            <a:extLst>
              <a:ext uri="{FF2B5EF4-FFF2-40B4-BE49-F238E27FC236}">
                <a16:creationId xmlns:a16="http://schemas.microsoft.com/office/drawing/2014/main" id="{7F4C11A2-BCAA-4E94-AB74-43183E1496B7}"/>
              </a:ext>
            </a:extLst>
          </p:cNvPr>
          <p:cNvSpPr/>
          <p:nvPr/>
        </p:nvSpPr>
        <p:spPr bwMode="auto">
          <a:xfrm>
            <a:off x="2773441" y="5580703"/>
            <a:ext cx="451611" cy="45719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9" name="אליפסה 58">
            <a:extLst>
              <a:ext uri="{FF2B5EF4-FFF2-40B4-BE49-F238E27FC236}">
                <a16:creationId xmlns:a16="http://schemas.microsoft.com/office/drawing/2014/main" id="{6FDBE0AD-8320-42EE-8A60-33A2594ABACC}"/>
              </a:ext>
            </a:extLst>
          </p:cNvPr>
          <p:cNvSpPr/>
          <p:nvPr/>
        </p:nvSpPr>
        <p:spPr bwMode="auto">
          <a:xfrm>
            <a:off x="3565934" y="5579307"/>
            <a:ext cx="451611" cy="45719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3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3" name="אליפסה 62">
            <a:extLst>
              <a:ext uri="{FF2B5EF4-FFF2-40B4-BE49-F238E27FC236}">
                <a16:creationId xmlns:a16="http://schemas.microsoft.com/office/drawing/2014/main" id="{9330A922-5D2F-4F21-AADF-7EDD9AE1042A}"/>
              </a:ext>
            </a:extLst>
          </p:cNvPr>
          <p:cNvSpPr/>
          <p:nvPr/>
        </p:nvSpPr>
        <p:spPr bwMode="auto">
          <a:xfrm>
            <a:off x="4361019" y="5570310"/>
            <a:ext cx="451611" cy="45719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4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אליפסה 67">
            <a:extLst>
              <a:ext uri="{FF2B5EF4-FFF2-40B4-BE49-F238E27FC236}">
                <a16:creationId xmlns:a16="http://schemas.microsoft.com/office/drawing/2014/main" id="{228D1A9B-DC0C-4884-BAB0-66DE707F2361}"/>
              </a:ext>
            </a:extLst>
          </p:cNvPr>
          <p:cNvSpPr/>
          <p:nvPr/>
        </p:nvSpPr>
        <p:spPr bwMode="auto">
          <a:xfrm>
            <a:off x="5153512" y="5568914"/>
            <a:ext cx="451611" cy="45719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אליפסה 69">
            <a:extLst>
              <a:ext uri="{FF2B5EF4-FFF2-40B4-BE49-F238E27FC236}">
                <a16:creationId xmlns:a16="http://schemas.microsoft.com/office/drawing/2014/main" id="{A6292617-8B12-4CC9-A418-33A999CB35F6}"/>
              </a:ext>
            </a:extLst>
          </p:cNvPr>
          <p:cNvSpPr/>
          <p:nvPr/>
        </p:nvSpPr>
        <p:spPr bwMode="auto">
          <a:xfrm>
            <a:off x="5949773" y="5568914"/>
            <a:ext cx="451611" cy="45719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אליפסה 70">
            <a:extLst>
              <a:ext uri="{FF2B5EF4-FFF2-40B4-BE49-F238E27FC236}">
                <a16:creationId xmlns:a16="http://schemas.microsoft.com/office/drawing/2014/main" id="{F2D38C4A-118E-4529-B4C1-F1289BEF8DE0}"/>
              </a:ext>
            </a:extLst>
          </p:cNvPr>
          <p:cNvSpPr/>
          <p:nvPr/>
        </p:nvSpPr>
        <p:spPr bwMode="auto">
          <a:xfrm>
            <a:off x="6742266" y="5567518"/>
            <a:ext cx="451611" cy="45719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אליפסה 71">
            <a:extLst>
              <a:ext uri="{FF2B5EF4-FFF2-40B4-BE49-F238E27FC236}">
                <a16:creationId xmlns:a16="http://schemas.microsoft.com/office/drawing/2014/main" id="{910CB4BA-D647-4F10-9C1F-0D8908C5DD88}"/>
              </a:ext>
            </a:extLst>
          </p:cNvPr>
          <p:cNvSpPr/>
          <p:nvPr/>
        </p:nvSpPr>
        <p:spPr bwMode="auto">
          <a:xfrm>
            <a:off x="7537351" y="5558521"/>
            <a:ext cx="451611" cy="45719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6" name="מחבר: מרפקי 35">
            <a:extLst>
              <a:ext uri="{FF2B5EF4-FFF2-40B4-BE49-F238E27FC236}">
                <a16:creationId xmlns:a16="http://schemas.microsoft.com/office/drawing/2014/main" id="{ECC2E778-AC2E-4494-BD24-680708F4763B}"/>
              </a:ext>
            </a:extLst>
          </p:cNvPr>
          <p:cNvCxnSpPr>
            <a:stCxn id="34" idx="4"/>
            <a:endCxn id="59" idx="4"/>
          </p:cNvCxnSpPr>
          <p:nvPr/>
        </p:nvCxnSpPr>
        <p:spPr bwMode="auto">
          <a:xfrm rot="5400000" flipH="1" flipV="1">
            <a:off x="2998549" y="5244705"/>
            <a:ext cx="1396" cy="1584986"/>
          </a:xfrm>
          <a:prstGeom prst="bentConnector3">
            <a:avLst>
              <a:gd name="adj1" fmla="val -16375358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מחבר: מרפקי 73">
            <a:extLst>
              <a:ext uri="{FF2B5EF4-FFF2-40B4-BE49-F238E27FC236}">
                <a16:creationId xmlns:a16="http://schemas.microsoft.com/office/drawing/2014/main" id="{918BA950-214D-4339-BF64-B0EF14087979}"/>
              </a:ext>
            </a:extLst>
          </p:cNvPr>
          <p:cNvCxnSpPr>
            <a:cxnSpLocks/>
            <a:stCxn id="63" idx="4"/>
            <a:endCxn id="70" idx="4"/>
          </p:cNvCxnSpPr>
          <p:nvPr/>
        </p:nvCxnSpPr>
        <p:spPr bwMode="auto">
          <a:xfrm rot="5400000" flipH="1" flipV="1">
            <a:off x="5380504" y="5232428"/>
            <a:ext cx="1396" cy="1588754"/>
          </a:xfrm>
          <a:prstGeom prst="bentConnector3">
            <a:avLst>
              <a:gd name="adj1" fmla="val -16375358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מחבר: מרפקי 74">
            <a:extLst>
              <a:ext uri="{FF2B5EF4-FFF2-40B4-BE49-F238E27FC236}">
                <a16:creationId xmlns:a16="http://schemas.microsoft.com/office/drawing/2014/main" id="{85490233-B3E1-40DF-A55A-6B768BC0D331}"/>
              </a:ext>
            </a:extLst>
          </p:cNvPr>
          <p:cNvCxnSpPr>
            <a:cxnSpLocks/>
            <a:stCxn id="68" idx="0"/>
            <a:endCxn id="71" idx="0"/>
          </p:cNvCxnSpPr>
          <p:nvPr/>
        </p:nvCxnSpPr>
        <p:spPr bwMode="auto">
          <a:xfrm rot="5400000" flipH="1" flipV="1">
            <a:off x="6172997" y="4773839"/>
            <a:ext cx="1396" cy="1588754"/>
          </a:xfrm>
          <a:prstGeom prst="bentConnector3">
            <a:avLst>
              <a:gd name="adj1" fmla="val 16475358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E5E0F7E3-6FE9-4E00-9D27-70887EAC7C30}"/>
              </a:ext>
            </a:extLst>
          </p:cNvPr>
          <p:cNvCxnSpPr>
            <a:stCxn id="34" idx="6"/>
            <a:endCxn id="51" idx="2"/>
          </p:cNvCxnSpPr>
          <p:nvPr/>
        </p:nvCxnSpPr>
        <p:spPr bwMode="auto">
          <a:xfrm>
            <a:off x="2432559" y="5809300"/>
            <a:ext cx="34088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9CBE7761-DF27-4A86-B638-0B3F1F16DEB4}"/>
              </a:ext>
            </a:extLst>
          </p:cNvPr>
          <p:cNvCxnSpPr>
            <a:stCxn id="51" idx="6"/>
            <a:endCxn id="59" idx="2"/>
          </p:cNvCxnSpPr>
          <p:nvPr/>
        </p:nvCxnSpPr>
        <p:spPr bwMode="auto">
          <a:xfrm flipV="1">
            <a:off x="3225052" y="5807904"/>
            <a:ext cx="340882" cy="13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מחבר ישר 78">
            <a:extLst>
              <a:ext uri="{FF2B5EF4-FFF2-40B4-BE49-F238E27FC236}">
                <a16:creationId xmlns:a16="http://schemas.microsoft.com/office/drawing/2014/main" id="{D5212243-1964-4E62-B32F-379FB0498462}"/>
              </a:ext>
            </a:extLst>
          </p:cNvPr>
          <p:cNvCxnSpPr>
            <a:stCxn id="71" idx="6"/>
            <a:endCxn id="72" idx="2"/>
          </p:cNvCxnSpPr>
          <p:nvPr/>
        </p:nvCxnSpPr>
        <p:spPr bwMode="auto">
          <a:xfrm flipV="1">
            <a:off x="7193877" y="5787118"/>
            <a:ext cx="343474" cy="899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646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34" grpId="0" animBg="1"/>
      <p:bldP spid="51" grpId="0" animBg="1"/>
      <p:bldP spid="59" grpId="0" animBg="1"/>
      <p:bldP spid="63" grpId="0" animBg="1"/>
      <p:bldP spid="68" grpId="0" animBg="1"/>
      <p:bldP spid="70" grpId="0" animBg="1"/>
      <p:bldP spid="71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000" dirty="0"/>
              <a:t>נתון אילן יוחסין (קבוע מראש) המיוצג כעץ הפוך מכוון.</a:t>
            </a:r>
          </a:p>
          <a:p>
            <a:pPr marL="0" indent="0" algn="r" rtl="1">
              <a:buNone/>
            </a:pPr>
            <a:r>
              <a:rPr lang="he-IL" sz="2000" dirty="0"/>
              <a:t>בתחילת הריצה כל הצמתים מסומנים כפעילים.</a:t>
            </a:r>
          </a:p>
          <a:p>
            <a:pPr marL="0" indent="0" algn="r" rtl="1">
              <a:buNone/>
            </a:pPr>
            <a:r>
              <a:rPr lang="he-IL" sz="2000" dirty="0"/>
              <a:t>יש לממש את הפעולות הבאות ביעילות:</a:t>
            </a:r>
          </a:p>
          <a:p>
            <a:pPr marL="0" indent="0" algn="r" rtl="1">
              <a:buNone/>
            </a:pPr>
            <a:endParaRPr lang="he-IL" sz="2000" dirty="0"/>
          </a:p>
          <a:p>
            <a:pPr algn="r" rtl="1"/>
            <a:r>
              <a:rPr lang="en-US" sz="2000" dirty="0"/>
              <a:t>Close(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  <a:r>
              <a:rPr lang="he-IL" sz="2000" dirty="0"/>
              <a:t> בהינתן מצביע לצומת </a:t>
            </a:r>
            <a:r>
              <a:rPr lang="en-US" sz="2000" i="1" dirty="0"/>
              <a:t>x</a:t>
            </a:r>
            <a:r>
              <a:rPr lang="he-IL" sz="2000" dirty="0"/>
              <a:t>, נסמן אותו כ-"כבוי".</a:t>
            </a:r>
          </a:p>
          <a:p>
            <a:pPr marL="0" indent="0" algn="r" rtl="1">
              <a:buNone/>
            </a:pPr>
            <a:endParaRPr lang="he-IL" sz="2000" dirty="0"/>
          </a:p>
          <a:p>
            <a:pPr algn="r" rtl="1"/>
            <a:r>
              <a:rPr lang="en-US" sz="2000" dirty="0"/>
              <a:t>Master(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  <a:r>
              <a:rPr lang="he-IL" sz="2000" dirty="0"/>
              <a:t> מחזיר את האב הקדמון הקרוב ביותר ל-</a:t>
            </a:r>
            <a:r>
              <a:rPr lang="en-US" sz="2000" i="1" dirty="0"/>
              <a:t>x</a:t>
            </a:r>
            <a:r>
              <a:rPr lang="he-IL" sz="2000" dirty="0"/>
              <a:t> באילן היוחסין שמסומן כ-"פעיל". אם </a:t>
            </a:r>
            <a:r>
              <a:rPr lang="en-US" sz="2000" i="1" dirty="0"/>
              <a:t>x</a:t>
            </a:r>
            <a:r>
              <a:rPr lang="he-IL" sz="2000" dirty="0"/>
              <a:t> פעיל אז הוא האב של עצמו.</a:t>
            </a:r>
          </a:p>
          <a:p>
            <a:pPr algn="r" rtl="1"/>
            <a:endParaRPr lang="he-IL" sz="2000" dirty="0"/>
          </a:p>
          <a:p>
            <a:pPr marL="0" indent="0" algn="r" rtl="1">
              <a:buNone/>
            </a:pPr>
            <a:r>
              <a:rPr lang="he-IL" sz="2000" dirty="0"/>
              <a:t>הנחה:</a:t>
            </a:r>
            <a:r>
              <a:rPr lang="en-US" sz="2000" dirty="0"/>
              <a:t> </a:t>
            </a:r>
            <a:r>
              <a:rPr lang="he-IL" sz="2000" dirty="0"/>
              <a:t>אין לכבות את השורש של אילן היוחסין.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11</a:t>
            </a:fld>
            <a:endParaRPr lang="en-US" alt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1" y="81951"/>
            <a:ext cx="2197235" cy="273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2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000" u="sng" dirty="0"/>
              <a:t>פתרון:</a:t>
            </a:r>
          </a:p>
          <a:p>
            <a:pPr marL="0" indent="0" algn="r" rtl="1">
              <a:buNone/>
            </a:pPr>
            <a:r>
              <a:rPr lang="he-IL" sz="2000" dirty="0"/>
              <a:t>נשתמש במבנה הנתונים </a:t>
            </a:r>
            <a:r>
              <a:rPr lang="en-US" sz="2000" dirty="0"/>
              <a:t>Union-Find</a:t>
            </a:r>
            <a:r>
              <a:rPr lang="he-IL" sz="2000" dirty="0"/>
              <a:t>. </a:t>
            </a:r>
            <a:endParaRPr lang="en-US" sz="2000" dirty="0"/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2000" dirty="0"/>
              <a:t>נחזיק קבוצה עבור כל צומת פעיל לפי הכלל: כל צומת פעיל </a:t>
            </a:r>
            <a:r>
              <a:rPr lang="en-US" sz="2000" i="1" dirty="0"/>
              <a:t>x</a:t>
            </a:r>
            <a:r>
              <a:rPr lang="he-IL" sz="2000" dirty="0"/>
              <a:t> יכיל בקבוצה שלו את כל הצמתים </a:t>
            </a:r>
            <a:r>
              <a:rPr lang="en-US" sz="2000" i="1" dirty="0"/>
              <a:t>y</a:t>
            </a:r>
            <a:r>
              <a:rPr lang="he-IL" sz="2000" dirty="0"/>
              <a:t> שמקיימים </a:t>
            </a:r>
            <a:r>
              <a:rPr lang="en-US" sz="2000" dirty="0"/>
              <a:t>Master(</a:t>
            </a:r>
            <a:r>
              <a:rPr lang="en-US" sz="2000" i="1" dirty="0"/>
              <a:t>y</a:t>
            </a:r>
            <a:r>
              <a:rPr lang="en-US" sz="2000" dirty="0"/>
              <a:t>)=</a:t>
            </a:r>
            <a:r>
              <a:rPr lang="en-US" sz="2000" i="1" dirty="0"/>
              <a:t>x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אתחול:</a:t>
            </a:r>
            <a:r>
              <a:rPr lang="en-US" sz="2000" dirty="0"/>
              <a:t> </a:t>
            </a:r>
            <a:r>
              <a:rPr lang="he-IL" sz="2000" dirty="0"/>
              <a:t>כל צומת הוא קבוצה, וזה מתאים לכך שכולם פעילים.</a:t>
            </a:r>
          </a:p>
          <a:p>
            <a:pPr algn="r" rtl="1"/>
            <a:r>
              <a:rPr lang="en-US" sz="2000" dirty="0"/>
              <a:t>Master(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  <a:r>
              <a:rPr lang="he-IL" sz="2000" dirty="0"/>
              <a:t> : ניגש לשורש הקבוצה של </a:t>
            </a:r>
            <a:r>
              <a:rPr lang="en-US" sz="2000" i="1" dirty="0"/>
              <a:t>x</a:t>
            </a:r>
            <a:r>
              <a:rPr lang="he-IL" sz="2000" i="1" dirty="0"/>
              <a:t> </a:t>
            </a:r>
            <a:r>
              <a:rPr lang="he-IL" sz="2000" dirty="0"/>
              <a:t>ונחזיר את שם הצומת הפעיל של הקבוצה.</a:t>
            </a:r>
          </a:p>
          <a:p>
            <a:pPr algn="r" rtl="1"/>
            <a:r>
              <a:rPr lang="en-US" sz="2000" dirty="0"/>
              <a:t>Close(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  <a:r>
              <a:rPr lang="he-IL" sz="2000" dirty="0"/>
              <a:t>: נסמן ב-</a:t>
            </a:r>
            <a:r>
              <a:rPr lang="en-US" sz="2000" i="1" dirty="0"/>
              <a:t>y</a:t>
            </a:r>
            <a:r>
              <a:rPr lang="he-IL" sz="2000" dirty="0"/>
              <a:t> את אביו של </a:t>
            </a:r>
            <a:r>
              <a:rPr lang="en-US" sz="2000" i="1" dirty="0"/>
              <a:t>x</a:t>
            </a:r>
            <a:r>
              <a:rPr lang="he-IL" sz="2000" dirty="0"/>
              <a:t> באילן היוחסין.</a:t>
            </a:r>
            <a:br>
              <a:rPr lang="en-US" sz="2000" dirty="0"/>
            </a:br>
            <a:r>
              <a:rPr lang="he-IL" sz="2000" dirty="0"/>
              <a:t>               נבצע: </a:t>
            </a:r>
            <a:r>
              <a:rPr lang="en-US" sz="2000" dirty="0"/>
              <a:t>Union(Find(</a:t>
            </a:r>
            <a:r>
              <a:rPr lang="en-US" sz="2000" i="1" dirty="0"/>
              <a:t>x</a:t>
            </a:r>
            <a:r>
              <a:rPr lang="en-US" sz="2000" dirty="0"/>
              <a:t>),Find(</a:t>
            </a:r>
            <a:r>
              <a:rPr lang="en-US" sz="2000" i="1" dirty="0"/>
              <a:t>y</a:t>
            </a:r>
            <a:r>
              <a:rPr lang="en-US" sz="2000" dirty="0"/>
              <a:t>))</a:t>
            </a:r>
            <a:r>
              <a:rPr lang="he-IL" sz="2000" dirty="0"/>
              <a:t>.</a:t>
            </a:r>
          </a:p>
          <a:p>
            <a:pPr algn="r" rtl="1"/>
            <a:endParaRPr lang="he-IL" sz="2000" dirty="0"/>
          </a:p>
          <a:p>
            <a:pPr marL="0" indent="0" algn="r" rtl="1">
              <a:buNone/>
            </a:pPr>
            <a:r>
              <a:rPr lang="he-IL" sz="2000" dirty="0"/>
              <a:t>עבור </a:t>
            </a:r>
            <a:r>
              <a:rPr lang="en-US" sz="2000" i="1" dirty="0"/>
              <a:t>m</a:t>
            </a:r>
            <a:r>
              <a:rPr lang="he-IL" sz="2000" dirty="0"/>
              <a:t> פעולות </a:t>
            </a:r>
            <a:r>
              <a:rPr lang="en-US" sz="2000" dirty="0"/>
              <a:t>master/close</a:t>
            </a:r>
            <a:r>
              <a:rPr lang="he-IL" sz="2000" dirty="0"/>
              <a:t> מתבצעות </a:t>
            </a:r>
            <a:r>
              <a:rPr lang="en-US" sz="2000" i="1" dirty="0"/>
              <a:t>m</a:t>
            </a:r>
            <a:r>
              <a:rPr lang="he-IL" sz="2000" dirty="0"/>
              <a:t> פעולות </a:t>
            </a:r>
            <a:r>
              <a:rPr lang="en-US" sz="2000" dirty="0"/>
              <a:t>union/find</a:t>
            </a:r>
            <a:r>
              <a:rPr lang="he-IL" sz="2000" dirty="0"/>
              <a:t> ולכן במימוש של עצים הפוכים סיבוכיות הזמן המשוערכת היא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 err="1"/>
              <a:t>m</a:t>
            </a:r>
            <a:r>
              <a:rPr lang="en-US" sz="2000" dirty="0" err="1"/>
              <a:t>log</a:t>
            </a:r>
            <a:r>
              <a:rPr lang="en-US" sz="2000" dirty="0"/>
              <a:t>*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  <a:r>
              <a:rPr lang="he-IL" sz="2000" dirty="0"/>
              <a:t>.</a:t>
            </a:r>
          </a:p>
          <a:p>
            <a:pPr marL="0" indent="0" algn="r" rtl="1">
              <a:buNone/>
            </a:pPr>
            <a:r>
              <a:rPr lang="he-IL" sz="2000" dirty="0"/>
              <a:t>לכן הסיבוכיות המשוערכת של כל פעולה היא </a:t>
            </a:r>
            <a:r>
              <a:rPr lang="en-US" sz="2000" i="1" dirty="0"/>
              <a:t>O</a:t>
            </a:r>
            <a:r>
              <a:rPr lang="en-US" sz="2000" dirty="0"/>
              <a:t>(log*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  <a:r>
              <a:rPr lang="he-IL" sz="20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12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5204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13</a:t>
            </a:fld>
            <a:endParaRPr lang="en-US" altLang="he-IL" dirty="0"/>
          </a:p>
        </p:txBody>
      </p:sp>
      <p:sp>
        <p:nvSpPr>
          <p:cNvPr id="44" name="Right Arrow 43"/>
          <p:cNvSpPr/>
          <p:nvPr/>
        </p:nvSpPr>
        <p:spPr bwMode="auto">
          <a:xfrm>
            <a:off x="4305782" y="2550372"/>
            <a:ext cx="758142" cy="42985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373528" y="1371600"/>
            <a:ext cx="2631121" cy="2955944"/>
            <a:chOff x="1373528" y="1371600"/>
            <a:chExt cx="2631121" cy="2955944"/>
          </a:xfrm>
        </p:grpSpPr>
        <p:grpSp>
          <p:nvGrpSpPr>
            <p:cNvPr id="43" name="Group 42"/>
            <p:cNvGrpSpPr/>
            <p:nvPr/>
          </p:nvGrpSpPr>
          <p:grpSpPr>
            <a:xfrm>
              <a:off x="1373528" y="1371600"/>
              <a:ext cx="2631121" cy="2955944"/>
              <a:chOff x="1952263" y="2445665"/>
              <a:chExt cx="2631121" cy="2955944"/>
            </a:xfrm>
          </p:grpSpPr>
          <p:sp>
            <p:nvSpPr>
              <p:cNvPr id="42" name="Oval 41"/>
              <p:cNvSpPr/>
              <p:nvPr/>
            </p:nvSpPr>
            <p:spPr bwMode="auto">
              <a:xfrm rot="20150460">
                <a:off x="3196958" y="2445665"/>
                <a:ext cx="798010" cy="21352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 rot="1896989">
                <a:off x="3912330" y="2877685"/>
                <a:ext cx="671054" cy="66063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 rot="1896989">
                <a:off x="2365777" y="4135588"/>
                <a:ext cx="1407839" cy="1266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 rot="1896989">
                <a:off x="1966451" y="3203183"/>
                <a:ext cx="671054" cy="157007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2523281" y="4768770"/>
                <a:ext cx="358815" cy="33663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318076" y="4787097"/>
                <a:ext cx="358815" cy="33663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2882096" y="4143255"/>
                <a:ext cx="358815" cy="33663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952263" y="4054294"/>
                <a:ext cx="358815" cy="33663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2343873" y="3428780"/>
                <a:ext cx="358815" cy="33663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3797324" y="3953620"/>
                <a:ext cx="358815" cy="33663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3240911" y="3337105"/>
                <a:ext cx="358815" cy="33663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3138668" y="2574141"/>
                <a:ext cx="358815" cy="33663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4000982" y="3030376"/>
                <a:ext cx="358815" cy="33663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 bwMode="auto">
              <a:xfrm flipV="1">
                <a:off x="2199462" y="3716112"/>
                <a:ext cx="264750" cy="33818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 flipV="1">
                <a:off x="2749721" y="4469489"/>
                <a:ext cx="264750" cy="33818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Arrow Connector 18"/>
              <p:cNvCxnSpPr>
                <a:endCxn id="13" idx="3"/>
              </p:cNvCxnSpPr>
              <p:nvPr/>
            </p:nvCxnSpPr>
            <p:spPr bwMode="auto">
              <a:xfrm flipV="1">
                <a:off x="3096961" y="3624437"/>
                <a:ext cx="196497" cy="53539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Arrow Connector 20"/>
              <p:cNvCxnSpPr>
                <a:endCxn id="9" idx="5"/>
              </p:cNvCxnSpPr>
              <p:nvPr/>
            </p:nvCxnSpPr>
            <p:spPr bwMode="auto">
              <a:xfrm flipH="1" flipV="1">
                <a:off x="3188364" y="4430587"/>
                <a:ext cx="231954" cy="33818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Arrow Connector 23"/>
              <p:cNvCxnSpPr>
                <a:endCxn id="14" idx="3"/>
              </p:cNvCxnSpPr>
              <p:nvPr/>
            </p:nvCxnSpPr>
            <p:spPr bwMode="auto">
              <a:xfrm flipV="1">
                <a:off x="2643158" y="2861473"/>
                <a:ext cx="548057" cy="61960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Arrow Connector 25"/>
              <p:cNvCxnSpPr>
                <a:endCxn id="13" idx="5"/>
              </p:cNvCxnSpPr>
              <p:nvPr/>
            </p:nvCxnSpPr>
            <p:spPr bwMode="auto">
              <a:xfrm flipH="1" flipV="1">
                <a:off x="3547179" y="3624437"/>
                <a:ext cx="343844" cy="3663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Arrow Connector 28"/>
              <p:cNvCxnSpPr>
                <a:stCxn id="15" idx="1"/>
                <a:endCxn id="14" idx="6"/>
              </p:cNvCxnSpPr>
              <p:nvPr/>
            </p:nvCxnSpPr>
            <p:spPr bwMode="auto">
              <a:xfrm flipH="1" flipV="1">
                <a:off x="3497483" y="2742456"/>
                <a:ext cx="556046" cy="33721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 flipH="1" flipV="1">
                <a:off x="3362173" y="2890119"/>
                <a:ext cx="40785" cy="45856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7" name="TextBox 66"/>
            <p:cNvSpPr txBox="1"/>
            <p:nvPr/>
          </p:nvSpPr>
          <p:spPr>
            <a:xfrm>
              <a:off x="1404519" y="297634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5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99540" y="2339139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2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65503" y="3658638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8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61944" y="3684754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9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14469" y="306113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6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01912" y="2260143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3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36792" y="2873257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7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35388" y="1963583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4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81070" y="1480212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1</a:t>
              </a:r>
              <a:endParaRPr lang="en-US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944763" y="1512832"/>
            <a:ext cx="2631121" cy="3314459"/>
            <a:chOff x="1373528" y="1421485"/>
            <a:chExt cx="2631121" cy="3314459"/>
          </a:xfrm>
        </p:grpSpPr>
        <p:grpSp>
          <p:nvGrpSpPr>
            <p:cNvPr id="100" name="Group 99"/>
            <p:cNvGrpSpPr/>
            <p:nvPr/>
          </p:nvGrpSpPr>
          <p:grpSpPr>
            <a:xfrm>
              <a:off x="1373528" y="1421485"/>
              <a:ext cx="2631121" cy="3314459"/>
              <a:chOff x="1952263" y="2495550"/>
              <a:chExt cx="2631121" cy="3314459"/>
            </a:xfrm>
          </p:grpSpPr>
          <p:sp>
            <p:nvSpPr>
              <p:cNvPr id="110" name="Oval 109"/>
              <p:cNvSpPr/>
              <p:nvPr/>
            </p:nvSpPr>
            <p:spPr bwMode="auto">
              <a:xfrm rot="158012">
                <a:off x="2510865" y="2495550"/>
                <a:ext cx="1459403" cy="33144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 bwMode="auto">
              <a:xfrm rot="1896989">
                <a:off x="3912330" y="2877685"/>
                <a:ext cx="671054" cy="66063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 rot="1896989">
                <a:off x="1966451" y="3203183"/>
                <a:ext cx="671054" cy="157007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 bwMode="auto">
              <a:xfrm>
                <a:off x="2523281" y="4768770"/>
                <a:ext cx="358815" cy="33663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 bwMode="auto">
              <a:xfrm>
                <a:off x="3318076" y="4787097"/>
                <a:ext cx="358815" cy="33663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 bwMode="auto">
              <a:xfrm>
                <a:off x="2882096" y="4143255"/>
                <a:ext cx="358815" cy="33663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1952263" y="4054294"/>
                <a:ext cx="358815" cy="33663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2343873" y="3428780"/>
                <a:ext cx="358815" cy="33663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 bwMode="auto">
              <a:xfrm>
                <a:off x="3797324" y="3953620"/>
                <a:ext cx="358815" cy="33663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 bwMode="auto">
              <a:xfrm>
                <a:off x="3240911" y="3337105"/>
                <a:ext cx="358815" cy="33663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>
                <a:off x="3138668" y="2574141"/>
                <a:ext cx="358815" cy="33663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 bwMode="auto">
              <a:xfrm>
                <a:off x="4000982" y="3030376"/>
                <a:ext cx="358815" cy="33663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123" name="Straight Arrow Connector 122"/>
              <p:cNvCxnSpPr/>
              <p:nvPr/>
            </p:nvCxnSpPr>
            <p:spPr bwMode="auto">
              <a:xfrm flipV="1">
                <a:off x="2199462" y="3716112"/>
                <a:ext cx="264750" cy="33818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Straight Arrow Connector 123"/>
              <p:cNvCxnSpPr/>
              <p:nvPr/>
            </p:nvCxnSpPr>
            <p:spPr bwMode="auto">
              <a:xfrm flipV="1">
                <a:off x="2749721" y="4469489"/>
                <a:ext cx="264750" cy="33818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Straight Arrow Connector 124"/>
              <p:cNvCxnSpPr>
                <a:endCxn id="120" idx="3"/>
              </p:cNvCxnSpPr>
              <p:nvPr/>
            </p:nvCxnSpPr>
            <p:spPr bwMode="auto">
              <a:xfrm flipV="1">
                <a:off x="3096961" y="3624437"/>
                <a:ext cx="196497" cy="53539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Straight Arrow Connector 125"/>
              <p:cNvCxnSpPr>
                <a:endCxn id="116" idx="5"/>
              </p:cNvCxnSpPr>
              <p:nvPr/>
            </p:nvCxnSpPr>
            <p:spPr bwMode="auto">
              <a:xfrm flipH="1" flipV="1">
                <a:off x="3188364" y="4430587"/>
                <a:ext cx="231954" cy="33818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Straight Arrow Connector 126"/>
              <p:cNvCxnSpPr>
                <a:endCxn id="121" idx="3"/>
              </p:cNvCxnSpPr>
              <p:nvPr/>
            </p:nvCxnSpPr>
            <p:spPr bwMode="auto">
              <a:xfrm flipV="1">
                <a:off x="2643158" y="2861473"/>
                <a:ext cx="548057" cy="61960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Straight Arrow Connector 127"/>
              <p:cNvCxnSpPr>
                <a:endCxn id="120" idx="5"/>
              </p:cNvCxnSpPr>
              <p:nvPr/>
            </p:nvCxnSpPr>
            <p:spPr bwMode="auto">
              <a:xfrm flipH="1" flipV="1">
                <a:off x="3547179" y="3624437"/>
                <a:ext cx="343844" cy="3663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Arrow Connector 128"/>
              <p:cNvCxnSpPr>
                <a:stCxn id="122" idx="1"/>
                <a:endCxn id="121" idx="6"/>
              </p:cNvCxnSpPr>
              <p:nvPr/>
            </p:nvCxnSpPr>
            <p:spPr bwMode="auto">
              <a:xfrm flipH="1" flipV="1">
                <a:off x="3497483" y="2742456"/>
                <a:ext cx="556046" cy="33721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Arrow Connector 129"/>
              <p:cNvCxnSpPr/>
              <p:nvPr/>
            </p:nvCxnSpPr>
            <p:spPr bwMode="auto">
              <a:xfrm flipH="1" flipV="1">
                <a:off x="3362173" y="2890119"/>
                <a:ext cx="40785" cy="45856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1" name="TextBox 100"/>
            <p:cNvSpPr txBox="1"/>
            <p:nvPr/>
          </p:nvSpPr>
          <p:spPr>
            <a:xfrm>
              <a:off x="1404519" y="297634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5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799540" y="2339139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2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65503" y="3658638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8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61944" y="3684754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9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314469" y="306113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6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01912" y="2260143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3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36792" y="2873257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7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435388" y="1963583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4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81070" y="1480212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1</a:t>
              </a:r>
              <a:endParaRPr lang="en-US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4194184" y="2184406"/>
            <a:ext cx="136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(6)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3870" y="5324313"/>
            <a:ext cx="737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dirty="0"/>
              <a:t>שימו לב: הציורים לעיל מתארים את אילן היוחסין ואת הקבוצות הזרות. 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dirty="0"/>
              <a:t>אלה הם לא העצים ההפוכים במימוש של ה </a:t>
            </a:r>
            <a:r>
              <a:rPr lang="en-US" dirty="0"/>
              <a:t>Union Find</a:t>
            </a:r>
            <a:r>
              <a:rPr lang="he-IL" dirty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8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ממבחן 2017 מועד ב'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r>
                  <a:rPr lang="he-IL" sz="1800" dirty="0"/>
                  <a:t>שאלה זו עוסקת במבנה נתונים שתומך בפעולות על אוסף של קבוצות מספרים. הקבוצות לאו דווקא זרות.</a:t>
                </a:r>
                <a:endParaRPr lang="en-US" sz="1800" dirty="0"/>
              </a:p>
              <a:p>
                <a:pPr marL="0" indent="0" algn="r" rtl="1">
                  <a:buNone/>
                </a:pPr>
                <a:r>
                  <a:rPr lang="he-IL" sz="1800" dirty="0"/>
                  <a:t>הפעולות:</a:t>
                </a:r>
              </a:p>
              <a:p>
                <a:pPr lvl="0" algn="r" rtl="1"/>
                <a:r>
                  <a:rPr lang="en-US" sz="1800" dirty="0"/>
                  <a:t>MAKE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e-IL" sz="1600" dirty="0"/>
                  <a:t>: הוסף לאוסף קבוצה שמכילה איבר אחד שערכו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sz="1600" dirty="0"/>
                  <a:t> (יתכנו עוד איברים במבנה עם אותו ערך).</a:t>
                </a:r>
                <a:endParaRPr lang="en-US" sz="1600" dirty="0"/>
              </a:p>
              <a:p>
                <a:pPr lvl="0" algn="r" rtl="1"/>
                <a:r>
                  <a:rPr lang="en-US" sz="1600" dirty="0"/>
                  <a:t>UNION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1600" dirty="0"/>
                  <a:t>: צור את הקבוצה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1600" dirty="0"/>
                  <a:t> שלא כוללת שיכפולים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1600" dirty="0"/>
                  <a:t> ו-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1600" dirty="0"/>
                  <a:t> יכולות להכיל איברים עם אותו ערך). הקבוצה החדשה נכנסת לאוסף, אבל הקבוצות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1600" dirty="0"/>
                  <a:t> ו-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1600" dirty="0"/>
                  <a:t> נמחקות.</a:t>
                </a:r>
                <a:endParaRPr lang="en-US" sz="1600" dirty="0"/>
              </a:p>
              <a:p>
                <a:pPr lvl="0" algn="r" rtl="1"/>
                <a:r>
                  <a:rPr lang="en-US" sz="1600" dirty="0"/>
                  <a:t>SIZE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he-IL" sz="1600" dirty="0"/>
                  <a:t>: החזר את הגודל של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1600" dirty="0"/>
                  <a:t>.</a:t>
                </a:r>
              </a:p>
              <a:p>
                <a:pPr marL="0" lvl="0" indent="0" algn="r" rtl="1">
                  <a:buNone/>
                </a:pPr>
                <a:r>
                  <a:rPr lang="he-IL" sz="1800" dirty="0"/>
                  <a:t>הניחו שכל קבוצה מיוצגת ע"י עץ חיפוש מאוזן (למשל, עץ </a:t>
                </a:r>
                <a:r>
                  <a:rPr lang="en-US" sz="1800" dirty="0"/>
                  <a:t>AVL</a:t>
                </a:r>
                <a:r>
                  <a:rPr lang="he-IL" sz="1800" dirty="0"/>
                  <a:t>).</a:t>
                </a:r>
                <a:endParaRPr lang="en-US" sz="1800" dirty="0"/>
              </a:p>
              <a:p>
                <a:pPr algn="r" rtl="1">
                  <a:buFont typeface="+mj-lt"/>
                  <a:buAutoNum type="arabicPeriod"/>
                </a:pPr>
                <a:r>
                  <a:rPr lang="he-IL" sz="1600" dirty="0"/>
                  <a:t>תארו מימוש של </a:t>
                </a:r>
                <a:r>
                  <a:rPr lang="en-US" sz="1600" dirty="0"/>
                  <a:t>UNION</a:t>
                </a:r>
                <a:r>
                  <a:rPr lang="he-IL" sz="1600" dirty="0"/>
                  <a:t> בסיבוכיות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he-IL" sz="1600" dirty="0"/>
                  <a:t>, כאשר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he-IL" sz="1600" dirty="0"/>
                  <a:t>.</a:t>
                </a:r>
              </a:p>
              <a:p>
                <a:pPr algn="r" rtl="1">
                  <a:buFont typeface="+mj-lt"/>
                  <a:buAutoNum type="arabicPeriod"/>
                </a:pPr>
                <a:r>
                  <a:rPr lang="he-IL" sz="1600" dirty="0"/>
                  <a:t>תארו מימוש של מבנה הנתונים (כולל הפעולות) שמשיג זמן משוערך של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sz="1600" dirty="0"/>
                  <a:t> לפעולה לכל סדרת פעולות, כאשר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1600" dirty="0"/>
                  <a:t> הוא מספר פעולות ה- </a:t>
                </a:r>
                <a:r>
                  <a:rPr lang="en-US" sz="1600" dirty="0"/>
                  <a:t>MAKE</a:t>
                </a:r>
                <a:r>
                  <a:rPr lang="he-IL" sz="1600" dirty="0"/>
                  <a:t> שנעשו במהלך הסדרה.</a:t>
                </a:r>
              </a:p>
              <a:p>
                <a:pPr marL="347472" indent="0" algn="r" rtl="1">
                  <a:buNone/>
                </a:pPr>
                <a:r>
                  <a:rPr lang="he-IL" sz="1600" u="sng" dirty="0"/>
                  <a:t>הדרכה:</a:t>
                </a:r>
                <a:r>
                  <a:rPr lang="he-IL" sz="1600" dirty="0"/>
                  <a:t> הניחו שהמבנה ריק בתחילת סדרת הפעולות.</a:t>
                </a:r>
                <a:endParaRPr lang="en-US" sz="1600" dirty="0"/>
              </a:p>
              <a:p>
                <a:pPr marL="0" indent="0" algn="r" rtl="1">
                  <a:buNone/>
                </a:pPr>
                <a:r>
                  <a:rPr lang="he-IL" sz="1800" dirty="0"/>
                  <a:t>בשני הסעיפים הוכיחו נכונות ונתחו סיבוכיות.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14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57685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EBECEF4-8BEE-9577-A33A-5EED8833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(המשך)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3142789-E854-62D8-4D05-4845F9FC7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r>
                  <a:rPr lang="he-IL" sz="2000" dirty="0"/>
                  <a:t>נשתמש במבנה נתונים דומה ליער של עצי </a:t>
                </a:r>
                <a:r>
                  <a:rPr lang="en-US" sz="2000" dirty="0"/>
                  <a:t>AVL</a:t>
                </a:r>
                <a:r>
                  <a:rPr lang="he-IL" sz="2000" dirty="0"/>
                  <a:t> ונגדיר פעולות ותכונות חדשות. </a:t>
                </a:r>
                <a:endParaRPr lang="en-US" sz="2000" dirty="0"/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MAKE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e-IL" sz="2000" dirty="0"/>
                  <a:t>: נבצע פעולת יצירת עץ </a:t>
                </a:r>
                <a:r>
                  <a:rPr lang="en-US" sz="2000" dirty="0"/>
                  <a:t>AVL</a:t>
                </a:r>
                <a:r>
                  <a:rPr lang="he-IL" sz="2000" dirty="0"/>
                  <a:t> ערך ה- </a:t>
                </a:r>
                <a:r>
                  <a:rPr lang="en-US" sz="2000" dirty="0"/>
                  <a:t>size</a:t>
                </a:r>
                <a:r>
                  <a:rPr lang="he-IL" sz="2000" dirty="0"/>
                  <a:t> יאותחל ל- 1.</a:t>
                </a: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SIZE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he-IL" sz="2000" dirty="0"/>
                  <a:t>: נחזיק בשורש של העץ שדה </a:t>
                </a:r>
                <a:r>
                  <a:rPr lang="en-US" sz="2000" dirty="0"/>
                  <a:t>size</a:t>
                </a:r>
                <a:r>
                  <a:rPr lang="he-IL" sz="2000" dirty="0"/>
                  <a:t>.</a:t>
                </a:r>
              </a:p>
              <a:p>
                <a:pPr algn="r" rtl="1"/>
                <a:r>
                  <a:rPr lang="en-US" sz="2000" dirty="0"/>
                  <a:t>UNION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2000" dirty="0"/>
                  <a:t>: </a:t>
                </a:r>
              </a:p>
              <a:p>
                <a:pPr lvl="1" algn="r" rtl="1"/>
                <a:r>
                  <a:rPr lang="he-IL" sz="1800" dirty="0"/>
                  <a:t>נמצא את</a:t>
                </a:r>
                <a:r>
                  <a:rPr lang="en-US" sz="1800" dirty="0"/>
                  <a:t> </a:t>
                </a:r>
                <a:r>
                  <a:rPr lang="he-IL" sz="1800" dirty="0"/>
                  <a:t>הקבוצה הקטנה ע"י השוואה בין </a:t>
                </a:r>
                <a:r>
                  <a:rPr lang="en-US" sz="1800" dirty="0"/>
                  <a:t>size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1800" dirty="0"/>
                  <a:t> ו- </a:t>
                </a:r>
                <a:r>
                  <a:rPr lang="en-US" sz="1800" dirty="0"/>
                  <a:t>size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1800" dirty="0"/>
                  <a:t>. נניח בה"כ שהקבוצה הקטנה היא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1800" dirty="0"/>
                  <a:t>. </a:t>
                </a:r>
              </a:p>
              <a:p>
                <a:pPr lvl="1" algn="r" rtl="1"/>
                <a:r>
                  <a:rPr lang="he-IL" sz="1800" dirty="0"/>
                  <a:t>עבור כל איבר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sz="1800" dirty="0"/>
                  <a:t> בקבוצה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1800" dirty="0"/>
                  <a:t> נבצע </a:t>
                </a:r>
                <a:r>
                  <a:rPr lang="en-US" sz="1800" dirty="0"/>
                  <a:t>INSERT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he-IL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1800" dirty="0"/>
                  <a:t>.</a:t>
                </a:r>
              </a:p>
              <a:p>
                <a:pPr lvl="1" algn="r" rtl="1"/>
                <a:r>
                  <a:rPr lang="he-IL" sz="1800" dirty="0"/>
                  <a:t>השדה </a:t>
                </a:r>
                <a:r>
                  <a:rPr lang="en-US" sz="1800" dirty="0"/>
                  <a:t>size</a:t>
                </a:r>
                <a:r>
                  <a:rPr lang="he-IL" sz="1800" dirty="0"/>
                  <a:t>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1800" dirty="0"/>
                  <a:t> יקבל את הערך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1800" dirty="0"/>
                  <a:t>.</a:t>
                </a:r>
              </a:p>
              <a:p>
                <a:pPr lvl="1" algn="r" rtl="1"/>
                <a:r>
                  <a:rPr lang="he-IL" sz="1800" dirty="0"/>
                  <a:t>נמחק את הקבוצה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1800" dirty="0"/>
                  <a:t>.</a:t>
                </a:r>
              </a:p>
              <a:p>
                <a:pPr algn="r" rtl="1"/>
                <a:endParaRPr lang="he-IL" sz="2000" dirty="0"/>
              </a:p>
              <a:p>
                <a:pPr marL="0" indent="0" algn="r" rtl="1">
                  <a:buNone/>
                </a:pPr>
                <a:r>
                  <a:rPr lang="he-IL" sz="2000" dirty="0"/>
                  <a:t>נכונות: </a:t>
                </a:r>
              </a:p>
              <a:p>
                <a:pPr algn="r" rtl="1"/>
                <a:r>
                  <a:rPr lang="he-IL" sz="1800" dirty="0"/>
                  <a:t>ניתן להוכיח נכונות באינדוקציה על סדרת הפעולות. </a:t>
                </a:r>
              </a:p>
              <a:p>
                <a:pPr algn="r" rtl="1"/>
                <a:r>
                  <a:rPr lang="he-IL" sz="1800" dirty="0"/>
                  <a:t>ההוכחה של צעד מסתמכת על נכונות הפעולות של עצי </a:t>
                </a:r>
                <a:r>
                  <a:rPr lang="en-US" sz="1800" dirty="0"/>
                  <a:t>AVL</a:t>
                </a:r>
                <a:r>
                  <a:rPr lang="he-IL" sz="1800" dirty="0"/>
                  <a:t>.</a:t>
                </a:r>
              </a:p>
              <a:p>
                <a:pPr marL="0" indent="0" algn="r" rtl="1">
                  <a:buNone/>
                </a:pPr>
                <a:endParaRPr lang="he-IL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3142789-E854-62D8-4D05-4845F9FC7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9" t="-787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F76B-0891-52ED-4690-717A6FD26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15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65378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1BE41E-A7B3-A3EE-44D0-A68D538C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(המשך)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758F6-C9AB-89EC-2444-84B7A273B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r>
                  <a:rPr lang="he-IL" sz="2000" dirty="0"/>
                  <a:t>נעבור לניתוח זמני ריצה:</a:t>
                </a:r>
              </a:p>
              <a:p>
                <a:pPr algn="r" rtl="1"/>
                <a:r>
                  <a:rPr lang="en-US" sz="1800" dirty="0"/>
                  <a:t>MAKE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e-IL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sz="1800" dirty="0"/>
                  <a:t>.</a:t>
                </a:r>
                <a:endParaRPr lang="en-US" sz="1800" dirty="0"/>
              </a:p>
              <a:p>
                <a:pPr algn="r" rtl="1"/>
                <a:r>
                  <a:rPr lang="en-US" sz="1800" dirty="0"/>
                  <a:t>SIZE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he-IL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sz="1800" dirty="0"/>
                  <a:t>.</a:t>
                </a:r>
              </a:p>
              <a:p>
                <a:pPr algn="r" rtl="1"/>
                <a:r>
                  <a:rPr lang="en-US" sz="1800" dirty="0"/>
                  <a:t>UNION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1800" dirty="0"/>
                  <a:t>: הפעולה </a:t>
                </a:r>
                <a:r>
                  <a:rPr lang="en-US" sz="1800" dirty="0"/>
                  <a:t>INSERT</a:t>
                </a:r>
                <a:r>
                  <a:rPr lang="he-IL" sz="1800" dirty="0"/>
                  <a:t> לוקחת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he-IL" sz="1800" dirty="0"/>
                  <a:t> זמן במקרה הגרוע (כגודל הקבוצה אליה מכניסים). לכן בסה"כ: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he-IL" sz="1800" dirty="0"/>
                  <a:t>.</a:t>
                </a:r>
              </a:p>
              <a:p>
                <a:pPr marL="0" indent="0" algn="r" rtl="1">
                  <a:buNone/>
                </a:pPr>
                <a:endParaRPr lang="he-IL" sz="1800" dirty="0"/>
              </a:p>
              <a:p>
                <a:pPr marL="0" indent="0" algn="r" rtl="1">
                  <a:buNone/>
                </a:pPr>
                <a:r>
                  <a:rPr lang="he-IL" sz="1800" u="sng" dirty="0"/>
                  <a:t>טענה:</a:t>
                </a:r>
                <a:r>
                  <a:rPr lang="he-IL" sz="1800" dirty="0"/>
                  <a:t> סיבוכיות הזמן הכוללת של סדרה שכוללת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1800" dirty="0"/>
                  <a:t> פעולות </a:t>
                </a:r>
                <a:r>
                  <a:rPr lang="en-US" sz="1800" dirty="0"/>
                  <a:t>MAKE</a:t>
                </a:r>
                <a:r>
                  <a:rPr lang="he-IL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e-IL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sz="1800" dirty="0"/>
                  <a:t> פעולות </a:t>
                </a:r>
                <a:r>
                  <a:rPr lang="en-US" sz="1800" dirty="0"/>
                  <a:t>SIZE</a:t>
                </a:r>
                <a:r>
                  <a:rPr lang="he-IL" sz="1800" dirty="0"/>
                  <a:t> ו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e-I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sz="1800" dirty="0"/>
                  <a:t> פעולות </a:t>
                </a:r>
                <a:r>
                  <a:rPr lang="en-US" sz="1800" dirty="0"/>
                  <a:t>UNION</a:t>
                </a:r>
                <a:r>
                  <a:rPr lang="he-IL" sz="1800" dirty="0"/>
                  <a:t> היא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he-IL" sz="1800" u="sng" dirty="0"/>
                  <a:t>הוכחה:</a:t>
                </a:r>
              </a:p>
              <a:p>
                <a:pPr algn="r" rtl="1"/>
                <a:r>
                  <a:rPr lang="he-IL" sz="1600" dirty="0"/>
                  <a:t>תחילה נשים לב שפעולות לא מוצלחות לוקחות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600" dirty="0"/>
                  <a:t> לכן נתעלם מהן.</a:t>
                </a:r>
              </a:p>
              <a:p>
                <a:pPr algn="r" rtl="1"/>
                <a:r>
                  <a:rPr lang="he-IL" sz="1600" dirty="0"/>
                  <a:t>כל ביצוע של</a:t>
                </a:r>
                <a:r>
                  <a:rPr lang="en-US" sz="1600" dirty="0"/>
                  <a:t>MAKE </a:t>
                </a:r>
                <a:r>
                  <a:rPr lang="he-IL" sz="1600" dirty="0"/>
                  <a:t> לוקח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sz="1600" dirty="0"/>
                  <a:t> לכן סה"כ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1600" dirty="0"/>
                  <a:t>.</a:t>
                </a:r>
              </a:p>
              <a:p>
                <a:pPr algn="r" rtl="1"/>
                <a:r>
                  <a:rPr lang="he-IL" sz="1600" dirty="0"/>
                  <a:t>כל ביצוע של</a:t>
                </a:r>
                <a:r>
                  <a:rPr lang="en-US" sz="1600" dirty="0"/>
                  <a:t>SIZE </a:t>
                </a:r>
                <a:r>
                  <a:rPr lang="he-IL" sz="1600" dirty="0"/>
                  <a:t> לוקח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sz="1600" dirty="0"/>
                  <a:t> לכן סה"כ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1600" dirty="0"/>
                  <a:t>.</a:t>
                </a:r>
              </a:p>
              <a:p>
                <a:pPr algn="r" rtl="1"/>
                <a:r>
                  <a:rPr lang="he-IL" sz="1600" dirty="0"/>
                  <a:t>בכל ביצוע של </a:t>
                </a:r>
                <a:r>
                  <a:rPr lang="en-US" sz="1600" dirty="0"/>
                  <a:t>UNION</a:t>
                </a:r>
                <a:r>
                  <a:rPr lang="he-IL" sz="1600" dirty="0"/>
                  <a:t> מבצעים שתי פעולת </a:t>
                </a:r>
                <a:r>
                  <a:rPr lang="en-US" sz="1600" dirty="0"/>
                  <a:t>SIZE</a:t>
                </a:r>
                <a:r>
                  <a:rPr lang="he-IL" sz="1600" dirty="0"/>
                  <a:t> אשר לוקחות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sz="1600" dirty="0"/>
                  <a:t>, לכן סה"כ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1600" dirty="0"/>
                  <a:t>.</a:t>
                </a:r>
              </a:p>
              <a:p>
                <a:pPr algn="r" rtl="1"/>
                <a:r>
                  <a:rPr lang="he-IL" sz="1600" dirty="0"/>
                  <a:t>בכל ביצוע של </a:t>
                </a:r>
                <a:r>
                  <a:rPr lang="en-US" sz="1600" dirty="0"/>
                  <a:t>UNION</a:t>
                </a:r>
                <a:r>
                  <a:rPr lang="he-IL" sz="1600" dirty="0"/>
                  <a:t> נבצע </a:t>
                </a:r>
                <a:r>
                  <a:rPr lang="en-US" sz="1600" dirty="0"/>
                  <a:t>INSERT</a:t>
                </a:r>
                <a:r>
                  <a:rPr lang="he-IL" sz="1600" dirty="0"/>
                  <a:t> לכל איבר מהקבוצה הקטנה פעולה אשר לוקחת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he-IL" sz="1600" dirty="0"/>
                  <a:t>.</a:t>
                </a:r>
              </a:p>
              <a:p>
                <a:pPr marL="0" indent="0" algn="r" rtl="1">
                  <a:buNone/>
                </a:pPr>
                <a:endParaRPr lang="he-IL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758F6-C9AB-89EC-2444-84B7A273B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" t="-656" r="-784" b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6E640-930A-0268-A5F6-24C4834BF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16</a:t>
            </a:fld>
            <a:endParaRPr lang="en-US" altLang="he-IL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4342AE6-4380-A380-7E4C-44F30F8A1EC4}"/>
              </a:ext>
            </a:extLst>
          </p:cNvPr>
          <p:cNvSpPr txBox="1">
            <a:spLocks/>
          </p:cNvSpPr>
          <p:nvPr/>
        </p:nvSpPr>
        <p:spPr>
          <a:xfrm>
            <a:off x="5588237" y="6400800"/>
            <a:ext cx="2644775" cy="4572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altLang="he-IL" dirty="0"/>
              <a:t>Union Find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6CF5F8-152F-62FA-8600-1D085039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(המשך)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2F60841-D325-A81F-A73F-7ED8B341C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rtl="1"/>
                <a:r>
                  <a:rPr lang="he-IL" sz="1800" dirty="0"/>
                  <a:t>נגדיר:	</a:t>
                </a:r>
                <a:endParaRPr lang="en-US" sz="18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element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changed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place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the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union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sz="1600" dirty="0"/>
              </a:p>
              <a:p>
                <a:pPr algn="r" rtl="1"/>
                <a:r>
                  <a:rPr lang="he-IL" sz="1800" dirty="0"/>
                  <a:t>מתקיים:</a:t>
                </a:r>
                <a:endParaRPr lang="en-US" sz="1800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algn="r" rtl="1"/>
                <a:r>
                  <a:rPr lang="he-IL" sz="1800" dirty="0"/>
                  <a:t>כלומר, לכל איבר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sz="1800" dirty="0"/>
                  <a:t> סופרים בכמה פעולות </a:t>
                </a:r>
                <a:r>
                  <a:rPr lang="en-US" sz="1800" dirty="0"/>
                  <a:t>UNION</a:t>
                </a:r>
                <a:r>
                  <a:rPr lang="he-IL" sz="1800" dirty="0"/>
                  <a:t> הוא השתתף.</a:t>
                </a:r>
              </a:p>
              <a:p>
                <a:pPr algn="r" rtl="1"/>
                <a:r>
                  <a:rPr lang="he-IL" sz="1800" dirty="0"/>
                  <a:t>מאחר ש</a:t>
                </a:r>
                <a:r>
                  <a:rPr lang="en-US" sz="1800" dirty="0"/>
                  <a:t>-</a:t>
                </a:r>
                <a:r>
                  <a:rPr lang="he-IL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sz="1800" dirty="0"/>
                  <a:t> משנה מקום רק כאשר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sz="1800" dirty="0"/>
                  <a:t> שייך לקבוצה היותר קטנה, הקבוצה של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sz="1800" dirty="0"/>
                  <a:t> גדלה לפחות פי 2 לאחר כל עדכון. מאחר שקבוצה לא יכולה להיות גדולה מ-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1800" dirty="0"/>
                  <a:t>, נקבל שמספר הפעמים שהשדה השתנה הוא לכל היותר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he-IL" sz="1800" dirty="0"/>
                  <a:t>. לכן: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e-IL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he-IL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he-IL" sz="1800" dirty="0"/>
              </a:p>
              <a:p>
                <a:pPr algn="r" rtl="1"/>
                <a:r>
                  <a:rPr lang="he-IL" sz="1800" dirty="0"/>
                  <a:t>ומכיוון שלכל איבר בודד פעולת </a:t>
                </a:r>
                <a:r>
                  <a:rPr lang="en-US" sz="1800" dirty="0"/>
                  <a:t>UNION</a:t>
                </a:r>
                <a:r>
                  <a:rPr lang="he-IL" sz="1800" dirty="0"/>
                  <a:t> לוקחת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he-IL" sz="1800" dirty="0"/>
                  <a:t> זמן, נקבל: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1800" dirty="0"/>
              </a:p>
              <a:p>
                <a:pPr marL="0" indent="0" algn="r" rtl="1">
                  <a:buNone/>
                </a:pPr>
                <a:endParaRPr lang="en-US" sz="1800" dirty="0"/>
              </a:p>
              <a:p>
                <a:pPr marL="0" indent="0" algn="r" rtl="1">
                  <a:buNone/>
                </a:pPr>
                <a:r>
                  <a:rPr lang="he-IL" sz="1800" u="sng" dirty="0"/>
                  <a:t>מסקנה:</a:t>
                </a:r>
                <a:r>
                  <a:rPr lang="he-IL" sz="1800" dirty="0"/>
                  <a:t> סיבוכיות הפחת של כל פעולה היא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sz="180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2F60841-D325-A81F-A73F-7ED8B341C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941" t="-13517" r="-627" b="-21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70A2C-59C2-3554-8E9C-DA34A54A6B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17</a:t>
            </a:fld>
            <a:endParaRPr lang="en-US" altLang="he-IL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313AAD4-D583-3262-07A5-EBB32307C1EB}"/>
              </a:ext>
            </a:extLst>
          </p:cNvPr>
          <p:cNvSpPr txBox="1">
            <a:spLocks/>
          </p:cNvSpPr>
          <p:nvPr/>
        </p:nvSpPr>
        <p:spPr>
          <a:xfrm>
            <a:off x="5588237" y="6400800"/>
            <a:ext cx="2644775" cy="4572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altLang="he-IL" dirty="0"/>
              <a:t>Union Find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9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altLang="he-IL" sz="4400" u="none" dirty="0"/>
              <a:t>מבני </a:t>
            </a:r>
            <a:r>
              <a:rPr lang="he-IL" altLang="he-IL" sz="4400" u="none"/>
              <a:t>נתונים ואלגוריתמים </a:t>
            </a:r>
            <a:r>
              <a:rPr lang="he-IL" altLang="he-IL" sz="4400" u="none" dirty="0"/>
              <a:t>2</a:t>
            </a:r>
            <a:br>
              <a:rPr lang="en-US" altLang="he-IL" sz="4400" u="none"/>
            </a:br>
            <a:r>
              <a:rPr lang="he-IL" altLang="he-IL" u="none"/>
              <a:t>תרגול</a:t>
            </a:r>
            <a:r>
              <a:rPr lang="he-IL" altLang="he-IL" u="none" dirty="0"/>
              <a:t>: </a:t>
            </a:r>
            <a:r>
              <a:rPr lang="en-US" altLang="he-IL" u="none" dirty="0"/>
              <a:t>Maximum Flow</a:t>
            </a:r>
            <a:endParaRPr lang="he-IL" altLang="he-IL" u="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BCA5-1DDB-46F9-BDBF-678987B52201}" type="slidenum">
              <a:rPr kumimoji="0" lang="en-US" alt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he-IL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3600" dirty="0"/>
              <a:t>תזכורת - פונקציית זרימה: הגדרה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88" y="1371600"/>
                <a:ext cx="8052412" cy="5029200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בהינתן רשת זרימה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𝑁</m:t>
                    </m:r>
                    <m:r>
                      <a:rPr lang="he-IL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he-IL" sz="2000" dirty="0"/>
                  <a:t>, פונקציה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r>
                      <a:rPr lang="en-US" sz="2000" i="1">
                        <a:latin typeface="Cambria Math"/>
                      </a:rPr>
                      <m:t>𝑉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he-IL" sz="2000" dirty="0"/>
                  <a:t> נקראת </a:t>
                </a:r>
                <a:r>
                  <a:rPr lang="he-IL" sz="2000" dirty="0">
                    <a:solidFill>
                      <a:srgbClr val="C00000"/>
                    </a:solidFill>
                  </a:rPr>
                  <a:t>פונקציית זרימה</a:t>
                </a:r>
                <a:r>
                  <a:rPr lang="he-IL" sz="2000" dirty="0"/>
                  <a:t> אם היא מקיימת את התנאים הבאים:</a:t>
                </a:r>
              </a:p>
              <a:p>
                <a:pPr lvl="1"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סימטריה ניגודית: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=−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he-IL" sz="2000" dirty="0"/>
                  <a:t> לכל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he-IL" sz="2000" dirty="0"/>
              </a:p>
              <a:p>
                <a:pPr lvl="1"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חוק הקשת: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sz="2000" dirty="0"/>
                  <a:t> לכל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he-IL" sz="2000" dirty="0"/>
              </a:p>
              <a:p>
                <a:pPr lvl="1"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חוק הצמת: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e>
                    </m:nary>
                  </m:oMath>
                </a14:m>
                <a:r>
                  <a:rPr lang="he-IL" sz="2000" dirty="0"/>
                  <a:t> לכל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algn="r" rtl="1"/>
                <a:r>
                  <a:rPr lang="he-IL" sz="2000" dirty="0">
                    <a:solidFill>
                      <a:srgbClr val="C00000"/>
                    </a:solidFill>
                  </a:rPr>
                  <a:t>ערך הזרימה</a:t>
                </a:r>
                <a:r>
                  <a:rPr lang="he-IL" sz="2000" dirty="0"/>
                  <a:t> של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he-IL" sz="2000" dirty="0"/>
                  <a:t> מוגדר להיות סך הזרימה שיוצאת מ-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𝑠</m:t>
                    </m:r>
                  </m:oMath>
                </a14:m>
                <a:r>
                  <a:rPr lang="he-IL" sz="2000" dirty="0"/>
                  <a:t>, כלומר</a:t>
                </a:r>
                <a:endParaRPr lang="en-US" sz="2000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/>
                            </a:rPr>
                            <m:t>𝑣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r" rtl="1">
                  <a:buFontTx/>
                  <a:buNone/>
                </a:pPr>
                <a:endParaRPr lang="he-IL" sz="2000" dirty="0"/>
              </a:p>
              <a:p>
                <a:pPr algn="r" rtl="1"/>
                <a:r>
                  <a:rPr lang="he-IL" sz="2000" b="1" dirty="0">
                    <a:solidFill>
                      <a:srgbClr val="C00000"/>
                    </a:solidFill>
                  </a:rPr>
                  <a:t>בעיית זרימת המקסימום:</a:t>
                </a:r>
                <a:r>
                  <a:rPr lang="he-IL" sz="2000" b="1" dirty="0"/>
                  <a:t> </a:t>
                </a:r>
                <a:r>
                  <a:rPr lang="he-IL" sz="2000" dirty="0"/>
                  <a:t>בהינתן רשת זרימה, מצא זרימה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he-IL" sz="2000" dirty="0"/>
                  <a:t> כך שמביאה למקסימום את ערך הזרימה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he-IL" sz="2000" dirty="0"/>
                  <a:t>.</a:t>
                </a:r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0" indent="0" algn="r" rtl="1">
                  <a:buNone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88" y="1371600"/>
                <a:ext cx="8052412" cy="5029200"/>
              </a:xfrm>
              <a:blipFill>
                <a:blip r:embed="rId2"/>
                <a:stretch>
                  <a:fillRect r="-379" b="-25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79A41-B297-4036-A0C5-27FF15DA2107}" type="slidenum">
              <a:rPr kumimoji="0" lang="en-US" alt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he-IL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0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93" y="325259"/>
            <a:ext cx="8367773" cy="1143000"/>
          </a:xfrm>
        </p:spPr>
        <p:txBody>
          <a:bodyPr/>
          <a:lstStyle/>
          <a:p>
            <a:pPr algn="r" rtl="1"/>
            <a:r>
              <a:rPr lang="en-US" sz="3200" dirty="0"/>
              <a:t>ADT</a:t>
            </a:r>
            <a:r>
              <a:rPr lang="he-IL" sz="3200" dirty="0"/>
              <a:t> של קבוצות זרות</a:t>
            </a:r>
            <a:br>
              <a:rPr lang="he-IL" sz="3200" dirty="0"/>
            </a:br>
            <a:r>
              <a:rPr lang="he-IL" sz="3200" dirty="0"/>
              <a:t> (</a:t>
            </a:r>
            <a:r>
              <a:rPr lang="en-US" sz="3200" dirty="0"/>
              <a:t>Disjoint sets/Union-Find</a:t>
            </a:r>
            <a:br>
              <a:rPr lang="en-US" sz="32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</a:t>
            </a:fld>
            <a:endParaRPr lang="en-US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4712" y="1610429"/>
                <a:ext cx="7970134" cy="4648200"/>
              </a:xfrm>
            </p:spPr>
            <p:txBody>
              <a:bodyPr/>
              <a:lstStyle/>
              <a:p>
                <a:pPr algn="r" rtl="1"/>
                <a:r>
                  <a:rPr lang="he-IL" sz="1800" dirty="0"/>
                  <a:t>מבנה נתונים עבור קבוצות זרות מכיל אוסף של תתי קבוצות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sz="1800" dirty="0"/>
                  <a:t> זרות בזוגות, כלומר</a:t>
                </a:r>
              </a:p>
              <a:p>
                <a:pPr lvl="2" algn="r" rtl="1"/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sz="180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sz="1800" dirty="0"/>
                  <a:t> לכל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sz="1800" dirty="0"/>
                  <a:t>.</a:t>
                </a:r>
              </a:p>
              <a:p>
                <a:pPr lvl="2" algn="r" rtl="1"/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sz="180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he-IL" sz="1800" dirty="0"/>
                  <a:t> לכל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sz="1800" dirty="0"/>
                  <a:t>.</a:t>
                </a:r>
              </a:p>
              <a:p>
                <a:pPr lvl="2" algn="r" rtl="1">
                  <a:buFont typeface="Wingdings" panose="05000000000000000000" pitchFamily="2" charset="2"/>
                  <a:buChar char="§"/>
                </a:pPr>
                <a:r>
                  <a:rPr lang="he-IL" sz="1800" u="sng" dirty="0"/>
                  <a:t>לכל קבוצה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u="sng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u="sng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sz="1800" u="sng" dirty="0"/>
                  <a:t> יש נציג </a:t>
                </a:r>
                <a14:m>
                  <m:oMath xmlns:m="http://schemas.openxmlformats.org/officeDocument/2006/math">
                    <m:r>
                      <a:rPr lang="en-US" sz="1800" i="1" u="sng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sz="1800" u="sng" dirty="0"/>
                  <a:t>.</a:t>
                </a:r>
              </a:p>
              <a:p>
                <a:pPr marL="0" indent="0" algn="r" rtl="1">
                  <a:buNone/>
                </a:pPr>
                <a:endParaRPr lang="he-IL" sz="1800" dirty="0"/>
              </a:p>
              <a:p>
                <a:pPr algn="r" rtl="1"/>
                <a:r>
                  <a:rPr lang="he-IL" sz="2000" dirty="0"/>
                  <a:t>מבנה נתונים זה תומך בפעולות:</a:t>
                </a:r>
              </a:p>
              <a:p>
                <a:pPr lvl="1" algn="r" rtl="1"/>
                <a:r>
                  <a:rPr lang="en-US" sz="1600" dirty="0"/>
                  <a:t>MAKE(x)</a:t>
                </a:r>
                <a:r>
                  <a:rPr lang="he-IL" sz="1600" dirty="0"/>
                  <a:t> – מייצר קבוצה חדשה שבה </a:t>
                </a:r>
                <a:r>
                  <a:rPr lang="en-US" sz="1600" dirty="0"/>
                  <a:t>x</a:t>
                </a:r>
                <a:r>
                  <a:rPr lang="he-IL" sz="1600" dirty="0"/>
                  <a:t> הוא האיבר היחיד.</a:t>
                </a:r>
              </a:p>
              <a:p>
                <a:pPr lvl="1" algn="r" rtl="1"/>
                <a:r>
                  <a:rPr lang="en-US" sz="1600" dirty="0"/>
                  <a:t>FIND(x)</a:t>
                </a:r>
                <a:r>
                  <a:rPr lang="he-IL" sz="1600" dirty="0"/>
                  <a:t> – מחזיר את הנציג של הקבוצה אליה שייך </a:t>
                </a:r>
                <a:r>
                  <a:rPr lang="en-US" sz="1600" dirty="0"/>
                  <a:t>x</a:t>
                </a:r>
                <a:r>
                  <a:rPr lang="he-IL" sz="1600" dirty="0"/>
                  <a:t> או </a:t>
                </a:r>
                <a:r>
                  <a:rPr lang="en-US" sz="1600" dirty="0"/>
                  <a:t>NOT-FOUND</a:t>
                </a:r>
                <a:r>
                  <a:rPr lang="he-IL" sz="1600" dirty="0"/>
                  <a:t>.</a:t>
                </a:r>
              </a:p>
              <a:p>
                <a:pPr lvl="1" algn="r" rtl="1"/>
                <a:r>
                  <a:rPr lang="en-US" sz="1600" dirty="0"/>
                  <a:t>UNION(</a:t>
                </a:r>
                <a:r>
                  <a:rPr lang="en-US" sz="1600" dirty="0" err="1"/>
                  <a:t>x,y</a:t>
                </a:r>
                <a:r>
                  <a:rPr lang="en-US" sz="1600" dirty="0"/>
                  <a:t>)</a:t>
                </a:r>
                <a:r>
                  <a:rPr lang="he-IL" sz="1600" dirty="0"/>
                  <a:t> – מאחד את הקבוצה של </a:t>
                </a:r>
                <a:r>
                  <a:rPr lang="en-US" sz="1600" dirty="0"/>
                  <a:t>x</a:t>
                </a:r>
                <a:r>
                  <a:rPr lang="he-IL" sz="1600" dirty="0"/>
                  <a:t> והקבוצה של </a:t>
                </a:r>
                <a:r>
                  <a:rPr lang="en-US" sz="1600" dirty="0"/>
                  <a:t>y</a:t>
                </a:r>
                <a:r>
                  <a:rPr lang="he-IL" sz="1600" dirty="0"/>
                  <a:t>. לאחר סיום הפעולה יהיה נציג יחיד לקבוצה המאוחדת.</a:t>
                </a:r>
                <a:r>
                  <a:rPr lang="he-IL" sz="1800" dirty="0"/>
                  <a:t> </a:t>
                </a:r>
                <a:r>
                  <a:rPr lang="en-US" sz="1800" u="sng" dirty="0">
                    <a:solidFill>
                      <a:srgbClr val="FF0000"/>
                    </a:solidFill>
                  </a:rPr>
                  <a:t>x  </a:t>
                </a:r>
                <a:r>
                  <a:rPr lang="he-IL" sz="1800" u="sng" dirty="0">
                    <a:solidFill>
                      <a:srgbClr val="FF0000"/>
                    </a:solidFill>
                  </a:rPr>
                  <a:t> ו-</a:t>
                </a:r>
                <a:r>
                  <a:rPr lang="en-US" sz="1800" u="sng" dirty="0">
                    <a:solidFill>
                      <a:srgbClr val="FF0000"/>
                    </a:solidFill>
                  </a:rPr>
                  <a:t>y</a:t>
                </a:r>
                <a:r>
                  <a:rPr lang="he-IL" sz="1800" u="sng" dirty="0">
                    <a:solidFill>
                      <a:srgbClr val="FF0000"/>
                    </a:solidFill>
                  </a:rPr>
                  <a:t> </a:t>
                </a:r>
                <a:r>
                  <a:rPr lang="he-IL" sz="1600" u="sng" dirty="0">
                    <a:solidFill>
                      <a:srgbClr val="FF0000"/>
                    </a:solidFill>
                  </a:rPr>
                  <a:t>הם הנציגים של קבוצות</a:t>
                </a:r>
                <a:r>
                  <a:rPr lang="he-IL" sz="1600" dirty="0"/>
                  <a:t>. כלומר</a:t>
                </a:r>
                <a:r>
                  <a:rPr lang="en-US" sz="1600" dirty="0"/>
                  <a:t> </a:t>
                </a:r>
                <a:r>
                  <a:rPr lang="he-IL" sz="1600" dirty="0"/>
                  <a:t> אם רוצים לאחד     </a:t>
                </a:r>
                <a:r>
                  <a:rPr lang="en-US" sz="1600" dirty="0"/>
                  <a:t>   </a:t>
                </a:r>
                <a:r>
                  <a:rPr lang="he-IL" sz="16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sz="1600" dirty="0"/>
                  <a:t> </a:t>
                </a:r>
                <a:r>
                  <a:rPr lang="en-US" sz="1600" dirty="0"/>
                  <a:t>x*</a:t>
                </a:r>
                <a14:m>
                  <m:oMath xmlns:m="http://schemas.openxmlformats.org/officeDocument/2006/math">
                    <m:r>
                      <a:rPr lang="he-IL" sz="1600">
                        <a:latin typeface="Cambria Math" panose="02040503050406030204" pitchFamily="18" charset="0"/>
                      </a:rPr>
                      <m:t>⊆</m:t>
                    </m:r>
                    <m:r>
                      <a:rPr lang="he-IL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1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he-IL" sz="1600" dirty="0"/>
                  <a:t> </a:t>
                </a:r>
                <a:r>
                  <a:rPr lang="en-US" sz="1600" dirty="0"/>
                  <a:t>y*</a:t>
                </a:r>
                <a14:m>
                  <m:oMath xmlns:m="http://schemas.openxmlformats.org/officeDocument/2006/math">
                    <m:r>
                      <a:rPr lang="he-IL" sz="160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he-IL" sz="1600" dirty="0"/>
                  <a:t> (לא נציגים),קודם נמצא את הנציגים ע"י </a:t>
                </a:r>
                <a:r>
                  <a:rPr lang="en-US" sz="1600" dirty="0"/>
                  <a:t>Find</a:t>
                </a:r>
                <a:r>
                  <a:rPr lang="he-IL" sz="1600" dirty="0"/>
                  <a:t>, ואז נאחד: </a:t>
                </a:r>
                <a:r>
                  <a:rPr lang="en-US" sz="1600" dirty="0"/>
                  <a:t>Union(Find(x*), Find(y*))</a:t>
                </a:r>
                <a:r>
                  <a:rPr lang="he-IL" sz="1600" dirty="0"/>
                  <a:t> </a:t>
                </a:r>
                <a:endParaRPr lang="he-IL" sz="1800" dirty="0"/>
              </a:p>
              <a:p>
                <a:pPr lvl="1" algn="r" rtl="1"/>
                <a:r>
                  <a:rPr lang="he-IL" sz="1800" dirty="0">
                    <a:solidFill>
                      <a:srgbClr val="FF0000"/>
                    </a:solidFill>
                  </a:rPr>
                  <a:t>הערה: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he-IL" sz="1600" dirty="0"/>
                  <a:t>בהרצאה הנחתם ש-</a:t>
                </a:r>
                <a:r>
                  <a:rPr lang="en-US" sz="1600" dirty="0"/>
                  <a:t>UNION</a:t>
                </a:r>
                <a:r>
                  <a:rPr lang="he-IL" sz="1600" dirty="0"/>
                  <a:t> יכולה לקבל כל שני איברים (ולא רק נציגים). לכן נקודד: </a:t>
                </a:r>
                <a:r>
                  <a:rPr lang="en-US" sz="1600" dirty="0"/>
                  <a:t>UNION(x*,y*)</a:t>
                </a:r>
                <a:r>
                  <a:rPr lang="he-IL" sz="1600" dirty="0"/>
                  <a:t>, ובתוך ה-</a:t>
                </a:r>
                <a:r>
                  <a:rPr lang="en-US" sz="1600" dirty="0"/>
                  <a:t>UNION</a:t>
                </a:r>
                <a:r>
                  <a:rPr lang="he-IL" sz="1600" dirty="0"/>
                  <a:t> עצמה נמצא לאיזו קבוצה שייכים </a:t>
                </a:r>
                <a:r>
                  <a:rPr lang="en-US" sz="1600" dirty="0"/>
                  <a:t>x*  </a:t>
                </a:r>
                <a:r>
                  <a:rPr lang="he-IL" sz="1600" dirty="0"/>
                  <a:t> ו-</a:t>
                </a:r>
                <a:r>
                  <a:rPr lang="en-US" sz="1600" dirty="0"/>
                  <a:t>y*</a:t>
                </a:r>
                <a:r>
                  <a:rPr lang="he-IL" sz="1600" dirty="0"/>
                  <a:t> .</a:t>
                </a:r>
              </a:p>
              <a:p>
                <a:pPr marL="457200" lvl="1" indent="0" algn="r" rtl="1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712" y="1610429"/>
                <a:ext cx="7970134" cy="4648200"/>
              </a:xfrm>
              <a:blipFill>
                <a:blip r:embed="rId2"/>
                <a:stretch>
                  <a:fillRect l="-1223" t="-655" r="-382" b="-3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71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4000" dirty="0"/>
              <a:t>הרשת השיורית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88" y="1371600"/>
                <a:ext cx="8052412" cy="5486400"/>
              </a:xfrm>
            </p:spPr>
            <p:txBody>
              <a:bodyPr/>
              <a:lstStyle/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1800" u="sng" dirty="0"/>
                  <a:t>הגדרה:</a:t>
                </a:r>
                <a:r>
                  <a:rPr lang="he-IL" sz="1800" dirty="0"/>
                  <a:t> בהינתן רשת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e-IL" sz="1800" dirty="0"/>
                  <a:t> וזרימה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he-IL" sz="1800" dirty="0"/>
                  <a:t>, הרשת השיורית המתאימה היא הרשת</a:t>
                </a:r>
              </a:p>
              <a:p>
                <a:pPr marL="0" indent="0" algn="r" rtl="1">
                  <a:buClr>
                    <a:schemeClr val="accent6"/>
                  </a:buClr>
                  <a:buNone/>
                </a:pPr>
                <a:r>
                  <a:rPr lang="he-IL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1800" dirty="0"/>
                  <a:t>, כאשר: </a:t>
                </a:r>
              </a:p>
              <a:p>
                <a:pPr lvl="1" algn="r" rtl="1"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1800" dirty="0"/>
                  <a:t>לכל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sz="1800" dirty="0"/>
                  <a:t> מתקיים</a:t>
                </a: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 algn="r" rtl="1"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1800" dirty="0"/>
                  <a:t>כמו כן</a:t>
                </a:r>
                <a:r>
                  <a:rPr lang="en-US" sz="18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18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18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1800" u="sng" dirty="0"/>
                  <a:t>הבחנות:</a:t>
                </a:r>
              </a:p>
              <a:p>
                <a:pPr lvl="1" algn="r" rtl="1"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1800" dirty="0"/>
                  <a:t>אם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sz="1800" dirty="0"/>
                  <a:t> אינה רוויה אז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e-IL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 algn="r" rtl="1"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1800" dirty="0"/>
                  <a:t>אם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1800" dirty="0"/>
                  <a:t> אז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e-IL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he-IL" sz="18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18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1800" u="sng" dirty="0"/>
                  <a:t>דוגמא:</a:t>
                </a:r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1800" u="sng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1800" u="sng" dirty="0"/>
              </a:p>
              <a:p>
                <a:pPr marL="0" indent="0" algn="r" rtl="1">
                  <a:buClr>
                    <a:schemeClr val="accent6"/>
                  </a:buClr>
                  <a:buNone/>
                </a:pPr>
                <a:endParaRPr lang="he-IL" sz="1800" u="sng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1800" u="sng" dirty="0"/>
                  <a:t>הגדרה:</a:t>
                </a:r>
                <a:r>
                  <a:rPr lang="he-IL" sz="1800" dirty="0"/>
                  <a:t> מסלול פשוט מ-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he-IL" sz="1800" dirty="0"/>
                  <a:t> ל-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sz="1800" dirty="0"/>
                  <a:t> ברשת השיורית נקרא </a:t>
                </a:r>
                <a:r>
                  <a:rPr lang="he-IL" sz="1800" dirty="0">
                    <a:solidFill>
                      <a:srgbClr val="C00000"/>
                    </a:solidFill>
                  </a:rPr>
                  <a:t>מסלול שיפור</a:t>
                </a:r>
                <a:r>
                  <a:rPr lang="he-IL" sz="1800" dirty="0"/>
                  <a:t>.</a:t>
                </a:r>
              </a:p>
              <a:p>
                <a:pPr marL="0" indent="0" algn="r" rtl="1">
                  <a:buClr>
                    <a:schemeClr val="accent6"/>
                  </a:buClr>
                  <a:buNone/>
                </a:pPr>
                <a:r>
                  <a:rPr lang="he-IL" sz="1800" u="sng" dirty="0"/>
                  <a:t> </a:t>
                </a:r>
                <a:endParaRPr lang="he-IL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88" y="1371600"/>
                <a:ext cx="8052412" cy="5486400"/>
              </a:xfrm>
              <a:blipFill>
                <a:blip r:embed="rId2"/>
                <a:stretch>
                  <a:fillRect t="-556" r="-6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79A41-B297-4036-A0C5-27FF15DA2107}" type="slidenum">
              <a:rPr kumimoji="0" lang="en-US" alt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he-IL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5" name="Group 97">
            <a:extLst>
              <a:ext uri="{FF2B5EF4-FFF2-40B4-BE49-F238E27FC236}">
                <a16:creationId xmlns:a16="http://schemas.microsoft.com/office/drawing/2014/main" id="{2ABB8279-5BED-4EDA-86BF-A32FD86C636B}"/>
              </a:ext>
            </a:extLst>
          </p:cNvPr>
          <p:cNvGrpSpPr/>
          <p:nvPr/>
        </p:nvGrpSpPr>
        <p:grpSpPr>
          <a:xfrm>
            <a:off x="685800" y="4343400"/>
            <a:ext cx="6284297" cy="1421575"/>
            <a:chOff x="1308100" y="2496820"/>
            <a:chExt cx="6284297" cy="1421575"/>
          </a:xfrm>
        </p:grpSpPr>
        <p:grpSp>
          <p:nvGrpSpPr>
            <p:cNvPr id="6" name="Group 98">
              <a:extLst>
                <a:ext uri="{FF2B5EF4-FFF2-40B4-BE49-F238E27FC236}">
                  <a16:creationId xmlns:a16="http://schemas.microsoft.com/office/drawing/2014/main" id="{C04E2C52-B70A-4E1B-B62D-2B3527BE6824}"/>
                </a:ext>
              </a:extLst>
            </p:cNvPr>
            <p:cNvGrpSpPr/>
            <p:nvPr/>
          </p:nvGrpSpPr>
          <p:grpSpPr>
            <a:xfrm>
              <a:off x="1308100" y="2496820"/>
              <a:ext cx="2385060" cy="1421575"/>
              <a:chOff x="1435100" y="5176520"/>
              <a:chExt cx="2385060" cy="14215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07">
                    <a:extLst>
                      <a:ext uri="{FF2B5EF4-FFF2-40B4-BE49-F238E27FC236}">
                        <a16:creationId xmlns:a16="http://schemas.microsoft.com/office/drawing/2014/main" id="{0C58F7D8-C5E4-425B-8B40-0977B60F25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35100" y="5703789"/>
                    <a:ext cx="365760" cy="36576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E7749883-E733-44C5-BC78-EC84817B31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35100" y="5703789"/>
                    <a:ext cx="365760" cy="36576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Oval 108">
                    <a:extLst>
                      <a:ext uri="{FF2B5EF4-FFF2-40B4-BE49-F238E27FC236}">
                        <a16:creationId xmlns:a16="http://schemas.microsoft.com/office/drawing/2014/main" id="{6C8878FC-3547-4F46-842B-B9F869DD9C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54400" y="5703789"/>
                    <a:ext cx="365760" cy="36576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FA5EA69-620F-4128-A9B2-901FE77510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54400" y="5703789"/>
                    <a:ext cx="365760" cy="3657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Connector: Curved 109">
                <a:extLst>
                  <a:ext uri="{FF2B5EF4-FFF2-40B4-BE49-F238E27FC236}">
                    <a16:creationId xmlns:a16="http://schemas.microsoft.com/office/drawing/2014/main" id="{C69238DC-641D-424F-89F8-BA3E89044927}"/>
                  </a:ext>
                </a:extLst>
              </p:cNvPr>
              <p:cNvCxnSpPr>
                <a:cxnSpLocks/>
                <a:stCxn id="15" idx="7"/>
                <a:endCxn id="16" idx="1"/>
              </p:cNvCxnSpPr>
              <p:nvPr/>
            </p:nvCxnSpPr>
            <p:spPr bwMode="auto">
              <a:xfrm rot="5400000" flipH="1" flipV="1">
                <a:off x="2627630" y="4877019"/>
                <a:ext cx="12700" cy="1760668"/>
              </a:xfrm>
              <a:prstGeom prst="curvedConnector3">
                <a:avLst>
                  <a:gd name="adj1" fmla="val 2221764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Connector: Curved 110">
                <a:extLst>
                  <a:ext uri="{FF2B5EF4-FFF2-40B4-BE49-F238E27FC236}">
                    <a16:creationId xmlns:a16="http://schemas.microsoft.com/office/drawing/2014/main" id="{773FD81F-4CF0-4D6B-AB9B-760C75FA94D9}"/>
                  </a:ext>
                </a:extLst>
              </p:cNvPr>
              <p:cNvCxnSpPr>
                <a:stCxn id="16" idx="3"/>
                <a:endCxn id="15" idx="5"/>
              </p:cNvCxnSpPr>
              <p:nvPr/>
            </p:nvCxnSpPr>
            <p:spPr bwMode="auto">
              <a:xfrm rot="5400000">
                <a:off x="2627630" y="5135651"/>
                <a:ext cx="12700" cy="1760668"/>
              </a:xfrm>
              <a:prstGeom prst="curvedConnector3">
                <a:avLst>
                  <a:gd name="adj1" fmla="val 2221764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11">
                    <a:extLst>
                      <a:ext uri="{FF2B5EF4-FFF2-40B4-BE49-F238E27FC236}">
                        <a16:creationId xmlns:a16="http://schemas.microsoft.com/office/drawing/2014/main" id="{D2D6F07E-BCFB-4A05-BDB1-5B108AE861D9}"/>
                      </a:ext>
                    </a:extLst>
                  </p:cNvPr>
                  <p:cNvSpPr txBox="1"/>
                  <p:nvPr/>
                </p:nvSpPr>
                <p:spPr>
                  <a:xfrm>
                    <a:off x="2356895" y="5176520"/>
                    <a:ext cx="5899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D1E9AD13-7B13-49C4-90F8-982FE20FF3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895" y="5176520"/>
                    <a:ext cx="58995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12">
                    <a:extLst>
                      <a:ext uri="{FF2B5EF4-FFF2-40B4-BE49-F238E27FC236}">
                        <a16:creationId xmlns:a16="http://schemas.microsoft.com/office/drawing/2014/main" id="{9E7E02D4-8A17-4047-A95F-94CFC3A37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255746" y="6290318"/>
                    <a:ext cx="69110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e-IL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TextBox 112">
                    <a:extLst>
                      <a:ext uri="{FF2B5EF4-FFF2-40B4-BE49-F238E27FC236}">
                        <a16:creationId xmlns:a16="http://schemas.microsoft.com/office/drawing/2014/main" id="{9E7E02D4-8A17-4047-A95F-94CFC3A37C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5746" y="6290318"/>
                    <a:ext cx="69110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99">
              <a:extLst>
                <a:ext uri="{FF2B5EF4-FFF2-40B4-BE49-F238E27FC236}">
                  <a16:creationId xmlns:a16="http://schemas.microsoft.com/office/drawing/2014/main" id="{92FFD1C7-DDEA-402E-9A4B-8939A85919C6}"/>
                </a:ext>
              </a:extLst>
            </p:cNvPr>
            <p:cNvGrpSpPr/>
            <p:nvPr/>
          </p:nvGrpSpPr>
          <p:grpSpPr>
            <a:xfrm>
              <a:off x="5207337" y="2521783"/>
              <a:ext cx="2385060" cy="1374577"/>
              <a:chOff x="1435100" y="5214620"/>
              <a:chExt cx="2385060" cy="13745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101">
                    <a:extLst>
                      <a:ext uri="{FF2B5EF4-FFF2-40B4-BE49-F238E27FC236}">
                        <a16:creationId xmlns:a16="http://schemas.microsoft.com/office/drawing/2014/main" id="{54E7D92D-D0D2-4405-BC37-179816001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35100" y="5703789"/>
                    <a:ext cx="365760" cy="36576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711D7230-932E-497C-AC6C-4A904D0D15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35100" y="5703789"/>
                    <a:ext cx="365760" cy="3657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102">
                    <a:extLst>
                      <a:ext uri="{FF2B5EF4-FFF2-40B4-BE49-F238E27FC236}">
                        <a16:creationId xmlns:a16="http://schemas.microsoft.com/office/drawing/2014/main" id="{784477AC-2967-4612-A6E2-FEBF96FBB9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54400" y="5703789"/>
                    <a:ext cx="365760" cy="36576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D37762EF-D651-43DE-B428-356002058C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54400" y="5703789"/>
                    <a:ext cx="365760" cy="3657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ctor: Curved 103">
                <a:extLst>
                  <a:ext uri="{FF2B5EF4-FFF2-40B4-BE49-F238E27FC236}">
                    <a16:creationId xmlns:a16="http://schemas.microsoft.com/office/drawing/2014/main" id="{B0CAF25B-0450-4D1E-BBEF-7E5BD4F6A80A}"/>
                  </a:ext>
                </a:extLst>
              </p:cNvPr>
              <p:cNvCxnSpPr>
                <a:cxnSpLocks/>
                <a:stCxn id="9" idx="7"/>
                <a:endCxn id="10" idx="1"/>
              </p:cNvCxnSpPr>
              <p:nvPr/>
            </p:nvCxnSpPr>
            <p:spPr bwMode="auto">
              <a:xfrm rot="5400000" flipH="1" flipV="1">
                <a:off x="2627630" y="4877019"/>
                <a:ext cx="12700" cy="1760668"/>
              </a:xfrm>
              <a:prstGeom prst="curvedConnector3">
                <a:avLst>
                  <a:gd name="adj1" fmla="val 2221764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Connector: Curved 104">
                <a:extLst>
                  <a:ext uri="{FF2B5EF4-FFF2-40B4-BE49-F238E27FC236}">
                    <a16:creationId xmlns:a16="http://schemas.microsoft.com/office/drawing/2014/main" id="{CA6754E7-99D5-42AA-A035-0F434BCFEE50}"/>
                  </a:ext>
                </a:extLst>
              </p:cNvPr>
              <p:cNvCxnSpPr>
                <a:stCxn id="10" idx="3"/>
                <a:endCxn id="9" idx="5"/>
              </p:cNvCxnSpPr>
              <p:nvPr/>
            </p:nvCxnSpPr>
            <p:spPr bwMode="auto">
              <a:xfrm rot="5400000">
                <a:off x="2627630" y="5135651"/>
                <a:ext cx="12700" cy="1760668"/>
              </a:xfrm>
              <a:prstGeom prst="curvedConnector3">
                <a:avLst>
                  <a:gd name="adj1" fmla="val 2221764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05">
                    <a:extLst>
                      <a:ext uri="{FF2B5EF4-FFF2-40B4-BE49-F238E27FC236}">
                        <a16:creationId xmlns:a16="http://schemas.microsoft.com/office/drawing/2014/main" id="{90BB7B75-2BBD-4783-A4C3-7D1C2F714DDD}"/>
                      </a:ext>
                    </a:extLst>
                  </p:cNvPr>
                  <p:cNvSpPr txBox="1"/>
                  <p:nvPr/>
                </p:nvSpPr>
                <p:spPr>
                  <a:xfrm>
                    <a:off x="2356895" y="5214620"/>
                    <a:ext cx="5899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7F3F79F-C8DD-400F-9490-7C5CE9E2CB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895" y="5214620"/>
                    <a:ext cx="58995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06">
                    <a:extLst>
                      <a:ext uri="{FF2B5EF4-FFF2-40B4-BE49-F238E27FC236}">
                        <a16:creationId xmlns:a16="http://schemas.microsoft.com/office/drawing/2014/main" id="{ED62893A-6660-4836-94B6-C9183EA397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44195" y="6281420"/>
                    <a:ext cx="5899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FC301653-F4BC-4984-9631-8A267A4687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4195" y="6281420"/>
                    <a:ext cx="58995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Arrow: Right 100">
              <a:extLst>
                <a:ext uri="{FF2B5EF4-FFF2-40B4-BE49-F238E27FC236}">
                  <a16:creationId xmlns:a16="http://schemas.microsoft.com/office/drawing/2014/main" id="{B19B67B1-8278-4551-AB46-9F531DE3FF5D}"/>
                </a:ext>
              </a:extLst>
            </p:cNvPr>
            <p:cNvSpPr/>
            <p:nvPr/>
          </p:nvSpPr>
          <p:spPr bwMode="auto">
            <a:xfrm>
              <a:off x="4228764" y="3090743"/>
              <a:ext cx="434449" cy="209769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85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אלגוריתם </a:t>
            </a:r>
            <a:r>
              <a:rPr lang="en-US" dirty="0"/>
              <a:t>Ford-Fulkerson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88" y="1371600"/>
                <a:ext cx="8052412" cy="4681954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sz="2000" b="1" u="sng" dirty="0"/>
                  <a:t>האלגוריתם:</a:t>
                </a:r>
              </a:p>
              <a:p>
                <a:pPr algn="r" rtl="1">
                  <a:lnSpc>
                    <a:spcPct val="150000"/>
                  </a:lnSpc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1800" dirty="0"/>
                  <a:t>אתחול: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/>
              </a:p>
              <a:p>
                <a:pPr algn="r" rtl="1">
                  <a:lnSpc>
                    <a:spcPct val="150000"/>
                  </a:lnSpc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1800" dirty="0"/>
                  <a:t>כל עוד יש מסלול שיפור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e-IL" sz="1800" dirty="0"/>
                  <a:t> הרווה אותו. </a:t>
                </a:r>
              </a:p>
              <a:p>
                <a:pPr marL="0" indent="0" algn="r" rtl="1">
                  <a:buNone/>
                </a:pPr>
                <a:endParaRPr lang="he-IL" sz="1800" dirty="0"/>
              </a:p>
              <a:p>
                <a:pPr marL="0" indent="0" algn="r" rtl="1">
                  <a:buNone/>
                </a:pPr>
                <a:r>
                  <a:rPr lang="he-IL" sz="1800" u="sng" dirty="0"/>
                  <a:t>פורמלית:</a:t>
                </a:r>
              </a:p>
              <a:p>
                <a:pPr marL="0" indent="0" algn="r" rtl="1">
                  <a:buNone/>
                </a:pPr>
                <a:r>
                  <a:rPr lang="he-IL" sz="1800" dirty="0"/>
                  <a:t> בצע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he-IL" sz="1800" dirty="0"/>
                  <a:t>, כאשר 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</m:oMath>
                </a14:m>
                <a:r>
                  <a:rPr lang="he-IL" sz="1800" dirty="0"/>
                  <a:t>, וכמו כן </a:t>
                </a:r>
              </a:p>
              <a:p>
                <a:pPr marL="0" indent="0" algn="r" rtl="1">
                  <a:buNone/>
                </a:pPr>
                <a:endParaRPr lang="he-IL" sz="1800" i="1" dirty="0">
                  <a:latin typeface="Cambria Math" panose="02040503050406030204" pitchFamily="18" charset="0"/>
                </a:endParaRPr>
              </a:p>
              <a:p>
                <a:pPr marL="740664" lvl="1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he-I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sz="1800" dirty="0"/>
              </a:p>
              <a:p>
                <a:pPr marL="4572" indent="0" algn="r" rtl="1">
                  <a:buNone/>
                </a:pPr>
                <a:endParaRPr lang="he-IL" sz="2000" dirty="0"/>
              </a:p>
              <a:p>
                <a:pPr marL="347472" algn="r" rtl="1"/>
                <a:endParaRPr lang="he-IL" sz="2000" dirty="0"/>
              </a:p>
              <a:p>
                <a:pPr marL="347472" algn="r" rtl="1"/>
                <a:endParaRPr lang="he-IL" sz="2000" dirty="0"/>
              </a:p>
              <a:p>
                <a:pPr marL="747522" lvl="1" algn="r" rtl="1"/>
                <a:endParaRPr lang="he-IL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88" y="1371600"/>
                <a:ext cx="8052412" cy="4681954"/>
              </a:xfrm>
              <a:blipFill>
                <a:blip r:embed="rId2"/>
                <a:stretch>
                  <a:fillRect t="-521" r="-7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79A41-B297-4036-A0C5-27FF15DA2107}" type="slidenum">
              <a:rPr kumimoji="0" lang="en-US" alt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he-IL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E12A0080-AB43-4A0F-AFAD-04C0A3F5BD1A}"/>
              </a:ext>
            </a:extLst>
          </p:cNvPr>
          <p:cNvGrpSpPr/>
          <p:nvPr/>
        </p:nvGrpSpPr>
        <p:grpSpPr>
          <a:xfrm>
            <a:off x="533400" y="1883575"/>
            <a:ext cx="2819400" cy="1566446"/>
            <a:chOff x="533400" y="1883575"/>
            <a:chExt cx="2819400" cy="1566446"/>
          </a:xfrm>
        </p:grpSpPr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id="{D426EE53-6B9A-4B0E-A920-FD85BA13F5C0}"/>
                </a:ext>
              </a:extLst>
            </p:cNvPr>
            <p:cNvGrpSpPr/>
            <p:nvPr/>
          </p:nvGrpSpPr>
          <p:grpSpPr>
            <a:xfrm>
              <a:off x="533400" y="1883575"/>
              <a:ext cx="2819400" cy="1566446"/>
              <a:chOff x="393700" y="4000500"/>
              <a:chExt cx="2819400" cy="1566446"/>
            </a:xfrm>
          </p:grpSpPr>
          <p:grpSp>
            <p:nvGrpSpPr>
              <p:cNvPr id="22" name="Group 5">
                <a:extLst>
                  <a:ext uri="{FF2B5EF4-FFF2-40B4-BE49-F238E27FC236}">
                    <a16:creationId xmlns:a16="http://schemas.microsoft.com/office/drawing/2014/main" id="{4C56A4A2-DBC7-42C8-A2D5-53442339D92E}"/>
                  </a:ext>
                </a:extLst>
              </p:cNvPr>
              <p:cNvGrpSpPr/>
              <p:nvPr/>
            </p:nvGrpSpPr>
            <p:grpSpPr>
              <a:xfrm>
                <a:off x="393700" y="4000500"/>
                <a:ext cx="2819400" cy="1566446"/>
                <a:chOff x="2019300" y="6400800"/>
                <a:chExt cx="2819400" cy="1566446"/>
              </a:xfrm>
            </p:grpSpPr>
            <p:sp>
              <p:nvSpPr>
                <p:cNvPr id="24" name="Oval 12">
                  <a:extLst>
                    <a:ext uri="{FF2B5EF4-FFF2-40B4-BE49-F238E27FC236}">
                      <a16:creationId xmlns:a16="http://schemas.microsoft.com/office/drawing/2014/main" id="{B5D72613-89A3-481A-A399-32E76155F1CE}"/>
                    </a:ext>
                  </a:extLst>
                </p:cNvPr>
                <p:cNvSpPr/>
                <p:nvPr/>
              </p:nvSpPr>
              <p:spPr bwMode="auto">
                <a:xfrm>
                  <a:off x="2019300" y="6400800"/>
                  <a:ext cx="2819400" cy="156644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Oval 13">
                      <a:extLst>
                        <a:ext uri="{FF2B5EF4-FFF2-40B4-BE49-F238E27FC236}">
                          <a16:creationId xmlns:a16="http://schemas.microsoft.com/office/drawing/2014/main" id="{711C3246-8E75-49E1-9E5D-470DA31793F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000" y="7010400"/>
                      <a:ext cx="365760" cy="36576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D4CCE1FA-4FC5-4EA3-B428-BFAF9E4354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59000" y="7010400"/>
                      <a:ext cx="365760" cy="36576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Oval 14">
                      <a:extLst>
                        <a:ext uri="{FF2B5EF4-FFF2-40B4-BE49-F238E27FC236}">
                          <a16:creationId xmlns:a16="http://schemas.microsoft.com/office/drawing/2014/main" id="{CFE78D46-E812-4117-9D7C-FA6D338392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330700" y="7010400"/>
                      <a:ext cx="365760" cy="36576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7557F3C8-9BB3-4D64-B6FC-8BE1D306DF4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330700" y="7010400"/>
                      <a:ext cx="365760" cy="36576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Freeform: Shape 18">
                <a:extLst>
                  <a:ext uri="{FF2B5EF4-FFF2-40B4-BE49-F238E27FC236}">
                    <a16:creationId xmlns:a16="http://schemas.microsoft.com/office/drawing/2014/main" id="{614A6B39-7D42-44C6-AB18-F73DFCAE5B13}"/>
                  </a:ext>
                </a:extLst>
              </p:cNvPr>
              <p:cNvSpPr/>
              <p:nvPr/>
            </p:nvSpPr>
            <p:spPr bwMode="auto">
              <a:xfrm>
                <a:off x="876300" y="4419600"/>
                <a:ext cx="1854200" cy="800100"/>
              </a:xfrm>
              <a:custGeom>
                <a:avLst/>
                <a:gdLst>
                  <a:gd name="connsiteX0" fmla="*/ 0 w 1854200"/>
                  <a:gd name="connsiteY0" fmla="*/ 266700 h 800100"/>
                  <a:gd name="connsiteX1" fmla="*/ 88900 w 1854200"/>
                  <a:gd name="connsiteY1" fmla="*/ 127000 h 800100"/>
                  <a:gd name="connsiteX2" fmla="*/ 165100 w 1854200"/>
                  <a:gd name="connsiteY2" fmla="*/ 76200 h 800100"/>
                  <a:gd name="connsiteX3" fmla="*/ 279400 w 1854200"/>
                  <a:gd name="connsiteY3" fmla="*/ 38100 h 800100"/>
                  <a:gd name="connsiteX4" fmla="*/ 317500 w 1854200"/>
                  <a:gd name="connsiteY4" fmla="*/ 25400 h 800100"/>
                  <a:gd name="connsiteX5" fmla="*/ 431800 w 1854200"/>
                  <a:gd name="connsiteY5" fmla="*/ 0 h 800100"/>
                  <a:gd name="connsiteX6" fmla="*/ 571500 w 1854200"/>
                  <a:gd name="connsiteY6" fmla="*/ 12700 h 800100"/>
                  <a:gd name="connsiteX7" fmla="*/ 609600 w 1854200"/>
                  <a:gd name="connsiteY7" fmla="*/ 50800 h 800100"/>
                  <a:gd name="connsiteX8" fmla="*/ 660400 w 1854200"/>
                  <a:gd name="connsiteY8" fmla="*/ 165100 h 800100"/>
                  <a:gd name="connsiteX9" fmla="*/ 698500 w 1854200"/>
                  <a:gd name="connsiteY9" fmla="*/ 241300 h 800100"/>
                  <a:gd name="connsiteX10" fmla="*/ 723900 w 1854200"/>
                  <a:gd name="connsiteY10" fmla="*/ 342900 h 800100"/>
                  <a:gd name="connsiteX11" fmla="*/ 736600 w 1854200"/>
                  <a:gd name="connsiteY11" fmla="*/ 393700 h 800100"/>
                  <a:gd name="connsiteX12" fmla="*/ 762000 w 1854200"/>
                  <a:gd name="connsiteY12" fmla="*/ 508000 h 800100"/>
                  <a:gd name="connsiteX13" fmla="*/ 787400 w 1854200"/>
                  <a:gd name="connsiteY13" fmla="*/ 584200 h 800100"/>
                  <a:gd name="connsiteX14" fmla="*/ 800100 w 1854200"/>
                  <a:gd name="connsiteY14" fmla="*/ 622300 h 800100"/>
                  <a:gd name="connsiteX15" fmla="*/ 863600 w 1854200"/>
                  <a:gd name="connsiteY15" fmla="*/ 698500 h 800100"/>
                  <a:gd name="connsiteX16" fmla="*/ 889000 w 1854200"/>
                  <a:gd name="connsiteY16" fmla="*/ 736600 h 800100"/>
                  <a:gd name="connsiteX17" fmla="*/ 927100 w 1854200"/>
                  <a:gd name="connsiteY17" fmla="*/ 749300 h 800100"/>
                  <a:gd name="connsiteX18" fmla="*/ 965200 w 1854200"/>
                  <a:gd name="connsiteY18" fmla="*/ 774700 h 800100"/>
                  <a:gd name="connsiteX19" fmla="*/ 1041400 w 1854200"/>
                  <a:gd name="connsiteY19" fmla="*/ 800100 h 800100"/>
                  <a:gd name="connsiteX20" fmla="*/ 1130300 w 1854200"/>
                  <a:gd name="connsiteY20" fmla="*/ 736600 h 800100"/>
                  <a:gd name="connsiteX21" fmla="*/ 1143000 w 1854200"/>
                  <a:gd name="connsiteY21" fmla="*/ 698500 h 800100"/>
                  <a:gd name="connsiteX22" fmla="*/ 1231900 w 1854200"/>
                  <a:gd name="connsiteY22" fmla="*/ 584200 h 800100"/>
                  <a:gd name="connsiteX23" fmla="*/ 1270000 w 1854200"/>
                  <a:gd name="connsiteY23" fmla="*/ 546100 h 800100"/>
                  <a:gd name="connsiteX24" fmla="*/ 1295400 w 1854200"/>
                  <a:gd name="connsiteY24" fmla="*/ 495300 h 800100"/>
                  <a:gd name="connsiteX25" fmla="*/ 1320800 w 1854200"/>
                  <a:gd name="connsiteY25" fmla="*/ 457200 h 800100"/>
                  <a:gd name="connsiteX26" fmla="*/ 1397000 w 1854200"/>
                  <a:gd name="connsiteY26" fmla="*/ 304800 h 800100"/>
                  <a:gd name="connsiteX27" fmla="*/ 1435100 w 1854200"/>
                  <a:gd name="connsiteY27" fmla="*/ 279400 h 800100"/>
                  <a:gd name="connsiteX28" fmla="*/ 1473200 w 1854200"/>
                  <a:gd name="connsiteY28" fmla="*/ 241300 h 800100"/>
                  <a:gd name="connsiteX29" fmla="*/ 1511300 w 1854200"/>
                  <a:gd name="connsiteY29" fmla="*/ 228600 h 800100"/>
                  <a:gd name="connsiteX30" fmla="*/ 1549400 w 1854200"/>
                  <a:gd name="connsiteY30" fmla="*/ 203200 h 800100"/>
                  <a:gd name="connsiteX31" fmla="*/ 1752600 w 1854200"/>
                  <a:gd name="connsiteY31" fmla="*/ 215900 h 800100"/>
                  <a:gd name="connsiteX32" fmla="*/ 1828800 w 1854200"/>
                  <a:gd name="connsiteY32" fmla="*/ 241300 h 800100"/>
                  <a:gd name="connsiteX33" fmla="*/ 1854200 w 1854200"/>
                  <a:gd name="connsiteY33" fmla="*/ 26670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854200" h="800100">
                    <a:moveTo>
                      <a:pt x="0" y="266700"/>
                    </a:moveTo>
                    <a:cubicBezTo>
                      <a:pt x="10348" y="249453"/>
                      <a:pt x="78151" y="134166"/>
                      <a:pt x="88900" y="127000"/>
                    </a:cubicBezTo>
                    <a:cubicBezTo>
                      <a:pt x="114300" y="110067"/>
                      <a:pt x="136140" y="85853"/>
                      <a:pt x="165100" y="76200"/>
                    </a:cubicBezTo>
                    <a:lnTo>
                      <a:pt x="279400" y="38100"/>
                    </a:lnTo>
                    <a:cubicBezTo>
                      <a:pt x="292100" y="33867"/>
                      <a:pt x="304513" y="28647"/>
                      <a:pt x="317500" y="25400"/>
                    </a:cubicBezTo>
                    <a:cubicBezTo>
                      <a:pt x="389241" y="7465"/>
                      <a:pt x="351184" y="16123"/>
                      <a:pt x="431800" y="0"/>
                    </a:cubicBezTo>
                    <a:cubicBezTo>
                      <a:pt x="478367" y="4233"/>
                      <a:pt x="526540" y="-146"/>
                      <a:pt x="571500" y="12700"/>
                    </a:cubicBezTo>
                    <a:cubicBezTo>
                      <a:pt x="588769" y="17634"/>
                      <a:pt x="598102" y="37002"/>
                      <a:pt x="609600" y="50800"/>
                    </a:cubicBezTo>
                    <a:cubicBezTo>
                      <a:pt x="643143" y="91052"/>
                      <a:pt x="641941" y="109723"/>
                      <a:pt x="660400" y="165100"/>
                    </a:cubicBezTo>
                    <a:cubicBezTo>
                      <a:pt x="692322" y="260865"/>
                      <a:pt x="649261" y="142823"/>
                      <a:pt x="698500" y="241300"/>
                    </a:cubicBezTo>
                    <a:cubicBezTo>
                      <a:pt x="712117" y="268533"/>
                      <a:pt x="718103" y="316815"/>
                      <a:pt x="723900" y="342900"/>
                    </a:cubicBezTo>
                    <a:cubicBezTo>
                      <a:pt x="727686" y="359939"/>
                      <a:pt x="732814" y="376661"/>
                      <a:pt x="736600" y="393700"/>
                    </a:cubicBezTo>
                    <a:cubicBezTo>
                      <a:pt x="746958" y="440313"/>
                      <a:pt x="748726" y="463753"/>
                      <a:pt x="762000" y="508000"/>
                    </a:cubicBezTo>
                    <a:cubicBezTo>
                      <a:pt x="769693" y="533645"/>
                      <a:pt x="778933" y="558800"/>
                      <a:pt x="787400" y="584200"/>
                    </a:cubicBezTo>
                    <a:cubicBezTo>
                      <a:pt x="791633" y="596900"/>
                      <a:pt x="792674" y="611161"/>
                      <a:pt x="800100" y="622300"/>
                    </a:cubicBezTo>
                    <a:cubicBezTo>
                      <a:pt x="863163" y="716895"/>
                      <a:pt x="782112" y="600714"/>
                      <a:pt x="863600" y="698500"/>
                    </a:cubicBezTo>
                    <a:cubicBezTo>
                      <a:pt x="873371" y="710226"/>
                      <a:pt x="877081" y="727065"/>
                      <a:pt x="889000" y="736600"/>
                    </a:cubicBezTo>
                    <a:cubicBezTo>
                      <a:pt x="899453" y="744963"/>
                      <a:pt x="915126" y="743313"/>
                      <a:pt x="927100" y="749300"/>
                    </a:cubicBezTo>
                    <a:cubicBezTo>
                      <a:pt x="940752" y="756126"/>
                      <a:pt x="951252" y="768501"/>
                      <a:pt x="965200" y="774700"/>
                    </a:cubicBezTo>
                    <a:cubicBezTo>
                      <a:pt x="989666" y="785574"/>
                      <a:pt x="1041400" y="800100"/>
                      <a:pt x="1041400" y="800100"/>
                    </a:cubicBezTo>
                    <a:cubicBezTo>
                      <a:pt x="1081128" y="780236"/>
                      <a:pt x="1104557" y="775215"/>
                      <a:pt x="1130300" y="736600"/>
                    </a:cubicBezTo>
                    <a:cubicBezTo>
                      <a:pt x="1137726" y="725461"/>
                      <a:pt x="1135574" y="709639"/>
                      <a:pt x="1143000" y="698500"/>
                    </a:cubicBezTo>
                    <a:cubicBezTo>
                      <a:pt x="1169774" y="658339"/>
                      <a:pt x="1197770" y="618330"/>
                      <a:pt x="1231900" y="584200"/>
                    </a:cubicBezTo>
                    <a:cubicBezTo>
                      <a:pt x="1244600" y="571500"/>
                      <a:pt x="1259561" y="560715"/>
                      <a:pt x="1270000" y="546100"/>
                    </a:cubicBezTo>
                    <a:cubicBezTo>
                      <a:pt x="1281004" y="530694"/>
                      <a:pt x="1286007" y="511738"/>
                      <a:pt x="1295400" y="495300"/>
                    </a:cubicBezTo>
                    <a:cubicBezTo>
                      <a:pt x="1302973" y="482048"/>
                      <a:pt x="1314601" y="471148"/>
                      <a:pt x="1320800" y="457200"/>
                    </a:cubicBezTo>
                    <a:cubicBezTo>
                      <a:pt x="1342152" y="409157"/>
                      <a:pt x="1346970" y="338153"/>
                      <a:pt x="1397000" y="304800"/>
                    </a:cubicBezTo>
                    <a:cubicBezTo>
                      <a:pt x="1409700" y="296333"/>
                      <a:pt x="1423374" y="289171"/>
                      <a:pt x="1435100" y="279400"/>
                    </a:cubicBezTo>
                    <a:cubicBezTo>
                      <a:pt x="1448898" y="267902"/>
                      <a:pt x="1458256" y="251263"/>
                      <a:pt x="1473200" y="241300"/>
                    </a:cubicBezTo>
                    <a:cubicBezTo>
                      <a:pt x="1484339" y="233874"/>
                      <a:pt x="1499326" y="234587"/>
                      <a:pt x="1511300" y="228600"/>
                    </a:cubicBezTo>
                    <a:cubicBezTo>
                      <a:pt x="1524952" y="221774"/>
                      <a:pt x="1536700" y="211667"/>
                      <a:pt x="1549400" y="203200"/>
                    </a:cubicBezTo>
                    <a:cubicBezTo>
                      <a:pt x="1617133" y="207433"/>
                      <a:pt x="1685357" y="206730"/>
                      <a:pt x="1752600" y="215900"/>
                    </a:cubicBezTo>
                    <a:cubicBezTo>
                      <a:pt x="1779128" y="219518"/>
                      <a:pt x="1809868" y="222368"/>
                      <a:pt x="1828800" y="241300"/>
                    </a:cubicBezTo>
                    <a:lnTo>
                      <a:pt x="1854200" y="266700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1418E600-4F27-41E7-9A0D-BF06A9C69CDE}"/>
                </a:ext>
              </a:extLst>
            </p:cNvPr>
            <p:cNvSpPr txBox="1"/>
            <p:nvPr/>
          </p:nvSpPr>
          <p:spPr>
            <a:xfrm>
              <a:off x="1919452" y="2488700"/>
              <a:ext cx="304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800" dirty="0"/>
                <a:t>P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6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דוגמא: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65075" y="6324600"/>
            <a:ext cx="784225" cy="457200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79A41-B297-4036-A0C5-27FF15DA2107}" type="slidenum">
              <a:rPr kumimoji="0" lang="en-US" alt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he-IL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8" name="Object 9">
            <a:extLst>
              <a:ext uri="{FF2B5EF4-FFF2-40B4-BE49-F238E27FC236}">
                <a16:creationId xmlns:a16="http://schemas.microsoft.com/office/drawing/2014/main" id="{2374752F-EFCD-4C2C-93E6-68F864B12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889" y="1824244"/>
          <a:ext cx="3433762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218944" imgH="1258824" progId="Word.Document.8">
                  <p:embed/>
                </p:oleObj>
              </mc:Choice>
              <mc:Fallback>
                <p:oleObj name="Document" r:id="rId2" imgW="2218944" imgH="1258824" progId="Word.Document.8">
                  <p:embed/>
                  <p:pic>
                    <p:nvPicPr>
                      <p:cNvPr id="28" name="Object 9">
                        <a:extLst>
                          <a:ext uri="{FF2B5EF4-FFF2-40B4-BE49-F238E27FC236}">
                            <a16:creationId xmlns:a16="http://schemas.microsoft.com/office/drawing/2014/main" id="{2374752F-EFCD-4C2C-93E6-68F864B122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889" y="1824244"/>
                        <a:ext cx="3433762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0">
            <a:extLst>
              <a:ext uri="{FF2B5EF4-FFF2-40B4-BE49-F238E27FC236}">
                <a16:creationId xmlns:a16="http://schemas.microsoft.com/office/drawing/2014/main" id="{3502CF43-6B3D-4B52-AF11-3981BD972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899" y="16383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" name="Object 11">
            <a:extLst>
              <a:ext uri="{FF2B5EF4-FFF2-40B4-BE49-F238E27FC236}">
                <a16:creationId xmlns:a16="http://schemas.microsoft.com/office/drawing/2014/main" id="{7BFFFD18-1A6F-4209-A7E2-2EF83BCC5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4426" y="1927328"/>
          <a:ext cx="3295650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115312" imgH="1219200" progId="Word.Document.8">
                  <p:embed/>
                </p:oleObj>
              </mc:Choice>
              <mc:Fallback>
                <p:oleObj name="Document" r:id="rId4" imgW="2115312" imgH="1219200" progId="Word.Document.8">
                  <p:embed/>
                  <p:pic>
                    <p:nvPicPr>
                      <p:cNvPr id="30" name="Object 11">
                        <a:extLst>
                          <a:ext uri="{FF2B5EF4-FFF2-40B4-BE49-F238E27FC236}">
                            <a16:creationId xmlns:a16="http://schemas.microsoft.com/office/drawing/2014/main" id="{7BFFFD18-1A6F-4209-A7E2-2EF83BCC5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426" y="1927328"/>
                        <a:ext cx="3295650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3">
            <a:extLst>
              <a:ext uri="{FF2B5EF4-FFF2-40B4-BE49-F238E27FC236}">
                <a16:creationId xmlns:a16="http://schemas.microsoft.com/office/drawing/2014/main" id="{6026F54A-180B-44BB-810D-585F1869E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588" y="4508397"/>
          <a:ext cx="320675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2191512" imgH="1377696" progId="Word.Document.8">
                  <p:embed/>
                </p:oleObj>
              </mc:Choice>
              <mc:Fallback>
                <p:oleObj name="Document" r:id="rId6" imgW="2191512" imgH="1377696" progId="Word.Document.8">
                  <p:embed/>
                  <p:pic>
                    <p:nvPicPr>
                      <p:cNvPr id="31" name="Object 13">
                        <a:extLst>
                          <a:ext uri="{FF2B5EF4-FFF2-40B4-BE49-F238E27FC236}">
                            <a16:creationId xmlns:a16="http://schemas.microsoft.com/office/drawing/2014/main" id="{6026F54A-180B-44BB-810D-585F1869E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588" y="4508397"/>
                        <a:ext cx="320675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21">
            <a:extLst>
              <a:ext uri="{FF2B5EF4-FFF2-40B4-BE49-F238E27FC236}">
                <a16:creationId xmlns:a16="http://schemas.microsoft.com/office/drawing/2014/main" id="{DA810D20-1C5D-42F0-8EFD-C8CC9B13B8E4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1143000"/>
            <a:ext cx="8763000" cy="5583237"/>
            <a:chOff x="144" y="144"/>
            <a:chExt cx="5424" cy="4068"/>
          </a:xfrm>
        </p:grpSpPr>
        <p:grpSp>
          <p:nvGrpSpPr>
            <p:cNvPr id="33" name="Group 18">
              <a:extLst>
                <a:ext uri="{FF2B5EF4-FFF2-40B4-BE49-F238E27FC236}">
                  <a16:creationId xmlns:a16="http://schemas.microsoft.com/office/drawing/2014/main" id="{66828931-B4E5-4C3B-B1CB-CA8017F90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44"/>
              <a:ext cx="5424" cy="4068"/>
              <a:chOff x="144" y="144"/>
              <a:chExt cx="5424" cy="4068"/>
            </a:xfrm>
          </p:grpSpPr>
          <p:sp>
            <p:nvSpPr>
              <p:cNvPr id="38" name="Rectangle 2">
                <a:extLst>
                  <a:ext uri="{FF2B5EF4-FFF2-40B4-BE49-F238E27FC236}">
                    <a16:creationId xmlns:a16="http://schemas.microsoft.com/office/drawing/2014/main" id="{1BF0BB8D-43D0-444F-BB51-FF07A5B5D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5424" cy="4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 (Hebrew)" pitchFamily="18" charset="0"/>
                    <a:cs typeface="Times New Roman (Hebrew)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 (Hebrew)" pitchFamily="18" charset="0"/>
                    <a:cs typeface="Times New Roman (Hebrew)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 (Hebrew)" pitchFamily="18" charset="0"/>
                    <a:cs typeface="Times New Roman (Hebrew)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 (Hebrew)" pitchFamily="18" charset="0"/>
                    <a:cs typeface="Times New Roman (Hebrew)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 (Hebrew)" pitchFamily="18" charset="0"/>
                    <a:cs typeface="Times New Roman (Hebrew)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 (Hebrew)" pitchFamily="18" charset="0"/>
                    <a:cs typeface="Times New Roman (Hebrew)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 (Hebrew)" pitchFamily="18" charset="0"/>
                    <a:cs typeface="Times New Roman (Hebrew)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 (Hebrew)" pitchFamily="18" charset="0"/>
                    <a:cs typeface="Times New Roman (Hebrew)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 (Hebrew)" pitchFamily="18" charset="0"/>
                    <a:cs typeface="Times New Roman (Hebrew)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Line 5">
                <a:extLst>
                  <a:ext uri="{FF2B5EF4-FFF2-40B4-BE49-F238E27FC236}">
                    <a16:creationId xmlns:a16="http://schemas.microsoft.com/office/drawing/2014/main" id="{7C38A265-A399-41DA-8905-BFA1AFED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2100"/>
                <a:ext cx="54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7">
                <a:extLst>
                  <a:ext uri="{FF2B5EF4-FFF2-40B4-BE49-F238E27FC236}">
                    <a16:creationId xmlns:a16="http://schemas.microsoft.com/office/drawing/2014/main" id="{577DBE63-27A8-4840-8DE4-1649A982D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56"/>
                <a:ext cx="0" cy="4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8">
                <a:extLst>
                  <a:ext uri="{FF2B5EF4-FFF2-40B4-BE49-F238E27FC236}">
                    <a16:creationId xmlns:a16="http://schemas.microsoft.com/office/drawing/2014/main" id="{7A8C7924-C0D1-446F-BE90-0400592C3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" y="144"/>
                <a:ext cx="0" cy="4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" name="Group 17">
              <a:extLst>
                <a:ext uri="{FF2B5EF4-FFF2-40B4-BE49-F238E27FC236}">
                  <a16:creationId xmlns:a16="http://schemas.microsoft.com/office/drawing/2014/main" id="{400675AE-B435-4B2A-B513-E2BDE37264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80"/>
              <a:ext cx="4871" cy="300"/>
              <a:chOff x="158" y="180"/>
              <a:chExt cx="4871" cy="3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 Box 14">
                    <a:extLst>
                      <a:ext uri="{FF2B5EF4-FFF2-40B4-BE49-F238E27FC236}">
                        <a16:creationId xmlns:a16="http://schemas.microsoft.com/office/drawing/2014/main" id="{CB2C5332-A46B-4C4F-BB14-3A6550BB8E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6" y="192"/>
                    <a:ext cx="1573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9pPr>
                  </a:lstStyle>
                  <a:p>
                    <a:pPr algn="r" rtl="1"/>
                    <a:r>
                      <a:rPr lang="he-IL" altLang="en-US" sz="2000" dirty="0"/>
                      <a:t>הרשת </a:t>
                    </a:r>
                    <a14:m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a14:m>
                    <a:r>
                      <a:rPr lang="he-IL" altLang="he-IL" sz="2000" dirty="0"/>
                      <a:t> </a:t>
                    </a:r>
                    <a:r>
                      <a:rPr lang="he-IL" altLang="en-US" sz="2000" dirty="0"/>
                      <a:t>והזרימה הנוכחית</a:t>
                    </a:r>
                  </a:p>
                </p:txBody>
              </p:sp>
            </mc:Choice>
            <mc:Fallback xmlns="">
              <p:sp>
                <p:nvSpPr>
                  <p:cNvPr id="4109" name="Text Box 14">
                    <a:extLst>
                      <a:ext uri="{FF2B5EF4-FFF2-40B4-BE49-F238E27FC236}">
                        <a16:creationId xmlns:a16="http://schemas.microsoft.com/office/drawing/2014/main" id="{B8483D03-5C08-4C85-B8F2-B899BC3B81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56" y="192"/>
                    <a:ext cx="1573" cy="25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07" t="-7576" r="-2195" b="-25758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 Box 15">
                    <a:extLst>
                      <a:ext uri="{FF2B5EF4-FFF2-40B4-BE49-F238E27FC236}">
                        <a16:creationId xmlns:a16="http://schemas.microsoft.com/office/drawing/2014/main" id="{8F74AA0C-E5A3-445E-B33F-E8F2F6ED22F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36" y="212"/>
                    <a:ext cx="1684" cy="2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9pPr>
                  </a:lstStyle>
                  <a:p>
                    <a:pPr algn="r" rtl="1"/>
                    <a:r>
                      <a:rPr lang="he-IL" altLang="en-US" sz="2000" dirty="0"/>
                      <a:t>הרשת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he-IL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a14:m>
                    <a:r>
                      <a:rPr lang="he-IL" altLang="en-US" sz="2000" dirty="0"/>
                      <a:t> ומסלול השיפור </a:t>
                    </a:r>
                    <a14:m>
                      <m:oMath xmlns:m="http://schemas.openxmlformats.org/officeDocument/2006/math"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endParaRPr lang="he-IL" altLang="he-IL" sz="2000" dirty="0"/>
                  </a:p>
                </p:txBody>
              </p:sp>
            </mc:Choice>
            <mc:Fallback xmlns="">
              <p:sp>
                <p:nvSpPr>
                  <p:cNvPr id="4110" name="Text Box 15">
                    <a:extLst>
                      <a:ext uri="{FF2B5EF4-FFF2-40B4-BE49-F238E27FC236}">
                        <a16:creationId xmlns:a16="http://schemas.microsoft.com/office/drawing/2014/main" id="{8D5F0F83-E5E0-49CF-A27C-ACEF86666D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36" y="212"/>
                    <a:ext cx="1684" cy="2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7143" r="-2283" b="-18571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 Box 16">
                    <a:extLst>
                      <a:ext uri="{FF2B5EF4-FFF2-40B4-BE49-F238E27FC236}">
                        <a16:creationId xmlns:a16="http://schemas.microsoft.com/office/drawing/2014/main" id="{774F6FC4-9331-4230-B3CC-7D931FA355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" y="180"/>
                    <a:ext cx="475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 (Hebrew)" pitchFamily="18" charset="0"/>
                        <a:cs typeface="Times New Roman (Hebrew)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oMath>
                      </m:oMathPara>
                    </a14:m>
                    <a:endParaRPr lang="en-US" altLang="he-IL" sz="2000" dirty="0"/>
                  </a:p>
                </p:txBody>
              </p:sp>
            </mc:Choice>
            <mc:Fallback xmlns="">
              <p:sp>
                <p:nvSpPr>
                  <p:cNvPr id="4111" name="Text Box 16">
                    <a:extLst>
                      <a:ext uri="{FF2B5EF4-FFF2-40B4-BE49-F238E27FC236}">
                        <a16:creationId xmlns:a16="http://schemas.microsoft.com/office/drawing/2014/main" id="{0BBD6982-FFAB-45FF-9CC8-08398FA493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8" y="180"/>
                    <a:ext cx="475" cy="25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2" name="Text Box 19">
            <a:extLst>
              <a:ext uri="{FF2B5EF4-FFF2-40B4-BE49-F238E27FC236}">
                <a16:creationId xmlns:a16="http://schemas.microsoft.com/office/drawing/2014/main" id="{5AA7D8CB-8709-48A3-88DA-06BC7DDBD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4" y="2651125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9pPr>
          </a:lstStyle>
          <a:p>
            <a:r>
              <a:rPr lang="en-US" altLang="he-IL" dirty="0"/>
              <a:t>4</a:t>
            </a:r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8BA64440-9835-4462-A318-3A71E449A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86" y="5169017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9pPr>
          </a:lstStyle>
          <a:p>
            <a:r>
              <a:rPr lang="en-US" altLang="he-IL" dirty="0"/>
              <a:t>7</a:t>
            </a:r>
          </a:p>
        </p:txBody>
      </p:sp>
      <p:graphicFrame>
        <p:nvGraphicFramePr>
          <p:cNvPr id="44" name="Object 22">
            <a:extLst>
              <a:ext uri="{FF2B5EF4-FFF2-40B4-BE49-F238E27FC236}">
                <a16:creationId xmlns:a16="http://schemas.microsoft.com/office/drawing/2014/main" id="{4B5E5D96-EC3C-4AF2-AAB5-9FFFA1195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0531" y="4322866"/>
          <a:ext cx="3582987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2164080" imgH="1246632" progId="Word.Document.8">
                  <p:embed/>
                </p:oleObj>
              </mc:Choice>
              <mc:Fallback>
                <p:oleObj name="Document" r:id="rId13" imgW="2164080" imgH="1246632" progId="Word.Document.8">
                  <p:embed/>
                  <p:pic>
                    <p:nvPicPr>
                      <p:cNvPr id="44" name="Object 22">
                        <a:extLst>
                          <a:ext uri="{FF2B5EF4-FFF2-40B4-BE49-F238E27FC236}">
                            <a16:creationId xmlns:a16="http://schemas.microsoft.com/office/drawing/2014/main" id="{4B5E5D96-EC3C-4AF2-AAB5-9FFFA11950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531" y="4322866"/>
                        <a:ext cx="3582987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5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698DA03-7D4A-42DE-A719-E7B2A654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86F16F-94AF-4FF8-8952-27B1339B9AA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 (Hebrew)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 (Hebrew)" pitchFamily="18" charset="0"/>
            </a:endParaRPr>
          </a:p>
        </p:txBody>
      </p:sp>
      <p:graphicFrame>
        <p:nvGraphicFramePr>
          <p:cNvPr id="5123" name="Object 9">
            <a:extLst>
              <a:ext uri="{FF2B5EF4-FFF2-40B4-BE49-F238E27FC236}">
                <a16:creationId xmlns:a16="http://schemas.microsoft.com/office/drawing/2014/main" id="{2F56552C-CC11-4C1F-8FAC-03A993A48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00038"/>
          <a:ext cx="33528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228088" imgH="1304544" progId="Word.Document.8">
                  <p:embed/>
                </p:oleObj>
              </mc:Choice>
              <mc:Fallback>
                <p:oleObj name="Document" r:id="rId2" imgW="2228088" imgH="1304544" progId="Word.Document.8">
                  <p:embed/>
                  <p:pic>
                    <p:nvPicPr>
                      <p:cNvPr id="5123" name="Object 9">
                        <a:extLst>
                          <a:ext uri="{FF2B5EF4-FFF2-40B4-BE49-F238E27FC236}">
                            <a16:creationId xmlns:a16="http://schemas.microsoft.com/office/drawing/2014/main" id="{2F56552C-CC11-4C1F-8FAC-03A993A48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00038"/>
                        <a:ext cx="335280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>
            <a:extLst>
              <a:ext uri="{FF2B5EF4-FFF2-40B4-BE49-F238E27FC236}">
                <a16:creationId xmlns:a16="http://schemas.microsoft.com/office/drawing/2014/main" id="{7AA76B4E-2507-4ABC-A0E1-1E91F86FAC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0638" y="312738"/>
          <a:ext cx="3248025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106168" imgH="1316736" progId="Word.Document.8">
                  <p:embed/>
                </p:oleObj>
              </mc:Choice>
              <mc:Fallback>
                <p:oleObj name="Document" r:id="rId4" imgW="2106168" imgH="1316736" progId="Word.Document.8">
                  <p:embed/>
                  <p:pic>
                    <p:nvPicPr>
                      <p:cNvPr id="68618" name="Object 10">
                        <a:extLst>
                          <a:ext uri="{FF2B5EF4-FFF2-40B4-BE49-F238E27FC236}">
                            <a16:creationId xmlns:a16="http://schemas.microsoft.com/office/drawing/2014/main" id="{7AA76B4E-2507-4ABC-A0E1-1E91F86FAC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312738"/>
                        <a:ext cx="3248025" cy="203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>
            <a:extLst>
              <a:ext uri="{FF2B5EF4-FFF2-40B4-BE49-F238E27FC236}">
                <a16:creationId xmlns:a16="http://schemas.microsoft.com/office/drawing/2014/main" id="{A390DE88-129A-4878-B77F-F5824BD64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0" y="2373313"/>
          <a:ext cx="3363913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2075688" imgH="1197864" progId="Word.Document.8">
                  <p:embed/>
                </p:oleObj>
              </mc:Choice>
              <mc:Fallback>
                <p:oleObj name="Document" r:id="rId6" imgW="2075688" imgH="1197864" progId="Word.Document.8">
                  <p:embed/>
                  <p:pic>
                    <p:nvPicPr>
                      <p:cNvPr id="68619" name="Object 11">
                        <a:extLst>
                          <a:ext uri="{FF2B5EF4-FFF2-40B4-BE49-F238E27FC236}">
                            <a16:creationId xmlns:a16="http://schemas.microsoft.com/office/drawing/2014/main" id="{A390DE88-129A-4878-B77F-F5824BD647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373313"/>
                        <a:ext cx="3363913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>
            <a:extLst>
              <a:ext uri="{FF2B5EF4-FFF2-40B4-BE49-F238E27FC236}">
                <a16:creationId xmlns:a16="http://schemas.microsoft.com/office/drawing/2014/main" id="{94C14F66-A28C-4497-B73D-B617D64F2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2390775"/>
          <a:ext cx="3198813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2164080" imgH="1350264" progId="Word.Document.8">
                  <p:embed/>
                </p:oleObj>
              </mc:Choice>
              <mc:Fallback>
                <p:oleObj name="Document" r:id="rId8" imgW="2164080" imgH="1350264" progId="Word.Document.8">
                  <p:embed/>
                  <p:pic>
                    <p:nvPicPr>
                      <p:cNvPr id="68620" name="Object 12">
                        <a:extLst>
                          <a:ext uri="{FF2B5EF4-FFF2-40B4-BE49-F238E27FC236}">
                            <a16:creationId xmlns:a16="http://schemas.microsoft.com/office/drawing/2014/main" id="{94C14F66-A28C-4497-B73D-B617D64F2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390775"/>
                        <a:ext cx="3198813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>
            <a:extLst>
              <a:ext uri="{FF2B5EF4-FFF2-40B4-BE49-F238E27FC236}">
                <a16:creationId xmlns:a16="http://schemas.microsoft.com/office/drawing/2014/main" id="{6A2DF164-A07D-4672-BD81-1BB50DDEF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0650" y="4525963"/>
          <a:ext cx="337185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2124456" imgH="1228344" progId="Word.Document.8">
                  <p:embed/>
                </p:oleObj>
              </mc:Choice>
              <mc:Fallback>
                <p:oleObj name="Document" r:id="rId10" imgW="2124456" imgH="1228344" progId="Word.Document.8">
                  <p:embed/>
                  <p:pic>
                    <p:nvPicPr>
                      <p:cNvPr id="68621" name="Object 13">
                        <a:extLst>
                          <a:ext uri="{FF2B5EF4-FFF2-40B4-BE49-F238E27FC236}">
                            <a16:creationId xmlns:a16="http://schemas.microsoft.com/office/drawing/2014/main" id="{6A2DF164-A07D-4672-BD81-1BB50DDEF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4525963"/>
                        <a:ext cx="3371850" cy="195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>
            <a:extLst>
              <a:ext uri="{FF2B5EF4-FFF2-40B4-BE49-F238E27FC236}">
                <a16:creationId xmlns:a16="http://schemas.microsoft.com/office/drawing/2014/main" id="{07F24F08-BE5F-4137-9219-E1ABBECB7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4564063"/>
          <a:ext cx="32004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2133600" imgH="1328928" progId="Word.Document.8">
                  <p:embed/>
                </p:oleObj>
              </mc:Choice>
              <mc:Fallback>
                <p:oleObj name="Document" r:id="rId12" imgW="2133600" imgH="1328928" progId="Word.Document.8">
                  <p:embed/>
                  <p:pic>
                    <p:nvPicPr>
                      <p:cNvPr id="68622" name="Object 14">
                        <a:extLst>
                          <a:ext uri="{FF2B5EF4-FFF2-40B4-BE49-F238E27FC236}">
                            <a16:creationId xmlns:a16="http://schemas.microsoft.com/office/drawing/2014/main" id="{07F24F08-BE5F-4137-9219-E1ABBECB7E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564063"/>
                        <a:ext cx="32004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9" name="Group 19">
            <a:extLst>
              <a:ext uri="{FF2B5EF4-FFF2-40B4-BE49-F238E27FC236}">
                <a16:creationId xmlns:a16="http://schemas.microsoft.com/office/drawing/2014/main" id="{E2A3EC6C-F257-49B3-972F-F93E9B43F66C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200025"/>
            <a:ext cx="8610600" cy="6457950"/>
            <a:chOff x="144" y="144"/>
            <a:chExt cx="5424" cy="4068"/>
          </a:xfrm>
        </p:grpSpPr>
        <p:sp>
          <p:nvSpPr>
            <p:cNvPr id="5133" name="Rectangle 5">
              <a:extLst>
                <a:ext uri="{FF2B5EF4-FFF2-40B4-BE49-F238E27FC236}">
                  <a16:creationId xmlns:a16="http://schemas.microsoft.com/office/drawing/2014/main" id="{82A39C80-65FE-45A5-83B3-B71751D87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5424" cy="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 (Hebrew)" pitchFamily="18" charset="0"/>
                  <a:cs typeface="Times New Roman (Hebrew)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 (Hebrew)" pitchFamily="18" charset="0"/>
                  <a:cs typeface="Times New Roman (Hebrew)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 (Hebrew)" pitchFamily="18" charset="0"/>
                  <a:cs typeface="Times New Roman (Hebrew)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 (Hebrew)" pitchFamily="18" charset="0"/>
                  <a:cs typeface="Times New Roman (Hebrew)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 (Hebrew)" pitchFamily="18" charset="0"/>
                  <a:cs typeface="Times New Roman (Hebrew)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itchFamily="18" charset="0"/>
                  <a:cs typeface="Times New Roman (Hebrew)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itchFamily="18" charset="0"/>
                  <a:cs typeface="Times New Roman (Hebrew)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itchFamily="18" charset="0"/>
                  <a:cs typeface="Times New Roman (Hebrew)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 (Hebrew)" pitchFamily="18" charset="0"/>
                  <a:cs typeface="Times New Roman (Hebrew)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(Hebrew)" pitchFamily="18" charset="0"/>
                <a:ea typeface="+mn-ea"/>
                <a:cs typeface="Times New Roman (Hebrew)" pitchFamily="18" charset="0"/>
              </a:endParaRPr>
            </a:p>
          </p:txBody>
        </p:sp>
        <p:sp>
          <p:nvSpPr>
            <p:cNvPr id="5134" name="Line 6">
              <a:extLst>
                <a:ext uri="{FF2B5EF4-FFF2-40B4-BE49-F238E27FC236}">
                  <a16:creationId xmlns:a16="http://schemas.microsoft.com/office/drawing/2014/main" id="{7F0868ED-4E2D-4CE6-B71E-591D39081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488"/>
              <a:ext cx="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(Hebrew)" pitchFamily="18" charset="0"/>
                <a:ea typeface="+mn-ea"/>
                <a:cs typeface="Times New Roman (Hebrew)" pitchFamily="18" charset="0"/>
              </a:endParaRPr>
            </a:p>
          </p:txBody>
        </p:sp>
        <p:sp>
          <p:nvSpPr>
            <p:cNvPr id="5135" name="Line 7">
              <a:extLst>
                <a:ext uri="{FF2B5EF4-FFF2-40B4-BE49-F238E27FC236}">
                  <a16:creationId xmlns:a16="http://schemas.microsoft.com/office/drawing/2014/main" id="{5C3A49E6-2559-4942-986E-77A0516CB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6"/>
              <a:ext cx="0" cy="4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(Hebrew)" pitchFamily="18" charset="0"/>
                <a:ea typeface="+mn-ea"/>
                <a:cs typeface="Times New Roman (Hebrew)" pitchFamily="18" charset="0"/>
              </a:endParaRPr>
            </a:p>
          </p:txBody>
        </p:sp>
        <p:sp>
          <p:nvSpPr>
            <p:cNvPr id="5136" name="Line 8">
              <a:extLst>
                <a:ext uri="{FF2B5EF4-FFF2-40B4-BE49-F238E27FC236}">
                  <a16:creationId xmlns:a16="http://schemas.microsoft.com/office/drawing/2014/main" id="{840ABC66-EFB5-4A07-B899-EA05540B9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44"/>
              <a:ext cx="0" cy="4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(Hebrew)" pitchFamily="18" charset="0"/>
                <a:ea typeface="+mn-ea"/>
                <a:cs typeface="Times New Roman (Hebrew)" pitchFamily="18" charset="0"/>
              </a:endParaRPr>
            </a:p>
          </p:txBody>
        </p:sp>
        <p:sp>
          <p:nvSpPr>
            <p:cNvPr id="5137" name="Line 15">
              <a:extLst>
                <a:ext uri="{FF2B5EF4-FFF2-40B4-BE49-F238E27FC236}">
                  <a16:creationId xmlns:a16="http://schemas.microsoft.com/office/drawing/2014/main" id="{46551392-0432-4887-9C70-B95EEA729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784"/>
              <a:ext cx="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(Hebrew)" pitchFamily="18" charset="0"/>
                <a:ea typeface="+mn-ea"/>
                <a:cs typeface="Times New Roman (Hebrew)" pitchFamily="18" charset="0"/>
              </a:endParaRPr>
            </a:p>
          </p:txBody>
        </p:sp>
      </p:grpSp>
      <p:sp>
        <p:nvSpPr>
          <p:cNvPr id="68624" name="Text Box 16">
            <a:extLst>
              <a:ext uri="{FF2B5EF4-FFF2-40B4-BE49-F238E27FC236}">
                <a16:creationId xmlns:a16="http://schemas.microsoft.com/office/drawing/2014/main" id="{2116D85C-03EF-4B1D-9A32-537FA22C8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0795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(Hebrew)" pitchFamily="18" charset="0"/>
                <a:ea typeface="+mn-ea"/>
                <a:cs typeface="Times New Roman (Hebrew)" pitchFamily="18" charset="0"/>
              </a:rPr>
              <a:t>8</a:t>
            </a:r>
          </a:p>
        </p:txBody>
      </p:sp>
      <p:sp>
        <p:nvSpPr>
          <p:cNvPr id="68625" name="Text Box 17">
            <a:extLst>
              <a:ext uri="{FF2B5EF4-FFF2-40B4-BE49-F238E27FC236}">
                <a16:creationId xmlns:a16="http://schemas.microsoft.com/office/drawing/2014/main" id="{C0A16496-81CC-44AA-8626-DF2400754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29845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(Hebrew)" pitchFamily="18" charset="0"/>
                <a:ea typeface="+mn-ea"/>
                <a:cs typeface="Times New Roman (Hebrew)" pitchFamily="18" charset="0"/>
              </a:rPr>
              <a:t>4</a:t>
            </a:r>
          </a:p>
        </p:txBody>
      </p:sp>
      <p:sp>
        <p:nvSpPr>
          <p:cNvPr id="68626" name="Text Box 18">
            <a:extLst>
              <a:ext uri="{FF2B5EF4-FFF2-40B4-BE49-F238E27FC236}">
                <a16:creationId xmlns:a16="http://schemas.microsoft.com/office/drawing/2014/main" id="{84071F4F-18E7-4859-AB03-C884AE98D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02" y="4851400"/>
            <a:ext cx="9092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itchFamily="18" charset="0"/>
                <a:cs typeface="Times New Roman (Hebrew)" pitchFamily="18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(Hebrew)" pitchFamily="18" charset="0"/>
                <a:ea typeface="+mn-ea"/>
                <a:cs typeface="Times New Roman (Hebrew)" pitchFamily="18" charset="0"/>
              </a:rPr>
              <a:t>אין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(Hebrew)" pitchFamily="18" charset="0"/>
                <a:ea typeface="+mn-ea"/>
                <a:cs typeface="Times New Roman (Hebrew)" pitchFamily="18" charset="0"/>
              </a:rPr>
              <a:t>מסלול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(Hebrew)" pitchFamily="18" charset="0"/>
                <a:ea typeface="+mn-ea"/>
                <a:cs typeface="Times New Roman (Hebrew)" pitchFamily="18" charset="0"/>
              </a:rPr>
              <a:t>שיפור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4" grpId="0" autoUpdateAnimBg="0"/>
      <p:bldP spid="68625" grpId="0" autoUpdateAnimBg="0"/>
      <p:bldP spid="6862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מציאת חתך מינימום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88" y="1371600"/>
            <a:ext cx="8052412" cy="5486400"/>
          </a:xfrm>
        </p:spPr>
        <p:txBody>
          <a:bodyPr/>
          <a:lstStyle/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sz="2000" dirty="0"/>
              <a:t> נתונה רשת זרימה </a:t>
            </a:r>
            <a:r>
              <a:rPr lang="en-US" sz="2000" dirty="0"/>
              <a:t>G = (V, E)</a:t>
            </a:r>
            <a:r>
              <a:rPr lang="he-IL" sz="2000" dirty="0"/>
              <a:t> וזרימה מקסימאלית עבורה, </a:t>
            </a:r>
            <a:r>
              <a:rPr lang="en-US" sz="2000" dirty="0"/>
              <a:t>f</a:t>
            </a:r>
            <a:r>
              <a:rPr lang="he-IL" sz="2000" dirty="0"/>
              <a:t>. תארו אלגוריתם למציאת חתך מינימאלי של הרשת.</a:t>
            </a:r>
            <a:r>
              <a:rPr lang="he-IL" sz="2000" b="1" dirty="0"/>
              <a:t> </a:t>
            </a:r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he-IL" sz="2000" b="1" dirty="0"/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he-IL" sz="2000" b="1" dirty="0"/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he-IL" sz="2000" b="1" dirty="0"/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he-IL" sz="2000" b="1" dirty="0"/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he-IL" sz="2000" b="1" dirty="0"/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he-IL" sz="2000" b="1" dirty="0"/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he-IL" sz="2000" b="1" dirty="0"/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he-IL" sz="2000" b="1" dirty="0"/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he-IL" sz="2000" b="1" dirty="0"/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he-IL" sz="2000" b="1" dirty="0"/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he-IL" sz="2000" b="1" dirty="0"/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sz="2000" dirty="0"/>
              <a:t>ערך זרימה מקסימלית :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79A41-B297-4036-A0C5-27FF15DA2107}" type="slidenum">
              <a:rPr kumimoji="0" lang="en-US" alt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 (Hebrew)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he-IL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 (Hebrew)" pitchFamily="18" charset="0"/>
            </a:endParaRPr>
          </a:p>
        </p:txBody>
      </p:sp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id="{470E29E3-5773-464B-95C4-522973636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1531" y="2686050"/>
          <a:ext cx="4960938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134239" imgH="1229444" progId="Word.Document.8">
                  <p:embed/>
                </p:oleObj>
              </mc:Choice>
              <mc:Fallback>
                <p:oleObj name="Document" r:id="rId2" imgW="2134239" imgH="1229444" progId="Word.Document.8">
                  <p:embed/>
                  <p:pic>
                    <p:nvPicPr>
                      <p:cNvPr id="7" name="Object 13">
                        <a:extLst>
                          <a:ext uri="{FF2B5EF4-FFF2-40B4-BE49-F238E27FC236}">
                            <a16:creationId xmlns:a16="http://schemas.microsoft.com/office/drawing/2014/main" id="{470E29E3-5773-464B-95C4-522973636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531" y="2686050"/>
                        <a:ext cx="4960938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18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מציאת חתך מינימום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88" y="1371600"/>
                <a:ext cx="8052412" cy="5486400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u="sng" dirty="0"/>
                  <a:t>אלגוריתם:</a:t>
                </a:r>
                <a:r>
                  <a:rPr lang="he-IL" sz="2000" dirty="0"/>
                  <a:t> </a:t>
                </a:r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נבנה את הרשת השיורית ביחס לזרימה </a:t>
                </a:r>
                <a:r>
                  <a:rPr lang="en-US" sz="2000" dirty="0"/>
                  <a:t>f</a:t>
                </a:r>
                <a:r>
                  <a:rPr lang="he-IL" sz="2000" dirty="0"/>
                  <a:t>.</a:t>
                </a:r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 נריץ </a:t>
                </a:r>
                <a:r>
                  <a:rPr lang="en-US" sz="2000" dirty="0"/>
                  <a:t>BFS</a:t>
                </a:r>
                <a:r>
                  <a:rPr lang="he-IL" sz="2000" dirty="0"/>
                  <a:t> מהמקור ונכניס את כל הקודקודים שבעץ ה-</a:t>
                </a:r>
                <a:r>
                  <a:rPr lang="en-US" sz="2000" dirty="0"/>
                  <a:t>BFS</a:t>
                </a:r>
                <a:r>
                  <a:rPr lang="he-IL" sz="2000" dirty="0"/>
                  <a:t> לקבוצה של </a:t>
                </a:r>
                <a:r>
                  <a:rPr lang="en-US" sz="2000" dirty="0"/>
                  <a:t>s</a:t>
                </a:r>
                <a:r>
                  <a:rPr lang="he-IL" sz="2000" dirty="0"/>
                  <a:t>.</a:t>
                </a:r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 שאר הקודקודים יהיו בקבוצה של </a:t>
                </a:r>
                <a:r>
                  <a:rPr lang="en-US" sz="2000" dirty="0"/>
                  <a:t>t</a:t>
                </a:r>
                <a:r>
                  <a:rPr lang="he-IL" sz="2000" dirty="0"/>
                  <a:t>.</a:t>
                </a:r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endParaRPr lang="he-IL" sz="2000" dirty="0"/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q"/>
                </a:pPr>
                <a:r>
                  <a:rPr lang="he-IL" sz="2000" u="sng" dirty="0"/>
                  <a:t>אינטואיציה:</a:t>
                </a:r>
              </a:p>
              <a:p>
                <a:pPr marL="0" indent="0"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None/>
                </a:pPr>
                <a:r>
                  <a:rPr lang="he-IL" sz="2000" dirty="0"/>
                  <a:t>ראיתם בהרצאה שאם </a:t>
                </a:r>
                <a:r>
                  <a:rPr lang="en-US" sz="2000" dirty="0"/>
                  <a:t>f</a:t>
                </a:r>
                <a:r>
                  <a:rPr lang="he-IL" sz="2000" dirty="0"/>
                  <a:t> היא זרימת מקסימום ברשת, אזי קיים חתך רווי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acc>
                      </m:e>
                    </m:d>
                  </m:oMath>
                </a14:m>
                <a:br>
                  <a:rPr lang="en-US" sz="2000" dirty="0"/>
                </a:br>
                <a:r>
                  <a:rPr lang="he-IL" sz="2000" dirty="0"/>
                  <a:t>ו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acc>
                      </m:e>
                    </m:d>
                  </m:oMath>
                </a14:m>
                <a:r>
                  <a:rPr lang="he-IL" sz="2000" dirty="0"/>
                  <a:t> הוא חתך מינימום. </a:t>
                </a:r>
              </a:p>
              <a:p>
                <a:pPr marL="0" indent="0"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None/>
                </a:pPr>
                <a:r>
                  <a:rPr lang="he-IL" sz="2000" dirty="0"/>
                  <a:t>מכאן שברשת השיורית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he-IL" sz="2000" dirty="0"/>
                  <a:t>  אין קשתות בין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he-IL" sz="2000" dirty="0"/>
                  <a:t> ל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he-IL" sz="2000" dirty="0"/>
                  <a:t>, כאשר נריץ </a:t>
                </a:r>
                <a:r>
                  <a:rPr lang="en-US" sz="2000" dirty="0"/>
                  <a:t>BFS</a:t>
                </a:r>
                <a:r>
                  <a:rPr lang="he-IL" sz="2000" dirty="0"/>
                  <a:t> מ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e-IL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000" dirty="0"/>
                  <a:t>קבוצת הקודקודים שנתקל בה תהיה שייכת רק 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he-IL" sz="20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88" y="1371600"/>
                <a:ext cx="8052412" cy="5486400"/>
              </a:xfrm>
              <a:blipFill>
                <a:blip r:embed="rId2"/>
                <a:stretch>
                  <a:fillRect r="-7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79A41-B297-4036-A0C5-27FF15DA2107}" type="slidenum">
              <a:rPr kumimoji="0" lang="en-US" alt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 (Hebrew)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he-IL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3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פתרון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88" y="1371600"/>
            <a:ext cx="8052412" cy="5486400"/>
          </a:xfrm>
        </p:spPr>
        <p:txBody>
          <a:bodyPr/>
          <a:lstStyle/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sz="2000" dirty="0"/>
              <a:t> בניית הרשת השיורית: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79A41-B297-4036-A0C5-27FF15DA2107}" type="slidenum">
              <a:rPr kumimoji="0" lang="en-US" alt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 (Hebrew)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he-IL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 (Hebrew)" pitchFamily="18" charset="0"/>
            </a:endParaRPr>
          </a:p>
        </p:txBody>
      </p:sp>
      <p:sp>
        <p:nvSpPr>
          <p:cNvPr id="5" name="מציין מיקום של מספר שקופית 3">
            <a:extLst>
              <a:ext uri="{FF2B5EF4-FFF2-40B4-BE49-F238E27FC236}">
                <a16:creationId xmlns:a16="http://schemas.microsoft.com/office/drawing/2014/main" id="{6222A013-5F8F-45F1-81D1-E0E5DF89AC9D}"/>
              </a:ext>
            </a:extLst>
          </p:cNvPr>
          <p:cNvSpPr txBox="1">
            <a:spLocks/>
          </p:cNvSpPr>
          <p:nvPr/>
        </p:nvSpPr>
        <p:spPr>
          <a:xfrm>
            <a:off x="7242175" y="6553200"/>
            <a:ext cx="1905000" cy="4572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Times New Roman (Hebrew)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9pPr>
          </a:lstStyle>
          <a:p>
            <a:pPr>
              <a:defRPr/>
            </a:pPr>
            <a:fld id="{93BAF5A6-5BCE-4DC3-B337-46F6545D795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2987F50E-1CD3-4BAD-B047-695F4720C779}"/>
              </a:ext>
            </a:extLst>
          </p:cNvPr>
          <p:cNvCxnSpPr/>
          <p:nvPr/>
        </p:nvCxnSpPr>
        <p:spPr bwMode="auto">
          <a:xfrm flipV="1">
            <a:off x="533400" y="2438400"/>
            <a:ext cx="7239000" cy="37338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ADE13DAD-F6E5-4A17-BE1B-55296A3CA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49" y="3911748"/>
          <a:ext cx="4476751" cy="283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133600" imgH="1328928" progId="Word.Document.8">
                  <p:embed/>
                </p:oleObj>
              </mc:Choice>
              <mc:Fallback>
                <p:oleObj name="Document" r:id="rId2" imgW="2133600" imgH="1328928" progId="Word.Document.8">
                  <p:embed/>
                  <p:pic>
                    <p:nvPicPr>
                      <p:cNvPr id="9" name="Object 14">
                        <a:extLst>
                          <a:ext uri="{FF2B5EF4-FFF2-40B4-BE49-F238E27FC236}">
                            <a16:creationId xmlns:a16="http://schemas.microsoft.com/office/drawing/2014/main" id="{ADE13DAD-F6E5-4A17-BE1B-55296A3CA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49" y="3911748"/>
                        <a:ext cx="4476751" cy="283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4E920EC5-C0D4-4433-A772-824485A09D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271" y="1530402"/>
          <a:ext cx="4476751" cy="258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128119" imgH="1229444" progId="Word.Document.8">
                  <p:embed/>
                </p:oleObj>
              </mc:Choice>
              <mc:Fallback>
                <p:oleObj name="Document" r:id="rId4" imgW="2128119" imgH="1229444" progId="Word.Document.8">
                  <p:embed/>
                  <p:pic>
                    <p:nvPicPr>
                      <p:cNvPr id="10" name="Object 13">
                        <a:extLst>
                          <a:ext uri="{FF2B5EF4-FFF2-40B4-BE49-F238E27FC236}">
                            <a16:creationId xmlns:a16="http://schemas.microsoft.com/office/drawing/2014/main" id="{4E920EC5-C0D4-4433-A772-824485A09D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71" y="1530402"/>
                        <a:ext cx="4476751" cy="2584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9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פתרון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88" y="1371600"/>
            <a:ext cx="8052412" cy="5486400"/>
          </a:xfrm>
        </p:spPr>
        <p:txBody>
          <a:bodyPr/>
          <a:lstStyle/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sz="2000" dirty="0"/>
              <a:t> הרצת </a:t>
            </a:r>
            <a:r>
              <a:rPr lang="en-US" sz="2000" dirty="0"/>
              <a:t> BFS</a:t>
            </a:r>
            <a:r>
              <a:rPr lang="he-IL" sz="2000" dirty="0"/>
              <a:t>:</a:t>
            </a:r>
          </a:p>
        </p:txBody>
      </p:sp>
      <p:sp>
        <p:nvSpPr>
          <p:cNvPr id="5" name="מציין מיקום של מספר שקופית 3">
            <a:extLst>
              <a:ext uri="{FF2B5EF4-FFF2-40B4-BE49-F238E27FC236}">
                <a16:creationId xmlns:a16="http://schemas.microsoft.com/office/drawing/2014/main" id="{6222A013-5F8F-45F1-81D1-E0E5DF89AC9D}"/>
              </a:ext>
            </a:extLst>
          </p:cNvPr>
          <p:cNvSpPr txBox="1">
            <a:spLocks/>
          </p:cNvSpPr>
          <p:nvPr/>
        </p:nvSpPr>
        <p:spPr>
          <a:xfrm>
            <a:off x="7242175" y="6553200"/>
            <a:ext cx="1905000" cy="4572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Times New Roman (Hebrew)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9pPr>
          </a:lstStyle>
          <a:p>
            <a:pPr>
              <a:defRPr/>
            </a:pPr>
            <a:fld id="{93BAF5A6-5BCE-4DC3-B337-46F6545D7950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ADE13DAD-F6E5-4A17-BE1B-55296A3CA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09800"/>
          <a:ext cx="5802791" cy="3670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133600" imgH="1328928" progId="Word.Document.8">
                  <p:embed/>
                </p:oleObj>
              </mc:Choice>
              <mc:Fallback>
                <p:oleObj name="Document" r:id="rId3" imgW="2133600" imgH="1328928" progId="Word.Document.8">
                  <p:embed/>
                  <p:pic>
                    <p:nvPicPr>
                      <p:cNvPr id="9" name="Object 14">
                        <a:extLst>
                          <a:ext uri="{FF2B5EF4-FFF2-40B4-BE49-F238E27FC236}">
                            <a16:creationId xmlns:a16="http://schemas.microsoft.com/office/drawing/2014/main" id="{ADE13DAD-F6E5-4A17-BE1B-55296A3CA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5802791" cy="3670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אליפסה 10">
            <a:extLst>
              <a:ext uri="{FF2B5EF4-FFF2-40B4-BE49-F238E27FC236}">
                <a16:creationId xmlns:a16="http://schemas.microsoft.com/office/drawing/2014/main" id="{0E963130-26EE-4E80-8F52-6977FF4517A1}"/>
              </a:ext>
            </a:extLst>
          </p:cNvPr>
          <p:cNvSpPr/>
          <p:nvPr/>
        </p:nvSpPr>
        <p:spPr bwMode="auto">
          <a:xfrm>
            <a:off x="1605455" y="3352800"/>
            <a:ext cx="832945" cy="914400"/>
          </a:xfrm>
          <a:prstGeom prst="ellipse">
            <a:avLst/>
          </a:prstGeom>
          <a:solidFill>
            <a:schemeClr val="accent6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>
                  <a:alpha val="0"/>
                </a:schemeClr>
              </a:solidFill>
              <a:effectLst/>
              <a:latin typeface="Times New Roman (Hebrew)" pitchFamily="18" charset="0"/>
              <a:cs typeface="Times New Roman (Hebrew)" pitchFamily="18" charset="0"/>
            </a:endParaRP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DB9373FF-5B5C-4EFC-B333-D2F5B3253E9E}"/>
              </a:ext>
            </a:extLst>
          </p:cNvPr>
          <p:cNvSpPr/>
          <p:nvPr/>
        </p:nvSpPr>
        <p:spPr bwMode="auto">
          <a:xfrm>
            <a:off x="3200401" y="2448910"/>
            <a:ext cx="832944" cy="914400"/>
          </a:xfrm>
          <a:prstGeom prst="ellipse">
            <a:avLst/>
          </a:prstGeom>
          <a:solidFill>
            <a:schemeClr val="accent2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>
                  <a:alpha val="0"/>
                </a:schemeClr>
              </a:solidFill>
              <a:effectLst/>
              <a:latin typeface="Times New Roman (Hebrew)" pitchFamily="18" charset="0"/>
              <a:cs typeface="Times New Roman (Hebrew)" pitchFamily="18" charset="0"/>
            </a:endParaRP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C44A780A-F39B-41A8-8C28-738E335D4E3D}"/>
              </a:ext>
            </a:extLst>
          </p:cNvPr>
          <p:cNvSpPr/>
          <p:nvPr/>
        </p:nvSpPr>
        <p:spPr bwMode="auto">
          <a:xfrm>
            <a:off x="3200399" y="4572000"/>
            <a:ext cx="832945" cy="914400"/>
          </a:xfrm>
          <a:prstGeom prst="ellipse">
            <a:avLst/>
          </a:prstGeom>
          <a:solidFill>
            <a:schemeClr val="accent6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>
                  <a:alpha val="0"/>
                </a:schemeClr>
              </a:solidFill>
              <a:effectLst/>
              <a:latin typeface="Times New Roman (Hebrew)" pitchFamily="18" charset="0"/>
              <a:cs typeface="Times New Roman (Hebrew)" pitchFamily="18" charset="0"/>
            </a:endParaRP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F2F3F4E1-F5C7-4F42-B23D-85A8799C7765}"/>
              </a:ext>
            </a:extLst>
          </p:cNvPr>
          <p:cNvSpPr/>
          <p:nvPr/>
        </p:nvSpPr>
        <p:spPr bwMode="auto">
          <a:xfrm>
            <a:off x="5110658" y="4584866"/>
            <a:ext cx="832945" cy="914400"/>
          </a:xfrm>
          <a:prstGeom prst="ellipse">
            <a:avLst/>
          </a:prstGeom>
          <a:solidFill>
            <a:schemeClr val="accent6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>
                  <a:alpha val="0"/>
                </a:schemeClr>
              </a:solidFill>
              <a:effectLst/>
              <a:latin typeface="Times New Roman (Hebrew)" pitchFamily="18" charset="0"/>
              <a:cs typeface="Times New Roman (Hebrew)" pitchFamily="18" charset="0"/>
            </a:endParaRPr>
          </a:p>
        </p:txBody>
      </p:sp>
      <p:cxnSp>
        <p:nvCxnSpPr>
          <p:cNvPr id="7" name="מחבר: מעוקל 6">
            <a:extLst>
              <a:ext uri="{FF2B5EF4-FFF2-40B4-BE49-F238E27FC236}">
                <a16:creationId xmlns:a16="http://schemas.microsoft.com/office/drawing/2014/main" id="{600CF8D0-8A96-4259-B787-B3CE38C2A84C}"/>
              </a:ext>
            </a:extLst>
          </p:cNvPr>
          <p:cNvCxnSpPr/>
          <p:nvPr/>
        </p:nvCxnSpPr>
        <p:spPr bwMode="auto">
          <a:xfrm rot="16200000" flipH="1">
            <a:off x="3919044" y="2238839"/>
            <a:ext cx="3505200" cy="2900856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0078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2F69EE49-3980-42DA-A163-61772D646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613" y="2251075"/>
          <a:ext cx="5799137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134239" imgH="1229444" progId="Word.Document.8">
                  <p:embed/>
                </p:oleObj>
              </mc:Choice>
              <mc:Fallback>
                <p:oleObj name="Document" r:id="rId3" imgW="2134239" imgH="1229444" progId="Word.Document.8">
                  <p:embed/>
                  <p:pic>
                    <p:nvPicPr>
                      <p:cNvPr id="15" name="Object 13">
                        <a:extLst>
                          <a:ext uri="{FF2B5EF4-FFF2-40B4-BE49-F238E27FC236}">
                            <a16:creationId xmlns:a16="http://schemas.microsoft.com/office/drawing/2014/main" id="{2F69EE49-3980-42DA-A163-61772D646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2251075"/>
                        <a:ext cx="5799137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פתרון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88" y="1371600"/>
                <a:ext cx="8052412" cy="5486400"/>
              </a:xfrm>
            </p:spPr>
            <p:txBody>
              <a:bodyPr/>
              <a:lstStyle/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 ערך זרימת מקסימום : 23</a:t>
                </a:r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marL="0" indent="0" algn="r" rtl="1">
                  <a:buClr>
                    <a:schemeClr val="accent6"/>
                  </a:buClr>
                  <a:buNone/>
                </a:pPr>
                <a:endParaRPr lang="he-IL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קיבול חתך 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he-I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88" y="1371600"/>
                <a:ext cx="8052412" cy="5486400"/>
              </a:xfrm>
              <a:blipFill>
                <a:blip r:embed="rId5"/>
                <a:stretch>
                  <a:fillRect t="-444" r="-3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ציין מיקום של מספר שקופית 3">
            <a:extLst>
              <a:ext uri="{FF2B5EF4-FFF2-40B4-BE49-F238E27FC236}">
                <a16:creationId xmlns:a16="http://schemas.microsoft.com/office/drawing/2014/main" id="{6222A013-5F8F-45F1-81D1-E0E5DF89AC9D}"/>
              </a:ext>
            </a:extLst>
          </p:cNvPr>
          <p:cNvSpPr txBox="1">
            <a:spLocks/>
          </p:cNvSpPr>
          <p:nvPr/>
        </p:nvSpPr>
        <p:spPr>
          <a:xfrm>
            <a:off x="7242175" y="6553200"/>
            <a:ext cx="1905000" cy="4572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Times New Roman (Hebrew)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 (Hebrew)" pitchFamily="18" charset="0"/>
                <a:ea typeface="+mn-ea"/>
                <a:cs typeface="Times New Roman (Hebrew)" pitchFamily="18" charset="0"/>
              </a:defRPr>
            </a:lvl9pPr>
          </a:lstStyle>
          <a:p>
            <a:pPr>
              <a:defRPr/>
            </a:pPr>
            <a:fld id="{93BAF5A6-5BCE-4DC3-B337-46F6545D7950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0E963130-26EE-4E80-8F52-6977FF4517A1}"/>
              </a:ext>
            </a:extLst>
          </p:cNvPr>
          <p:cNvSpPr/>
          <p:nvPr/>
        </p:nvSpPr>
        <p:spPr bwMode="auto">
          <a:xfrm>
            <a:off x="1605455" y="3352800"/>
            <a:ext cx="832945" cy="914400"/>
          </a:xfrm>
          <a:prstGeom prst="ellipse">
            <a:avLst/>
          </a:prstGeom>
          <a:solidFill>
            <a:schemeClr val="accent6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>
                  <a:alpha val="0"/>
                </a:schemeClr>
              </a:solidFill>
              <a:effectLst/>
              <a:latin typeface="Times New Roman (Hebrew)" pitchFamily="18" charset="0"/>
              <a:cs typeface="Times New Roman (Hebrew)" pitchFamily="18" charset="0"/>
            </a:endParaRP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DB9373FF-5B5C-4EFC-B333-D2F5B3253E9E}"/>
              </a:ext>
            </a:extLst>
          </p:cNvPr>
          <p:cNvSpPr/>
          <p:nvPr/>
        </p:nvSpPr>
        <p:spPr bwMode="auto">
          <a:xfrm>
            <a:off x="3200401" y="2448910"/>
            <a:ext cx="832944" cy="914400"/>
          </a:xfrm>
          <a:prstGeom prst="ellipse">
            <a:avLst/>
          </a:prstGeom>
          <a:solidFill>
            <a:schemeClr val="accent2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>
                  <a:alpha val="0"/>
                </a:schemeClr>
              </a:solidFill>
              <a:effectLst/>
              <a:latin typeface="Times New Roman (Hebrew)" pitchFamily="18" charset="0"/>
              <a:cs typeface="Times New Roman (Hebrew)" pitchFamily="18" charset="0"/>
            </a:endParaRP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C44A780A-F39B-41A8-8C28-738E335D4E3D}"/>
              </a:ext>
            </a:extLst>
          </p:cNvPr>
          <p:cNvSpPr/>
          <p:nvPr/>
        </p:nvSpPr>
        <p:spPr bwMode="auto">
          <a:xfrm>
            <a:off x="3200399" y="4572000"/>
            <a:ext cx="832945" cy="914400"/>
          </a:xfrm>
          <a:prstGeom prst="ellipse">
            <a:avLst/>
          </a:prstGeom>
          <a:solidFill>
            <a:schemeClr val="accent6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>
                  <a:alpha val="0"/>
                </a:schemeClr>
              </a:solidFill>
              <a:effectLst/>
              <a:latin typeface="Times New Roman (Hebrew)" pitchFamily="18" charset="0"/>
              <a:cs typeface="Times New Roman (Hebrew)" pitchFamily="18" charset="0"/>
            </a:endParaRP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F2F3F4E1-F5C7-4F42-B23D-85A8799C7765}"/>
              </a:ext>
            </a:extLst>
          </p:cNvPr>
          <p:cNvSpPr/>
          <p:nvPr/>
        </p:nvSpPr>
        <p:spPr bwMode="auto">
          <a:xfrm>
            <a:off x="5110658" y="4584866"/>
            <a:ext cx="832945" cy="914400"/>
          </a:xfrm>
          <a:prstGeom prst="ellipse">
            <a:avLst/>
          </a:prstGeom>
          <a:solidFill>
            <a:schemeClr val="accent6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>
                  <a:alpha val="0"/>
                </a:schemeClr>
              </a:solidFill>
              <a:effectLst/>
              <a:latin typeface="Times New Roman (Hebrew)" pitchFamily="18" charset="0"/>
              <a:cs typeface="Times New Roman (Hebrew)" pitchFamily="18" charset="0"/>
            </a:endParaRPr>
          </a:p>
        </p:txBody>
      </p:sp>
      <p:cxnSp>
        <p:nvCxnSpPr>
          <p:cNvPr id="7" name="מחבר: מעוקל 6">
            <a:extLst>
              <a:ext uri="{FF2B5EF4-FFF2-40B4-BE49-F238E27FC236}">
                <a16:creationId xmlns:a16="http://schemas.microsoft.com/office/drawing/2014/main" id="{600CF8D0-8A96-4259-B787-B3CE38C2A84C}"/>
              </a:ext>
            </a:extLst>
          </p:cNvPr>
          <p:cNvCxnSpPr/>
          <p:nvPr/>
        </p:nvCxnSpPr>
        <p:spPr bwMode="auto">
          <a:xfrm rot="16200000" flipH="1">
            <a:off x="3919044" y="2238839"/>
            <a:ext cx="3505200" cy="2900856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E4B44BCE-546A-4AE1-B662-2DE609BB8DB3}"/>
                  </a:ext>
                </a:extLst>
              </p:cNvPr>
              <p:cNvSpPr txBox="1"/>
              <p:nvPr/>
            </p:nvSpPr>
            <p:spPr>
              <a:xfrm>
                <a:off x="1482634" y="2074947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  <a:cs typeface="+mn-cs"/>
                        </a:rPr>
                        <m:t>𝐒</m:t>
                      </m:r>
                    </m:oMath>
                  </m:oMathPara>
                </a14:m>
                <a:endParaRPr lang="he-IL" b="1" dirty="0"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E4B44BCE-546A-4AE1-B662-2DE609BB8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634" y="2074947"/>
                <a:ext cx="9144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DCA38D17-C806-45DA-BBAF-2F2C1E8C70F5}"/>
                  </a:ext>
                </a:extLst>
              </p:cNvPr>
              <p:cNvSpPr txBox="1"/>
              <p:nvPr/>
            </p:nvSpPr>
            <p:spPr>
              <a:xfrm>
                <a:off x="6570936" y="2066415"/>
                <a:ext cx="914400" cy="46243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</m:acc>
                    </m:oMath>
                  </m:oMathPara>
                </a14:m>
                <a:endParaRPr lang="he-IL" b="1" dirty="0"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DCA38D17-C806-45DA-BBAF-2F2C1E8C7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936" y="2066415"/>
                <a:ext cx="914400" cy="462434"/>
              </a:xfrm>
              <a:prstGeom prst="rect">
                <a:avLst/>
              </a:prstGeom>
              <a:blipFill>
                <a:blip r:embed="rId7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3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פתרון - נכונות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88" y="1371600"/>
                <a:ext cx="8052412" cy="5486400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ממשפט "זרימה מקסימלית – חתך מינימלי"</a:t>
                </a:r>
                <a:r>
                  <a:rPr lang="en-US" sz="2000" dirty="0"/>
                  <a:t> ,</a:t>
                </a:r>
                <a:r>
                  <a:rPr lang="he-IL" sz="2000" dirty="0"/>
                  <a:t>חתך הוא מינימאלי </a:t>
                </a:r>
                <a:r>
                  <a:rPr lang="he-IL" sz="2000" dirty="0" err="1"/>
                  <a:t>אם"ם</a:t>
                </a:r>
                <a:r>
                  <a:rPr lang="he-IL" sz="2000" dirty="0"/>
                  <a:t> הוא בגודל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he-IL" sz="2000" dirty="0"/>
                  <a:t> נראה שגודל החתך שמצאנו,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he-IL" sz="2000" dirty="0"/>
                  <a:t>.</a:t>
                </a:r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כל הקשתות של החתך שמצאנו רוויות. (אם הייתה בחתך קשת שאינה רוויה, אז צריך להוסיף את הקודקוד שהיא מובילה אליו ל- </a:t>
                </a:r>
                <a:r>
                  <a:rPr lang="en-US" sz="2000" dirty="0"/>
                  <a:t>S</a:t>
                </a:r>
                <a:r>
                  <a:rPr lang="he-IL" sz="2000" dirty="0"/>
                  <a:t>)</a:t>
                </a:r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אין זרימה מ -</a:t>
                </a:r>
                <a:r>
                  <a:rPr lang="en-US" sz="2000" dirty="0"/>
                  <a:t>T</a:t>
                </a:r>
                <a:r>
                  <a:rPr lang="he-IL" sz="2000" dirty="0"/>
                  <a:t> ל- </a:t>
                </a:r>
                <a:r>
                  <a:rPr lang="en-US" sz="2000" dirty="0"/>
                  <a:t>S</a:t>
                </a:r>
                <a:r>
                  <a:rPr lang="he-IL" sz="2000" dirty="0"/>
                  <a:t>. אם הייתה, אז ברשת השיורית הייתה קשת לא רוויה מ-</a:t>
                </a:r>
                <a:r>
                  <a:rPr lang="en-US" sz="2000" dirty="0"/>
                  <a:t>S</a:t>
                </a:r>
                <a:r>
                  <a:rPr lang="he-IL" sz="2000" dirty="0"/>
                  <a:t> ל-</a:t>
                </a:r>
                <a:r>
                  <a:rPr lang="en-US" sz="2000" dirty="0"/>
                  <a:t>T</a:t>
                </a:r>
                <a:r>
                  <a:rPr lang="he-IL" sz="2000" dirty="0"/>
                  <a:t> . לכן, כיוון שסך הזרימה בכל חתך הוא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he-IL" sz="2000" dirty="0"/>
                  <a:t> ויש זרימה רק בכיוון אחד של החתך,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he-IL" sz="2000" dirty="0"/>
                  <a:t>.</a:t>
                </a:r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88" y="1371600"/>
                <a:ext cx="8052412" cy="5486400"/>
              </a:xfrm>
              <a:blipFill>
                <a:blip r:embed="rId2"/>
                <a:stretch>
                  <a:fillRect r="-3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0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מימוש </a:t>
            </a:r>
            <a:r>
              <a:rPr lang="en-US" dirty="0"/>
              <a:t>Union Find</a:t>
            </a:r>
            <a:r>
              <a:rPr lang="he-IL" dirty="0"/>
              <a:t> בעזרת עצים הפוכים </a:t>
            </a:r>
            <a:r>
              <a:rPr lang="en-US" dirty="0"/>
              <a:t>(Up trees)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453" y="1562100"/>
            <a:ext cx="8373921" cy="4648200"/>
          </a:xfrm>
        </p:spPr>
        <p:txBody>
          <a:bodyPr/>
          <a:lstStyle/>
          <a:p>
            <a:pPr algn="r" rtl="1"/>
            <a:r>
              <a:rPr lang="he-IL" sz="2000" dirty="0"/>
              <a:t>לכל קבוצה נייצר עץ הפוך (כלומר עץ שבו הבנים מצביעים לאביהם) מכל איברי הקבוצה.</a:t>
            </a:r>
          </a:p>
          <a:p>
            <a:pPr algn="r" rtl="1"/>
            <a:r>
              <a:rPr lang="he-IL" sz="2000" dirty="0"/>
              <a:t>שורש כל עץ יצביע על הרשומה של הקבוצה שמכילה את שם הקבוצה ומספר איבריה.</a:t>
            </a:r>
          </a:p>
          <a:p>
            <a:pPr algn="r" rtl="1"/>
            <a:r>
              <a:rPr lang="he-IL" sz="2000" dirty="0"/>
              <a:t>בנוסף נחזיק מערך שמכיל מצביע לצומת המתאים לכל איבר בעץ ההפוך.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3</a:t>
            </a:fld>
            <a:endParaRPr lang="en-US" altLang="he-IL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41" y="3886200"/>
            <a:ext cx="3884717" cy="24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5DFF616-3E3C-403F-B0AC-18872C60FB8D}"/>
              </a:ext>
            </a:extLst>
          </p:cNvPr>
          <p:cNvSpPr txBox="1">
            <a:spLocks/>
          </p:cNvSpPr>
          <p:nvPr/>
        </p:nvSpPr>
        <p:spPr bwMode="auto">
          <a:xfrm>
            <a:off x="253388" y="1371600"/>
            <a:ext cx="805241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rtl="1"/>
            <a:r>
              <a:rPr lang="he-IL" sz="2000" u="sng" dirty="0"/>
              <a:t>האלגוריתם:</a:t>
            </a:r>
            <a:r>
              <a:rPr lang="he-IL" sz="2000" dirty="0"/>
              <a:t> ביצוע ספציפי של אלגוריתם </a:t>
            </a:r>
            <a:r>
              <a:rPr lang="en-US" sz="2000" dirty="0"/>
              <a:t>Ford-Fulkerson</a:t>
            </a:r>
            <a:r>
              <a:rPr lang="he-IL" sz="2000" dirty="0"/>
              <a:t> כאשר הכלל הוא שבוחרים בכל </a:t>
            </a:r>
            <a:r>
              <a:rPr lang="he-IL" sz="2000" dirty="0" err="1"/>
              <a:t>איטרציה</a:t>
            </a:r>
            <a:r>
              <a:rPr lang="he-IL" sz="2000" dirty="0"/>
              <a:t> </a:t>
            </a:r>
            <a:r>
              <a:rPr lang="he-IL" sz="2000" dirty="0">
                <a:solidFill>
                  <a:srgbClr val="C00000"/>
                </a:solidFill>
              </a:rPr>
              <a:t>מסלול שיפור קצר ביותר.</a:t>
            </a:r>
          </a:p>
          <a:p>
            <a:pPr algn="r" rtl="1"/>
            <a:endParaRPr lang="he-IL" sz="2000" dirty="0">
              <a:solidFill>
                <a:srgbClr val="C00000"/>
              </a:solidFill>
            </a:endParaRPr>
          </a:p>
          <a:p>
            <a:pPr algn="r" rtl="1"/>
            <a:r>
              <a:rPr lang="he-IL" sz="2000" dirty="0"/>
              <a:t>נתונה רשת הזרימה הבאה, מצאו זרימה מקסימלית:</a:t>
            </a:r>
            <a:br>
              <a:rPr lang="en-US" sz="2000" dirty="0"/>
            </a:b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4000" dirty="0"/>
              <a:t>אלגוריתם </a:t>
            </a:r>
            <a:r>
              <a:rPr lang="en-US" sz="4000" dirty="0"/>
              <a:t>EK1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>
              <a:defRPr/>
            </a:pPr>
            <a:fld id="{B5879A41-B297-4036-A0C5-27FF15DA2107}" type="slidenum">
              <a:rPr lang="en-US" altLang="he-IL">
                <a:solidFill>
                  <a:srgbClr val="000000"/>
                </a:solidFill>
                <a:latin typeface="Comic Sans MS" pitchFamily="66" charset="0"/>
              </a:rPr>
              <a:pPr defTabSz="685800">
                <a:defRPr/>
              </a:pPr>
              <a:t>30</a:t>
            </a:fld>
            <a:endParaRPr lang="en-US" altLang="he-IL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68" name="קבוצה 67">
            <a:extLst>
              <a:ext uri="{FF2B5EF4-FFF2-40B4-BE49-F238E27FC236}">
                <a16:creationId xmlns:a16="http://schemas.microsoft.com/office/drawing/2014/main" id="{681D6A6A-CD14-4F1F-A463-AC2EC6BA6A7D}"/>
              </a:ext>
            </a:extLst>
          </p:cNvPr>
          <p:cNvGrpSpPr/>
          <p:nvPr/>
        </p:nvGrpSpPr>
        <p:grpSpPr>
          <a:xfrm>
            <a:off x="2324100" y="3276600"/>
            <a:ext cx="4495800" cy="2514600"/>
            <a:chOff x="3066438" y="3533775"/>
            <a:chExt cx="4747959" cy="2512456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55A2DC6E-189F-4166-9117-BDE080A2698F}"/>
                </a:ext>
              </a:extLst>
            </p:cNvPr>
            <p:cNvGrpSpPr/>
            <p:nvPr/>
          </p:nvGrpSpPr>
          <p:grpSpPr>
            <a:xfrm>
              <a:off x="3066438" y="3533775"/>
              <a:ext cx="4747959" cy="2447925"/>
              <a:chOff x="3066438" y="3533775"/>
              <a:chExt cx="4747959" cy="2447925"/>
            </a:xfrm>
          </p:grpSpPr>
          <p:sp>
            <p:nvSpPr>
              <p:cNvPr id="5" name="אליפסה 4">
                <a:extLst>
                  <a:ext uri="{FF2B5EF4-FFF2-40B4-BE49-F238E27FC236}">
                    <a16:creationId xmlns:a16="http://schemas.microsoft.com/office/drawing/2014/main" id="{F2047BD8-4E5E-4E14-89B8-AF7C930D5D30}"/>
                  </a:ext>
                </a:extLst>
              </p:cNvPr>
              <p:cNvSpPr/>
              <p:nvPr/>
            </p:nvSpPr>
            <p:spPr bwMode="auto">
              <a:xfrm>
                <a:off x="5727087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3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7" name="אליפסה 6">
                <a:extLst>
                  <a:ext uri="{FF2B5EF4-FFF2-40B4-BE49-F238E27FC236}">
                    <a16:creationId xmlns:a16="http://schemas.microsoft.com/office/drawing/2014/main" id="{ED170BBF-DB9F-47E0-97F6-DE3A65CCAE67}"/>
                  </a:ext>
                </a:extLst>
              </p:cNvPr>
              <p:cNvSpPr/>
              <p:nvPr/>
            </p:nvSpPr>
            <p:spPr bwMode="auto">
              <a:xfrm>
                <a:off x="3066438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s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8" name="אליפסה 7">
                <a:extLst>
                  <a:ext uri="{FF2B5EF4-FFF2-40B4-BE49-F238E27FC236}">
                    <a16:creationId xmlns:a16="http://schemas.microsoft.com/office/drawing/2014/main" id="{95776CBA-D2A0-4EB8-ABFA-491EBE1134AE}"/>
                  </a:ext>
                </a:extLst>
              </p:cNvPr>
              <p:cNvSpPr/>
              <p:nvPr/>
            </p:nvSpPr>
            <p:spPr bwMode="auto">
              <a:xfrm>
                <a:off x="7189842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5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9" name="אליפסה 8">
                <a:extLst>
                  <a:ext uri="{FF2B5EF4-FFF2-40B4-BE49-F238E27FC236}">
                    <a16:creationId xmlns:a16="http://schemas.microsoft.com/office/drawing/2014/main" id="{4C9D848B-9873-4176-97FB-1D350CCE2842}"/>
                  </a:ext>
                </a:extLst>
              </p:cNvPr>
              <p:cNvSpPr/>
              <p:nvPr/>
            </p:nvSpPr>
            <p:spPr bwMode="auto">
              <a:xfrm>
                <a:off x="718984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t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" name="אליפסה 9">
                <a:extLst>
                  <a:ext uri="{FF2B5EF4-FFF2-40B4-BE49-F238E27FC236}">
                    <a16:creationId xmlns:a16="http://schemas.microsoft.com/office/drawing/2014/main" id="{1B1760CE-FFE7-4021-936C-FCE232BD956F}"/>
                  </a:ext>
                </a:extLst>
              </p:cNvPr>
              <p:cNvSpPr/>
              <p:nvPr/>
            </p:nvSpPr>
            <p:spPr bwMode="auto">
              <a:xfrm>
                <a:off x="572299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4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8A2037D6-6D1C-4794-AD31-F6E3478583C6}"/>
                  </a:ext>
                </a:extLst>
              </p:cNvPr>
              <p:cNvSpPr/>
              <p:nvPr/>
            </p:nvSpPr>
            <p:spPr bwMode="auto">
              <a:xfrm>
                <a:off x="3071965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1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3" name="אליפסה 12">
                <a:extLst>
                  <a:ext uri="{FF2B5EF4-FFF2-40B4-BE49-F238E27FC236}">
                    <a16:creationId xmlns:a16="http://schemas.microsoft.com/office/drawing/2014/main" id="{4A11B9B8-6AF0-449E-8FA7-2B63576118FB}"/>
                  </a:ext>
                </a:extLst>
              </p:cNvPr>
              <p:cNvSpPr/>
              <p:nvPr/>
            </p:nvSpPr>
            <p:spPr bwMode="auto">
              <a:xfrm>
                <a:off x="4352925" y="44481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2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</p:grpSp>
        <p:cxnSp>
          <p:nvCxnSpPr>
            <p:cNvPr id="30" name="מחבר חץ ישר 29">
              <a:extLst>
                <a:ext uri="{FF2B5EF4-FFF2-40B4-BE49-F238E27FC236}">
                  <a16:creationId xmlns:a16="http://schemas.microsoft.com/office/drawing/2014/main" id="{44E22F14-54D6-419A-9161-35D0A6ED2137}"/>
                </a:ext>
              </a:extLst>
            </p:cNvPr>
            <p:cNvCxnSpPr>
              <a:stCxn id="13" idx="5"/>
              <a:endCxn id="10" idx="1"/>
            </p:cNvCxnSpPr>
            <p:nvPr/>
          </p:nvCxnSpPr>
          <p:spPr bwMode="auto">
            <a:xfrm>
              <a:off x="4886016" y="4984761"/>
              <a:ext cx="928439" cy="46035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5" name="קבוצה 64">
              <a:extLst>
                <a:ext uri="{FF2B5EF4-FFF2-40B4-BE49-F238E27FC236}">
                  <a16:creationId xmlns:a16="http://schemas.microsoft.com/office/drawing/2014/main" id="{B1147E9B-53B3-478D-8EFF-ECE835EA2F10}"/>
                </a:ext>
              </a:extLst>
            </p:cNvPr>
            <p:cNvGrpSpPr/>
            <p:nvPr/>
          </p:nvGrpSpPr>
          <p:grpSpPr>
            <a:xfrm>
              <a:off x="3690993" y="3542424"/>
              <a:ext cx="2036094" cy="615553"/>
              <a:chOff x="3690993" y="3542424"/>
              <a:chExt cx="2036094" cy="615553"/>
            </a:xfrm>
          </p:grpSpPr>
          <p:cxnSp>
            <p:nvCxnSpPr>
              <p:cNvPr id="15" name="מחבר חץ ישר 14">
                <a:extLst>
                  <a:ext uri="{FF2B5EF4-FFF2-40B4-BE49-F238E27FC236}">
                    <a16:creationId xmlns:a16="http://schemas.microsoft.com/office/drawing/2014/main" id="{DFF96057-621D-4C17-93DB-8F568CC87C85}"/>
                  </a:ext>
                </a:extLst>
              </p:cNvPr>
              <p:cNvCxnSpPr>
                <a:stCxn id="7" idx="6"/>
                <a:endCxn id="5" idx="2"/>
              </p:cNvCxnSpPr>
              <p:nvPr/>
            </p:nvCxnSpPr>
            <p:spPr bwMode="auto">
              <a:xfrm>
                <a:off x="3690993" y="3848100"/>
                <a:ext cx="203609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8" name="תיבת טקסט 47">
                <a:extLst>
                  <a:ext uri="{FF2B5EF4-FFF2-40B4-BE49-F238E27FC236}">
                    <a16:creationId xmlns:a16="http://schemas.microsoft.com/office/drawing/2014/main" id="{DDE03767-83F2-48E1-A7C7-ABD73037F7FB}"/>
                  </a:ext>
                </a:extLst>
              </p:cNvPr>
              <p:cNvSpPr txBox="1"/>
              <p:nvPr/>
            </p:nvSpPr>
            <p:spPr>
              <a:xfrm>
                <a:off x="4238312" y="3542424"/>
                <a:ext cx="582814" cy="6155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0/3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64" name="קבוצה 63">
              <a:extLst>
                <a:ext uri="{FF2B5EF4-FFF2-40B4-BE49-F238E27FC236}">
                  <a16:creationId xmlns:a16="http://schemas.microsoft.com/office/drawing/2014/main" id="{5381A8DD-A6FD-4296-88B7-56A746CFB39D}"/>
                </a:ext>
              </a:extLst>
            </p:cNvPr>
            <p:cNvGrpSpPr/>
            <p:nvPr/>
          </p:nvGrpSpPr>
          <p:grpSpPr>
            <a:xfrm>
              <a:off x="6351642" y="3563647"/>
              <a:ext cx="838200" cy="615553"/>
              <a:chOff x="6351642" y="3563647"/>
              <a:chExt cx="838200" cy="615553"/>
            </a:xfrm>
          </p:grpSpPr>
          <p:cxnSp>
            <p:nvCxnSpPr>
              <p:cNvPr id="16" name="מחבר חץ ישר 15">
                <a:extLst>
                  <a:ext uri="{FF2B5EF4-FFF2-40B4-BE49-F238E27FC236}">
                    <a16:creationId xmlns:a16="http://schemas.microsoft.com/office/drawing/2014/main" id="{5467217C-371D-4C97-82A2-CA705DA103FE}"/>
                  </a:ext>
                </a:extLst>
              </p:cNvPr>
              <p:cNvCxnSpPr>
                <a:stCxn id="5" idx="6"/>
                <a:endCxn id="8" idx="2"/>
              </p:cNvCxnSpPr>
              <p:nvPr/>
            </p:nvCxnSpPr>
            <p:spPr bwMode="auto">
              <a:xfrm>
                <a:off x="6351642" y="3848100"/>
                <a:ext cx="8382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תיבת טקסט 48">
                <a:extLst>
                  <a:ext uri="{FF2B5EF4-FFF2-40B4-BE49-F238E27FC236}">
                    <a16:creationId xmlns:a16="http://schemas.microsoft.com/office/drawing/2014/main" id="{661794A6-E32B-4C26-8928-9E1C2A012DC4}"/>
                  </a:ext>
                </a:extLst>
              </p:cNvPr>
              <p:cNvSpPr txBox="1"/>
              <p:nvPr/>
            </p:nvSpPr>
            <p:spPr>
              <a:xfrm>
                <a:off x="6395334" y="3563647"/>
                <a:ext cx="582813" cy="6155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0/6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61" name="קבוצה 60">
              <a:extLst>
                <a:ext uri="{FF2B5EF4-FFF2-40B4-BE49-F238E27FC236}">
                  <a16:creationId xmlns:a16="http://schemas.microsoft.com/office/drawing/2014/main" id="{403ED05E-F387-4B32-8BF2-7882975EF70D}"/>
                </a:ext>
              </a:extLst>
            </p:cNvPr>
            <p:cNvGrpSpPr/>
            <p:nvPr/>
          </p:nvGrpSpPr>
          <p:grpSpPr>
            <a:xfrm>
              <a:off x="6347546" y="5663028"/>
              <a:ext cx="842295" cy="369332"/>
              <a:chOff x="6347546" y="5663028"/>
              <a:chExt cx="842295" cy="369332"/>
            </a:xfrm>
          </p:grpSpPr>
          <p:cxnSp>
            <p:nvCxnSpPr>
              <p:cNvPr id="24" name="מחבר חץ ישר 23">
                <a:extLst>
                  <a:ext uri="{FF2B5EF4-FFF2-40B4-BE49-F238E27FC236}">
                    <a16:creationId xmlns:a16="http://schemas.microsoft.com/office/drawing/2014/main" id="{45825DAB-8C53-4FBD-99F6-C67CACF0BE2E}"/>
                  </a:ext>
                </a:extLst>
              </p:cNvPr>
              <p:cNvCxnSpPr>
                <a:stCxn id="10" idx="6"/>
                <a:endCxn id="9" idx="2"/>
              </p:cNvCxnSpPr>
              <p:nvPr/>
            </p:nvCxnSpPr>
            <p:spPr bwMode="auto">
              <a:xfrm>
                <a:off x="6347546" y="5667375"/>
                <a:ext cx="84229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0" name="תיבת טקסט 49">
                <a:extLst>
                  <a:ext uri="{FF2B5EF4-FFF2-40B4-BE49-F238E27FC236}">
                    <a16:creationId xmlns:a16="http://schemas.microsoft.com/office/drawing/2014/main" id="{FB6EC560-C40D-4DAF-84DD-95D744F89C05}"/>
                  </a:ext>
                </a:extLst>
              </p:cNvPr>
              <p:cNvSpPr txBox="1"/>
              <p:nvPr/>
            </p:nvSpPr>
            <p:spPr>
              <a:xfrm>
                <a:off x="6370155" y="5663028"/>
                <a:ext cx="58281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60" name="קבוצה 59">
              <a:extLst>
                <a:ext uri="{FF2B5EF4-FFF2-40B4-BE49-F238E27FC236}">
                  <a16:creationId xmlns:a16="http://schemas.microsoft.com/office/drawing/2014/main" id="{40099117-260E-445C-9CA2-85C63060E8D2}"/>
                </a:ext>
              </a:extLst>
            </p:cNvPr>
            <p:cNvGrpSpPr/>
            <p:nvPr/>
          </p:nvGrpSpPr>
          <p:grpSpPr>
            <a:xfrm>
              <a:off x="3696520" y="5667375"/>
              <a:ext cx="2026471" cy="378856"/>
              <a:chOff x="3696520" y="5667375"/>
              <a:chExt cx="2026471" cy="378856"/>
            </a:xfrm>
          </p:grpSpPr>
          <p:cxnSp>
            <p:nvCxnSpPr>
              <p:cNvPr id="27" name="מחבר חץ ישר 26">
                <a:extLst>
                  <a:ext uri="{FF2B5EF4-FFF2-40B4-BE49-F238E27FC236}">
                    <a16:creationId xmlns:a16="http://schemas.microsoft.com/office/drawing/2014/main" id="{27785D07-EE0A-49BA-A759-9FD836D6C17E}"/>
                  </a:ext>
                </a:extLst>
              </p:cNvPr>
              <p:cNvCxnSpPr>
                <a:stCxn id="10" idx="2"/>
                <a:endCxn id="12" idx="6"/>
              </p:cNvCxnSpPr>
              <p:nvPr/>
            </p:nvCxnSpPr>
            <p:spPr bwMode="auto">
              <a:xfrm flipH="1">
                <a:off x="3696520" y="5667375"/>
                <a:ext cx="202647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תיבת טקסט 50">
                <a:extLst>
                  <a:ext uri="{FF2B5EF4-FFF2-40B4-BE49-F238E27FC236}">
                    <a16:creationId xmlns:a16="http://schemas.microsoft.com/office/drawing/2014/main" id="{FBEB24EA-9F35-4794-AF4E-7A9A324D5371}"/>
                  </a:ext>
                </a:extLst>
              </p:cNvPr>
              <p:cNvSpPr txBox="1"/>
              <p:nvPr/>
            </p:nvSpPr>
            <p:spPr>
              <a:xfrm>
                <a:off x="4352925" y="5676899"/>
                <a:ext cx="58281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62" name="קבוצה 61">
              <a:extLst>
                <a:ext uri="{FF2B5EF4-FFF2-40B4-BE49-F238E27FC236}">
                  <a16:creationId xmlns:a16="http://schemas.microsoft.com/office/drawing/2014/main" id="{89D8FE32-BA01-448D-8AA6-C22798630ABA}"/>
                </a:ext>
              </a:extLst>
            </p:cNvPr>
            <p:cNvGrpSpPr/>
            <p:nvPr/>
          </p:nvGrpSpPr>
          <p:grpSpPr>
            <a:xfrm>
              <a:off x="6951466" y="4162425"/>
              <a:ext cx="582813" cy="1190625"/>
              <a:chOff x="6951466" y="4162425"/>
              <a:chExt cx="582813" cy="1190625"/>
            </a:xfrm>
          </p:grpSpPr>
          <p:cxnSp>
            <p:nvCxnSpPr>
              <p:cNvPr id="19" name="מחבר חץ ישר 18">
                <a:extLst>
                  <a:ext uri="{FF2B5EF4-FFF2-40B4-BE49-F238E27FC236}">
                    <a16:creationId xmlns:a16="http://schemas.microsoft.com/office/drawing/2014/main" id="{B65F2C78-4530-4231-9610-604631659CAC}"/>
                  </a:ext>
                </a:extLst>
              </p:cNvPr>
              <p:cNvCxnSpPr>
                <a:stCxn id="8" idx="4"/>
                <a:endCxn id="9" idx="0"/>
              </p:cNvCxnSpPr>
              <p:nvPr/>
            </p:nvCxnSpPr>
            <p:spPr bwMode="auto">
              <a:xfrm flipH="1">
                <a:off x="7502119" y="4162425"/>
                <a:ext cx="1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" name="תיבת טקסט 51">
                <a:extLst>
                  <a:ext uri="{FF2B5EF4-FFF2-40B4-BE49-F238E27FC236}">
                    <a16:creationId xmlns:a16="http://schemas.microsoft.com/office/drawing/2014/main" id="{8BDD5485-A49E-4E30-8EB0-7C431F51BF24}"/>
                  </a:ext>
                </a:extLst>
              </p:cNvPr>
              <p:cNvSpPr txBox="1"/>
              <p:nvPr/>
            </p:nvSpPr>
            <p:spPr>
              <a:xfrm>
                <a:off x="6951466" y="4572000"/>
                <a:ext cx="582813" cy="6155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0/9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63" name="קבוצה 62">
              <a:extLst>
                <a:ext uri="{FF2B5EF4-FFF2-40B4-BE49-F238E27FC236}">
                  <a16:creationId xmlns:a16="http://schemas.microsoft.com/office/drawing/2014/main" id="{D5531FFB-DC81-4292-846F-C3341718641A}"/>
                </a:ext>
              </a:extLst>
            </p:cNvPr>
            <p:cNvGrpSpPr/>
            <p:nvPr/>
          </p:nvGrpSpPr>
          <p:grpSpPr>
            <a:xfrm>
              <a:off x="5966112" y="4162425"/>
              <a:ext cx="582813" cy="1190625"/>
              <a:chOff x="5966112" y="4162425"/>
              <a:chExt cx="582813" cy="1190625"/>
            </a:xfrm>
          </p:grpSpPr>
          <p:cxnSp>
            <p:nvCxnSpPr>
              <p:cNvPr id="37" name="מחבר חץ ישר 36">
                <a:extLst>
                  <a:ext uri="{FF2B5EF4-FFF2-40B4-BE49-F238E27FC236}">
                    <a16:creationId xmlns:a16="http://schemas.microsoft.com/office/drawing/2014/main" id="{C15AEB6B-DCE6-4AB2-B771-DEF140D6D54D}"/>
                  </a:ext>
                </a:extLst>
              </p:cNvPr>
              <p:cNvCxnSpPr>
                <a:stCxn id="5" idx="4"/>
                <a:endCxn id="10" idx="0"/>
              </p:cNvCxnSpPr>
              <p:nvPr/>
            </p:nvCxnSpPr>
            <p:spPr bwMode="auto">
              <a:xfrm flipH="1">
                <a:off x="6035269" y="4162425"/>
                <a:ext cx="4096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3" name="תיבת טקסט 52">
                <a:extLst>
                  <a:ext uri="{FF2B5EF4-FFF2-40B4-BE49-F238E27FC236}">
                    <a16:creationId xmlns:a16="http://schemas.microsoft.com/office/drawing/2014/main" id="{D0A281CA-6B99-42BD-B12E-2D208EF9B011}"/>
                  </a:ext>
                </a:extLst>
              </p:cNvPr>
              <p:cNvSpPr txBox="1"/>
              <p:nvPr/>
            </p:nvSpPr>
            <p:spPr>
              <a:xfrm>
                <a:off x="5966112" y="4572000"/>
                <a:ext cx="582813" cy="6155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0/2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2746FFEB-54F5-4F65-A34C-06853F886EBA}"/>
                </a:ext>
              </a:extLst>
            </p:cNvPr>
            <p:cNvSpPr txBox="1"/>
            <p:nvPr/>
          </p:nvSpPr>
          <p:spPr>
            <a:xfrm>
              <a:off x="4898491" y="5217691"/>
              <a:ext cx="582813" cy="6155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defTabSz="68580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Comic Sans MS"/>
                  <a:cs typeface="+mn-cs"/>
                </a:rPr>
                <a:t>0/2</a:t>
              </a:r>
              <a:endParaRPr lang="he-IL" sz="1200" dirty="0">
                <a:solidFill>
                  <a:srgbClr val="000000"/>
                </a:solidFill>
                <a:latin typeface="Comic Sans MS"/>
                <a:cs typeface="+mn-cs"/>
              </a:endParaRPr>
            </a:p>
          </p:txBody>
        </p:sp>
        <p:grpSp>
          <p:nvGrpSpPr>
            <p:cNvPr id="59" name="קבוצה 58">
              <a:extLst>
                <a:ext uri="{FF2B5EF4-FFF2-40B4-BE49-F238E27FC236}">
                  <a16:creationId xmlns:a16="http://schemas.microsoft.com/office/drawing/2014/main" id="{DBF0D504-D384-4E06-995B-FA18CA398198}"/>
                </a:ext>
              </a:extLst>
            </p:cNvPr>
            <p:cNvGrpSpPr/>
            <p:nvPr/>
          </p:nvGrpSpPr>
          <p:grpSpPr>
            <a:xfrm>
              <a:off x="3605056" y="4984761"/>
              <a:ext cx="842350" cy="862978"/>
              <a:chOff x="3605056" y="4984761"/>
              <a:chExt cx="842350" cy="862978"/>
            </a:xfrm>
          </p:grpSpPr>
          <p:cxnSp>
            <p:nvCxnSpPr>
              <p:cNvPr id="40" name="מחבר חץ ישר 39">
                <a:extLst>
                  <a:ext uri="{FF2B5EF4-FFF2-40B4-BE49-F238E27FC236}">
                    <a16:creationId xmlns:a16="http://schemas.microsoft.com/office/drawing/2014/main" id="{B8A8FB1A-08DA-45DE-83CE-04F012D99836}"/>
                  </a:ext>
                </a:extLst>
              </p:cNvPr>
              <p:cNvCxnSpPr>
                <a:stCxn id="12" idx="7"/>
                <a:endCxn id="13" idx="3"/>
              </p:cNvCxnSpPr>
              <p:nvPr/>
            </p:nvCxnSpPr>
            <p:spPr bwMode="auto">
              <a:xfrm flipV="1">
                <a:off x="3605056" y="4984761"/>
                <a:ext cx="839333" cy="46035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תיבת טקסט 54">
                <a:extLst>
                  <a:ext uri="{FF2B5EF4-FFF2-40B4-BE49-F238E27FC236}">
                    <a16:creationId xmlns:a16="http://schemas.microsoft.com/office/drawing/2014/main" id="{5EA5E320-3782-4CFA-88F7-CD08158C6F8B}"/>
                  </a:ext>
                </a:extLst>
              </p:cNvPr>
              <p:cNvSpPr txBox="1"/>
              <p:nvPr/>
            </p:nvSpPr>
            <p:spPr>
              <a:xfrm>
                <a:off x="3864594" y="5232185"/>
                <a:ext cx="582812" cy="615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0/4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67" name="קבוצה 66">
              <a:extLst>
                <a:ext uri="{FF2B5EF4-FFF2-40B4-BE49-F238E27FC236}">
                  <a16:creationId xmlns:a16="http://schemas.microsoft.com/office/drawing/2014/main" id="{5815F2D6-7759-406B-A5A9-5C32B79AC047}"/>
                </a:ext>
              </a:extLst>
            </p:cNvPr>
            <p:cNvGrpSpPr/>
            <p:nvPr/>
          </p:nvGrpSpPr>
          <p:grpSpPr>
            <a:xfrm>
              <a:off x="3310066" y="4162425"/>
              <a:ext cx="582813" cy="1190625"/>
              <a:chOff x="3310066" y="4162425"/>
              <a:chExt cx="582813" cy="1190625"/>
            </a:xfrm>
          </p:grpSpPr>
          <p:cxnSp>
            <p:nvCxnSpPr>
              <p:cNvPr id="43" name="מחבר חץ ישר 42">
                <a:extLst>
                  <a:ext uri="{FF2B5EF4-FFF2-40B4-BE49-F238E27FC236}">
                    <a16:creationId xmlns:a16="http://schemas.microsoft.com/office/drawing/2014/main" id="{6F01028F-BE14-4C4D-AFF9-EE776B010E99}"/>
                  </a:ext>
                </a:extLst>
              </p:cNvPr>
              <p:cNvCxnSpPr>
                <a:stCxn id="7" idx="4"/>
                <a:endCxn id="12" idx="0"/>
              </p:cNvCxnSpPr>
              <p:nvPr/>
            </p:nvCxnSpPr>
            <p:spPr bwMode="auto">
              <a:xfrm>
                <a:off x="3378716" y="4162425"/>
                <a:ext cx="5527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6" name="תיבת טקסט 55">
                <a:extLst>
                  <a:ext uri="{FF2B5EF4-FFF2-40B4-BE49-F238E27FC236}">
                    <a16:creationId xmlns:a16="http://schemas.microsoft.com/office/drawing/2014/main" id="{11EDC8C2-B69A-44A6-AE7B-4CC12AC8F294}"/>
                  </a:ext>
                </a:extLst>
              </p:cNvPr>
              <p:cNvSpPr txBox="1"/>
              <p:nvPr/>
            </p:nvSpPr>
            <p:spPr>
              <a:xfrm>
                <a:off x="3310066" y="4576510"/>
                <a:ext cx="582813" cy="6155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0/3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66" name="קבוצה 65">
              <a:extLst>
                <a:ext uri="{FF2B5EF4-FFF2-40B4-BE49-F238E27FC236}">
                  <a16:creationId xmlns:a16="http://schemas.microsoft.com/office/drawing/2014/main" id="{A30F4A12-780A-4204-8772-A28E8FA78CDD}"/>
                </a:ext>
              </a:extLst>
            </p:cNvPr>
            <p:cNvGrpSpPr/>
            <p:nvPr/>
          </p:nvGrpSpPr>
          <p:grpSpPr>
            <a:xfrm>
              <a:off x="4721079" y="4039188"/>
              <a:ext cx="1097472" cy="501051"/>
              <a:chOff x="4721079" y="4039188"/>
              <a:chExt cx="1097472" cy="501051"/>
            </a:xfrm>
          </p:grpSpPr>
          <p:cxnSp>
            <p:nvCxnSpPr>
              <p:cNvPr id="34" name="מחבר חץ ישר 33">
                <a:extLst>
                  <a:ext uri="{FF2B5EF4-FFF2-40B4-BE49-F238E27FC236}">
                    <a16:creationId xmlns:a16="http://schemas.microsoft.com/office/drawing/2014/main" id="{28C243BA-43A4-4FA9-A5E4-41F2A2B68F3D}"/>
                  </a:ext>
                </a:extLst>
              </p:cNvPr>
              <p:cNvCxnSpPr>
                <a:stCxn id="13" idx="7"/>
                <a:endCxn id="5" idx="3"/>
              </p:cNvCxnSpPr>
              <p:nvPr/>
            </p:nvCxnSpPr>
            <p:spPr bwMode="auto">
              <a:xfrm flipV="1">
                <a:off x="4886016" y="4070361"/>
                <a:ext cx="932535" cy="46987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7" name="תיבת טקסט 56">
                <a:extLst>
                  <a:ext uri="{FF2B5EF4-FFF2-40B4-BE49-F238E27FC236}">
                    <a16:creationId xmlns:a16="http://schemas.microsoft.com/office/drawing/2014/main" id="{3F4BD002-42DE-4C6A-A46F-1D32D1AC3404}"/>
                  </a:ext>
                </a:extLst>
              </p:cNvPr>
              <p:cNvSpPr txBox="1"/>
              <p:nvPr/>
            </p:nvSpPr>
            <p:spPr>
              <a:xfrm>
                <a:off x="4721079" y="4039188"/>
                <a:ext cx="58281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79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>
              <a:defRPr/>
            </a:pPr>
            <a:fld id="{B5879A41-B297-4036-A0C5-27FF15DA2107}" type="slidenum">
              <a:rPr lang="en-US" altLang="he-IL">
                <a:solidFill>
                  <a:srgbClr val="000000"/>
                </a:solidFill>
                <a:latin typeface="Comic Sans MS" pitchFamily="66" charset="0"/>
              </a:rPr>
              <a:pPr defTabSz="685800">
                <a:defRPr/>
              </a:pPr>
              <a:t>31</a:t>
            </a:fld>
            <a:endParaRPr lang="en-US" altLang="he-IL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17" name="טבלה 17">
            <a:extLst>
              <a:ext uri="{FF2B5EF4-FFF2-40B4-BE49-F238E27FC236}">
                <a16:creationId xmlns:a16="http://schemas.microsoft.com/office/drawing/2014/main" id="{3101F2A9-C09C-4DCE-9EF2-C843864DF0A6}"/>
              </a:ext>
            </a:extLst>
          </p:cNvPr>
          <p:cNvGraphicFramePr>
            <a:graphicFrameLocks noGrp="1"/>
          </p:cNvGraphicFramePr>
          <p:nvPr/>
        </p:nvGraphicFramePr>
        <p:xfrm>
          <a:off x="380998" y="1210865"/>
          <a:ext cx="8382003" cy="4238912"/>
        </p:xfrm>
        <a:graphic>
          <a:graphicData uri="http://schemas.openxmlformats.org/drawingml/2006/table">
            <a:tbl>
              <a:tblPr rtl="1" bandRow="1">
                <a:tableStyleId>{5940675A-B579-460E-94D1-54222C63F5DA}</a:tableStyleId>
              </a:tblPr>
              <a:tblGrid>
                <a:gridCol w="3775958">
                  <a:extLst>
                    <a:ext uri="{9D8B030D-6E8A-4147-A177-3AD203B41FA5}">
                      <a16:colId xmlns:a16="http://schemas.microsoft.com/office/drawing/2014/main" val="877786631"/>
                    </a:ext>
                  </a:extLst>
                </a:gridCol>
                <a:gridCol w="3775958">
                  <a:extLst>
                    <a:ext uri="{9D8B030D-6E8A-4147-A177-3AD203B41FA5}">
                      <a16:colId xmlns:a16="http://schemas.microsoft.com/office/drawing/2014/main" val="3423514940"/>
                    </a:ext>
                  </a:extLst>
                </a:gridCol>
                <a:gridCol w="830087">
                  <a:extLst>
                    <a:ext uri="{9D8B030D-6E8A-4147-A177-3AD203B41FA5}">
                      <a16:colId xmlns:a16="http://schemas.microsoft.com/office/drawing/2014/main" val="3365117867"/>
                    </a:ext>
                  </a:extLst>
                </a:gridCol>
              </a:tblGrid>
              <a:tr h="567000">
                <a:tc>
                  <a:txBody>
                    <a:bodyPr/>
                    <a:lstStyle/>
                    <a:p>
                      <a:pPr algn="ctr" rtl="1"/>
                      <a:r>
                        <a:rPr lang="he-IL" sz="1500" dirty="0"/>
                        <a:t>הרשת </a:t>
                      </a:r>
                      <a:r>
                        <a:rPr lang="en-US" sz="1500" dirty="0"/>
                        <a:t>N</a:t>
                      </a:r>
                      <a:r>
                        <a:rPr lang="he-IL" sz="1500" dirty="0"/>
                        <a:t> ומסלול השיפור </a:t>
                      </a:r>
                      <a:r>
                        <a:rPr lang="en-US" sz="1500" dirty="0"/>
                        <a:t>P</a:t>
                      </a:r>
                      <a:endParaRPr lang="he-IL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500" dirty="0"/>
                        <a:t>המסלול </a:t>
                      </a:r>
                      <a:r>
                        <a:rPr lang="en-US" sz="1500" dirty="0"/>
                        <a:t>P</a:t>
                      </a:r>
                      <a:endParaRPr lang="he-IL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dirty="0"/>
                        <a:t>c(P)</a:t>
                      </a:r>
                      <a:endParaRPr lang="he-IL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3712123"/>
                  </a:ext>
                </a:extLst>
              </a:tr>
              <a:tr h="1835956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S-&gt;3-&gt;4-&gt;t</a:t>
                      </a:r>
                      <a:endParaRPr lang="he-IL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/>
                        <a:t>1</a:t>
                      </a:r>
                      <a:endParaRPr lang="he-IL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32801946"/>
                  </a:ext>
                </a:extLst>
              </a:tr>
              <a:tr h="1835956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s-&gt;3-&gt;5-&gt;t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/>
                        <a:t>2</a:t>
                      </a:r>
                      <a:endParaRPr lang="he-IL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9260419"/>
                  </a:ext>
                </a:extLst>
              </a:tr>
            </a:tbl>
          </a:graphicData>
        </a:graphic>
      </p:graphicFrame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7E04B6C8-CFCC-4358-ADB7-D93D473CD95C}"/>
              </a:ext>
            </a:extLst>
          </p:cNvPr>
          <p:cNvGrpSpPr/>
          <p:nvPr/>
        </p:nvGrpSpPr>
        <p:grpSpPr>
          <a:xfrm>
            <a:off x="5427400" y="1979674"/>
            <a:ext cx="2695676" cy="1475086"/>
            <a:chOff x="3066438" y="3516961"/>
            <a:chExt cx="4747959" cy="2537113"/>
          </a:xfrm>
        </p:grpSpPr>
        <p:grpSp>
          <p:nvGrpSpPr>
            <p:cNvPr id="47" name="קבוצה 46">
              <a:extLst>
                <a:ext uri="{FF2B5EF4-FFF2-40B4-BE49-F238E27FC236}">
                  <a16:creationId xmlns:a16="http://schemas.microsoft.com/office/drawing/2014/main" id="{36E34CA5-1CCD-476A-BB88-4112B7EC961B}"/>
                </a:ext>
              </a:extLst>
            </p:cNvPr>
            <p:cNvGrpSpPr/>
            <p:nvPr/>
          </p:nvGrpSpPr>
          <p:grpSpPr>
            <a:xfrm>
              <a:off x="3066438" y="3533775"/>
              <a:ext cx="4747959" cy="2447925"/>
              <a:chOff x="3066438" y="3533775"/>
              <a:chExt cx="4747959" cy="2447925"/>
            </a:xfrm>
          </p:grpSpPr>
          <p:sp>
            <p:nvSpPr>
              <p:cNvPr id="97" name="אליפסה 96">
                <a:extLst>
                  <a:ext uri="{FF2B5EF4-FFF2-40B4-BE49-F238E27FC236}">
                    <a16:creationId xmlns:a16="http://schemas.microsoft.com/office/drawing/2014/main" id="{5B2CEF8A-4011-47A7-92B9-991CCD1D0188}"/>
                  </a:ext>
                </a:extLst>
              </p:cNvPr>
              <p:cNvSpPr/>
              <p:nvPr/>
            </p:nvSpPr>
            <p:spPr bwMode="auto">
              <a:xfrm>
                <a:off x="5727087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3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98" name="אליפסה 97">
                <a:extLst>
                  <a:ext uri="{FF2B5EF4-FFF2-40B4-BE49-F238E27FC236}">
                    <a16:creationId xmlns:a16="http://schemas.microsoft.com/office/drawing/2014/main" id="{091E650D-F423-46EF-AC81-8FC16B519A64}"/>
                  </a:ext>
                </a:extLst>
              </p:cNvPr>
              <p:cNvSpPr/>
              <p:nvPr/>
            </p:nvSpPr>
            <p:spPr bwMode="auto">
              <a:xfrm>
                <a:off x="3066438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s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99" name="אליפסה 98">
                <a:extLst>
                  <a:ext uri="{FF2B5EF4-FFF2-40B4-BE49-F238E27FC236}">
                    <a16:creationId xmlns:a16="http://schemas.microsoft.com/office/drawing/2014/main" id="{4EA517D3-9F3B-4C0A-A85C-8BA9AC5AF561}"/>
                  </a:ext>
                </a:extLst>
              </p:cNvPr>
              <p:cNvSpPr/>
              <p:nvPr/>
            </p:nvSpPr>
            <p:spPr bwMode="auto">
              <a:xfrm>
                <a:off x="7189842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5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0" name="אליפסה 99">
                <a:extLst>
                  <a:ext uri="{FF2B5EF4-FFF2-40B4-BE49-F238E27FC236}">
                    <a16:creationId xmlns:a16="http://schemas.microsoft.com/office/drawing/2014/main" id="{A6CF252B-4A5C-440D-9A52-37B2E847C8D3}"/>
                  </a:ext>
                </a:extLst>
              </p:cNvPr>
              <p:cNvSpPr/>
              <p:nvPr/>
            </p:nvSpPr>
            <p:spPr bwMode="auto">
              <a:xfrm>
                <a:off x="718984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t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1" name="אליפסה 100">
                <a:extLst>
                  <a:ext uri="{FF2B5EF4-FFF2-40B4-BE49-F238E27FC236}">
                    <a16:creationId xmlns:a16="http://schemas.microsoft.com/office/drawing/2014/main" id="{3A3974B1-B9EB-4DC5-B9A4-C187A6F1BC3F}"/>
                  </a:ext>
                </a:extLst>
              </p:cNvPr>
              <p:cNvSpPr/>
              <p:nvPr/>
            </p:nvSpPr>
            <p:spPr bwMode="auto">
              <a:xfrm>
                <a:off x="572299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4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2" name="אליפסה 101">
                <a:extLst>
                  <a:ext uri="{FF2B5EF4-FFF2-40B4-BE49-F238E27FC236}">
                    <a16:creationId xmlns:a16="http://schemas.microsoft.com/office/drawing/2014/main" id="{2328CDDC-575A-4CF9-9871-7721C3F59936}"/>
                  </a:ext>
                </a:extLst>
              </p:cNvPr>
              <p:cNvSpPr/>
              <p:nvPr/>
            </p:nvSpPr>
            <p:spPr bwMode="auto">
              <a:xfrm>
                <a:off x="3071965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1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3" name="אליפסה 102">
                <a:extLst>
                  <a:ext uri="{FF2B5EF4-FFF2-40B4-BE49-F238E27FC236}">
                    <a16:creationId xmlns:a16="http://schemas.microsoft.com/office/drawing/2014/main" id="{028BC1CC-755D-43B7-B211-9114D3172417}"/>
                  </a:ext>
                </a:extLst>
              </p:cNvPr>
              <p:cNvSpPr/>
              <p:nvPr/>
            </p:nvSpPr>
            <p:spPr bwMode="auto">
              <a:xfrm>
                <a:off x="4352925" y="44481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2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</p:grpSp>
        <p:cxnSp>
          <p:nvCxnSpPr>
            <p:cNvPr id="58" name="מחבר חץ ישר 57">
              <a:extLst>
                <a:ext uri="{FF2B5EF4-FFF2-40B4-BE49-F238E27FC236}">
                  <a16:creationId xmlns:a16="http://schemas.microsoft.com/office/drawing/2014/main" id="{4326DE10-CD76-49EC-9283-02EB18E06744}"/>
                </a:ext>
              </a:extLst>
            </p:cNvPr>
            <p:cNvCxnSpPr>
              <a:stCxn id="103" idx="5"/>
              <a:endCxn id="101" idx="1"/>
            </p:cNvCxnSpPr>
            <p:nvPr/>
          </p:nvCxnSpPr>
          <p:spPr bwMode="auto">
            <a:xfrm>
              <a:off x="4886016" y="4984761"/>
              <a:ext cx="928439" cy="46035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9" name="קבוצה 68">
              <a:extLst>
                <a:ext uri="{FF2B5EF4-FFF2-40B4-BE49-F238E27FC236}">
                  <a16:creationId xmlns:a16="http://schemas.microsoft.com/office/drawing/2014/main" id="{757D646A-FFDF-4912-83E7-8E682475DD9E}"/>
                </a:ext>
              </a:extLst>
            </p:cNvPr>
            <p:cNvGrpSpPr/>
            <p:nvPr/>
          </p:nvGrpSpPr>
          <p:grpSpPr>
            <a:xfrm>
              <a:off x="3690993" y="3531660"/>
              <a:ext cx="2036094" cy="377175"/>
              <a:chOff x="3690993" y="3531660"/>
              <a:chExt cx="2036094" cy="377175"/>
            </a:xfrm>
          </p:grpSpPr>
          <p:cxnSp>
            <p:nvCxnSpPr>
              <p:cNvPr id="95" name="מחבר חץ ישר 94">
                <a:extLst>
                  <a:ext uri="{FF2B5EF4-FFF2-40B4-BE49-F238E27FC236}">
                    <a16:creationId xmlns:a16="http://schemas.microsoft.com/office/drawing/2014/main" id="{ECB4FD27-8A09-40A5-8866-2591D4805469}"/>
                  </a:ext>
                </a:extLst>
              </p:cNvPr>
              <p:cNvCxnSpPr>
                <a:stCxn id="98" idx="6"/>
                <a:endCxn id="97" idx="2"/>
              </p:cNvCxnSpPr>
              <p:nvPr/>
            </p:nvCxnSpPr>
            <p:spPr bwMode="auto">
              <a:xfrm>
                <a:off x="3690993" y="3848100"/>
                <a:ext cx="203609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6" name="תיבת טקסט 95">
                <a:extLst>
                  <a:ext uri="{FF2B5EF4-FFF2-40B4-BE49-F238E27FC236}">
                    <a16:creationId xmlns:a16="http://schemas.microsoft.com/office/drawing/2014/main" id="{A7A69AB4-8EC3-498E-A5BB-AA820D153CE5}"/>
                  </a:ext>
                </a:extLst>
              </p:cNvPr>
              <p:cNvSpPr txBox="1"/>
              <p:nvPr/>
            </p:nvSpPr>
            <p:spPr>
              <a:xfrm>
                <a:off x="4190689" y="3531660"/>
                <a:ext cx="630438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0" name="קבוצה 69">
              <a:extLst>
                <a:ext uri="{FF2B5EF4-FFF2-40B4-BE49-F238E27FC236}">
                  <a16:creationId xmlns:a16="http://schemas.microsoft.com/office/drawing/2014/main" id="{4586A3B9-7F3A-4CC2-9EE9-47B6F91ACA8A}"/>
                </a:ext>
              </a:extLst>
            </p:cNvPr>
            <p:cNvGrpSpPr/>
            <p:nvPr/>
          </p:nvGrpSpPr>
          <p:grpSpPr>
            <a:xfrm>
              <a:off x="6307607" y="3516961"/>
              <a:ext cx="882235" cy="377175"/>
              <a:chOff x="6307607" y="3516961"/>
              <a:chExt cx="882235" cy="377175"/>
            </a:xfrm>
          </p:grpSpPr>
          <p:cxnSp>
            <p:nvCxnSpPr>
              <p:cNvPr id="93" name="מחבר חץ ישר 92">
                <a:extLst>
                  <a:ext uri="{FF2B5EF4-FFF2-40B4-BE49-F238E27FC236}">
                    <a16:creationId xmlns:a16="http://schemas.microsoft.com/office/drawing/2014/main" id="{C9A4361F-7F41-4C32-A55B-6100D9C0C6A4}"/>
                  </a:ext>
                </a:extLst>
              </p:cNvPr>
              <p:cNvCxnSpPr>
                <a:stCxn id="97" idx="6"/>
                <a:endCxn id="99" idx="2"/>
              </p:cNvCxnSpPr>
              <p:nvPr/>
            </p:nvCxnSpPr>
            <p:spPr bwMode="auto">
              <a:xfrm>
                <a:off x="6351642" y="3848100"/>
                <a:ext cx="8382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4" name="תיבת טקסט 93">
                <a:extLst>
                  <a:ext uri="{FF2B5EF4-FFF2-40B4-BE49-F238E27FC236}">
                    <a16:creationId xmlns:a16="http://schemas.microsoft.com/office/drawing/2014/main" id="{8EAA5C46-0270-443E-9B76-54F9C9D0548A}"/>
                  </a:ext>
                </a:extLst>
              </p:cNvPr>
              <p:cNvSpPr txBox="1"/>
              <p:nvPr/>
            </p:nvSpPr>
            <p:spPr>
              <a:xfrm>
                <a:off x="6307607" y="3516961"/>
                <a:ext cx="668590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0/6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1" name="קבוצה 70">
              <a:extLst>
                <a:ext uri="{FF2B5EF4-FFF2-40B4-BE49-F238E27FC236}">
                  <a16:creationId xmlns:a16="http://schemas.microsoft.com/office/drawing/2014/main" id="{F1D04264-A0BE-4912-9923-64627261FCF2}"/>
                </a:ext>
              </a:extLst>
            </p:cNvPr>
            <p:cNvGrpSpPr/>
            <p:nvPr/>
          </p:nvGrpSpPr>
          <p:grpSpPr>
            <a:xfrm>
              <a:off x="6347546" y="5663028"/>
              <a:ext cx="842295" cy="377175"/>
              <a:chOff x="6347546" y="5663028"/>
              <a:chExt cx="842295" cy="377175"/>
            </a:xfrm>
          </p:grpSpPr>
          <p:cxnSp>
            <p:nvCxnSpPr>
              <p:cNvPr id="91" name="מחבר חץ ישר 90">
                <a:extLst>
                  <a:ext uri="{FF2B5EF4-FFF2-40B4-BE49-F238E27FC236}">
                    <a16:creationId xmlns:a16="http://schemas.microsoft.com/office/drawing/2014/main" id="{84EC4287-0D14-4B22-A2CE-F4726D589C9A}"/>
                  </a:ext>
                </a:extLst>
              </p:cNvPr>
              <p:cNvCxnSpPr>
                <a:stCxn id="101" idx="6"/>
                <a:endCxn id="100" idx="2"/>
              </p:cNvCxnSpPr>
              <p:nvPr/>
            </p:nvCxnSpPr>
            <p:spPr bwMode="auto">
              <a:xfrm>
                <a:off x="6347546" y="5667375"/>
                <a:ext cx="84229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" name="תיבת טקסט 91">
                <a:extLst>
                  <a:ext uri="{FF2B5EF4-FFF2-40B4-BE49-F238E27FC236}">
                    <a16:creationId xmlns:a16="http://schemas.microsoft.com/office/drawing/2014/main" id="{2CE12EB0-BEA8-4335-9012-3806EA11562D}"/>
                  </a:ext>
                </a:extLst>
              </p:cNvPr>
              <p:cNvSpPr txBox="1"/>
              <p:nvPr/>
            </p:nvSpPr>
            <p:spPr>
              <a:xfrm>
                <a:off x="6370154" y="5663028"/>
                <a:ext cx="668588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2" name="קבוצה 71">
              <a:extLst>
                <a:ext uri="{FF2B5EF4-FFF2-40B4-BE49-F238E27FC236}">
                  <a16:creationId xmlns:a16="http://schemas.microsoft.com/office/drawing/2014/main" id="{720F4EFF-7187-4EC7-A011-B60EEC40427A}"/>
                </a:ext>
              </a:extLst>
            </p:cNvPr>
            <p:cNvGrpSpPr/>
            <p:nvPr/>
          </p:nvGrpSpPr>
          <p:grpSpPr>
            <a:xfrm>
              <a:off x="3696520" y="5667375"/>
              <a:ext cx="2026471" cy="386699"/>
              <a:chOff x="3696520" y="5667375"/>
              <a:chExt cx="2026471" cy="386699"/>
            </a:xfrm>
          </p:grpSpPr>
          <p:cxnSp>
            <p:nvCxnSpPr>
              <p:cNvPr id="89" name="מחבר חץ ישר 88">
                <a:extLst>
                  <a:ext uri="{FF2B5EF4-FFF2-40B4-BE49-F238E27FC236}">
                    <a16:creationId xmlns:a16="http://schemas.microsoft.com/office/drawing/2014/main" id="{E5EF79F0-A854-425E-A9DA-38C279512069}"/>
                  </a:ext>
                </a:extLst>
              </p:cNvPr>
              <p:cNvCxnSpPr>
                <a:stCxn id="101" idx="2"/>
                <a:endCxn id="102" idx="6"/>
              </p:cNvCxnSpPr>
              <p:nvPr/>
            </p:nvCxnSpPr>
            <p:spPr bwMode="auto">
              <a:xfrm flipH="1">
                <a:off x="3696520" y="5667375"/>
                <a:ext cx="202647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0" name="תיבת טקסט 89">
                <a:extLst>
                  <a:ext uri="{FF2B5EF4-FFF2-40B4-BE49-F238E27FC236}">
                    <a16:creationId xmlns:a16="http://schemas.microsoft.com/office/drawing/2014/main" id="{D2981804-0E68-4EF9-AEA2-92B962B6194D}"/>
                  </a:ext>
                </a:extLst>
              </p:cNvPr>
              <p:cNvSpPr txBox="1"/>
              <p:nvPr/>
            </p:nvSpPr>
            <p:spPr>
              <a:xfrm>
                <a:off x="4352925" y="5676899"/>
                <a:ext cx="745511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3" name="קבוצה 72">
              <a:extLst>
                <a:ext uri="{FF2B5EF4-FFF2-40B4-BE49-F238E27FC236}">
                  <a16:creationId xmlns:a16="http://schemas.microsoft.com/office/drawing/2014/main" id="{D52DBB74-267D-401B-B563-D1A399DC11FF}"/>
                </a:ext>
              </a:extLst>
            </p:cNvPr>
            <p:cNvGrpSpPr/>
            <p:nvPr/>
          </p:nvGrpSpPr>
          <p:grpSpPr>
            <a:xfrm>
              <a:off x="6907433" y="4162425"/>
              <a:ext cx="668588" cy="1190625"/>
              <a:chOff x="6907433" y="4162425"/>
              <a:chExt cx="668588" cy="1190625"/>
            </a:xfrm>
          </p:grpSpPr>
          <p:cxnSp>
            <p:nvCxnSpPr>
              <p:cNvPr id="87" name="מחבר חץ ישר 86">
                <a:extLst>
                  <a:ext uri="{FF2B5EF4-FFF2-40B4-BE49-F238E27FC236}">
                    <a16:creationId xmlns:a16="http://schemas.microsoft.com/office/drawing/2014/main" id="{638C98DA-C006-4AFB-9617-2A5FFCDB9599}"/>
                  </a:ext>
                </a:extLst>
              </p:cNvPr>
              <p:cNvCxnSpPr>
                <a:stCxn id="99" idx="4"/>
                <a:endCxn id="100" idx="0"/>
              </p:cNvCxnSpPr>
              <p:nvPr/>
            </p:nvCxnSpPr>
            <p:spPr bwMode="auto">
              <a:xfrm flipH="1">
                <a:off x="7502119" y="4162425"/>
                <a:ext cx="1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" name="תיבת טקסט 87">
                <a:extLst>
                  <a:ext uri="{FF2B5EF4-FFF2-40B4-BE49-F238E27FC236}">
                    <a16:creationId xmlns:a16="http://schemas.microsoft.com/office/drawing/2014/main" id="{CA26B3C6-AE8F-4CAC-A710-1D15C4EB13E4}"/>
                  </a:ext>
                </a:extLst>
              </p:cNvPr>
              <p:cNvSpPr txBox="1"/>
              <p:nvPr/>
            </p:nvSpPr>
            <p:spPr>
              <a:xfrm>
                <a:off x="6907433" y="4571999"/>
                <a:ext cx="668588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0/9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4" name="קבוצה 73">
              <a:extLst>
                <a:ext uri="{FF2B5EF4-FFF2-40B4-BE49-F238E27FC236}">
                  <a16:creationId xmlns:a16="http://schemas.microsoft.com/office/drawing/2014/main" id="{5CE3FE02-3BCA-4B34-8338-FB966C051689}"/>
                </a:ext>
              </a:extLst>
            </p:cNvPr>
            <p:cNvGrpSpPr/>
            <p:nvPr/>
          </p:nvGrpSpPr>
          <p:grpSpPr>
            <a:xfrm>
              <a:off x="5845548" y="4162425"/>
              <a:ext cx="736487" cy="1190625"/>
              <a:chOff x="5845548" y="4162425"/>
              <a:chExt cx="736487" cy="1190625"/>
            </a:xfrm>
          </p:grpSpPr>
          <p:cxnSp>
            <p:nvCxnSpPr>
              <p:cNvPr id="85" name="מחבר חץ ישר 84">
                <a:extLst>
                  <a:ext uri="{FF2B5EF4-FFF2-40B4-BE49-F238E27FC236}">
                    <a16:creationId xmlns:a16="http://schemas.microsoft.com/office/drawing/2014/main" id="{4F4D7502-D370-4CA1-9123-B7C7679FB4EB}"/>
                  </a:ext>
                </a:extLst>
              </p:cNvPr>
              <p:cNvCxnSpPr>
                <a:stCxn id="97" idx="4"/>
                <a:endCxn id="101" idx="0"/>
              </p:cNvCxnSpPr>
              <p:nvPr/>
            </p:nvCxnSpPr>
            <p:spPr bwMode="auto">
              <a:xfrm flipH="1">
                <a:off x="6035269" y="4162425"/>
                <a:ext cx="4096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" name="תיבת טקסט 85">
                <a:extLst>
                  <a:ext uri="{FF2B5EF4-FFF2-40B4-BE49-F238E27FC236}">
                    <a16:creationId xmlns:a16="http://schemas.microsoft.com/office/drawing/2014/main" id="{F9441DC9-8622-4948-881C-778502C69E6E}"/>
                  </a:ext>
                </a:extLst>
              </p:cNvPr>
              <p:cNvSpPr txBox="1"/>
              <p:nvPr/>
            </p:nvSpPr>
            <p:spPr>
              <a:xfrm>
                <a:off x="5845548" y="4571999"/>
                <a:ext cx="736487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1/2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sp>
          <p:nvSpPr>
            <p:cNvPr id="75" name="תיבת טקסט 74">
              <a:extLst>
                <a:ext uri="{FF2B5EF4-FFF2-40B4-BE49-F238E27FC236}">
                  <a16:creationId xmlns:a16="http://schemas.microsoft.com/office/drawing/2014/main" id="{D9626677-AB0C-4CE8-900F-A29648496158}"/>
                </a:ext>
              </a:extLst>
            </p:cNvPr>
            <p:cNvSpPr txBox="1"/>
            <p:nvPr/>
          </p:nvSpPr>
          <p:spPr>
            <a:xfrm>
              <a:off x="4833499" y="5217397"/>
              <a:ext cx="794630" cy="3771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defTabSz="68580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825" dirty="0">
                  <a:solidFill>
                    <a:srgbClr val="000000"/>
                  </a:solidFill>
                  <a:latin typeface="Comic Sans MS"/>
                  <a:cs typeface="+mn-cs"/>
                </a:rPr>
                <a:t>0/2</a:t>
              </a:r>
              <a:endParaRPr lang="he-IL" sz="825" dirty="0">
                <a:solidFill>
                  <a:srgbClr val="000000"/>
                </a:solidFill>
                <a:latin typeface="Comic Sans MS"/>
                <a:cs typeface="+mn-cs"/>
              </a:endParaRPr>
            </a:p>
          </p:txBody>
        </p:sp>
        <p:grpSp>
          <p:nvGrpSpPr>
            <p:cNvPr id="76" name="קבוצה 75">
              <a:extLst>
                <a:ext uri="{FF2B5EF4-FFF2-40B4-BE49-F238E27FC236}">
                  <a16:creationId xmlns:a16="http://schemas.microsoft.com/office/drawing/2014/main" id="{2018AB9C-9CF0-4396-9FE1-0BACC5CC4B99}"/>
                </a:ext>
              </a:extLst>
            </p:cNvPr>
            <p:cNvGrpSpPr/>
            <p:nvPr/>
          </p:nvGrpSpPr>
          <p:grpSpPr>
            <a:xfrm>
              <a:off x="3605056" y="4984761"/>
              <a:ext cx="842350" cy="624601"/>
              <a:chOff x="3605056" y="4984761"/>
              <a:chExt cx="842350" cy="624601"/>
            </a:xfrm>
          </p:grpSpPr>
          <p:cxnSp>
            <p:nvCxnSpPr>
              <p:cNvPr id="83" name="מחבר חץ ישר 82">
                <a:extLst>
                  <a:ext uri="{FF2B5EF4-FFF2-40B4-BE49-F238E27FC236}">
                    <a16:creationId xmlns:a16="http://schemas.microsoft.com/office/drawing/2014/main" id="{9485012E-55B2-4DC9-AECF-7592FED3549B}"/>
                  </a:ext>
                </a:extLst>
              </p:cNvPr>
              <p:cNvCxnSpPr>
                <a:stCxn id="102" idx="7"/>
                <a:endCxn id="103" idx="3"/>
              </p:cNvCxnSpPr>
              <p:nvPr/>
            </p:nvCxnSpPr>
            <p:spPr bwMode="auto">
              <a:xfrm flipV="1">
                <a:off x="3605056" y="4984761"/>
                <a:ext cx="839333" cy="46035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תיבת טקסט 83">
                <a:extLst>
                  <a:ext uri="{FF2B5EF4-FFF2-40B4-BE49-F238E27FC236}">
                    <a16:creationId xmlns:a16="http://schemas.microsoft.com/office/drawing/2014/main" id="{274237C5-CE0D-4DF3-BE61-D7C73BCE9C84}"/>
                  </a:ext>
                </a:extLst>
              </p:cNvPr>
              <p:cNvSpPr txBox="1"/>
              <p:nvPr/>
            </p:nvSpPr>
            <p:spPr>
              <a:xfrm>
                <a:off x="3773352" y="5232187"/>
                <a:ext cx="674054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0/4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7" name="קבוצה 76">
              <a:extLst>
                <a:ext uri="{FF2B5EF4-FFF2-40B4-BE49-F238E27FC236}">
                  <a16:creationId xmlns:a16="http://schemas.microsoft.com/office/drawing/2014/main" id="{5045A8B9-C5D7-4C81-8B87-7A74539EFC3F}"/>
                </a:ext>
              </a:extLst>
            </p:cNvPr>
            <p:cNvGrpSpPr/>
            <p:nvPr/>
          </p:nvGrpSpPr>
          <p:grpSpPr>
            <a:xfrm>
              <a:off x="3315649" y="4162425"/>
              <a:ext cx="674051" cy="1190625"/>
              <a:chOff x="3315649" y="4162425"/>
              <a:chExt cx="674051" cy="1190625"/>
            </a:xfrm>
          </p:grpSpPr>
          <p:cxnSp>
            <p:nvCxnSpPr>
              <p:cNvPr id="81" name="מחבר חץ ישר 80">
                <a:extLst>
                  <a:ext uri="{FF2B5EF4-FFF2-40B4-BE49-F238E27FC236}">
                    <a16:creationId xmlns:a16="http://schemas.microsoft.com/office/drawing/2014/main" id="{6B42C92F-4E5E-4609-AB99-D4838B0BD762}"/>
                  </a:ext>
                </a:extLst>
              </p:cNvPr>
              <p:cNvCxnSpPr>
                <a:stCxn id="98" idx="4"/>
                <a:endCxn id="102" idx="0"/>
              </p:cNvCxnSpPr>
              <p:nvPr/>
            </p:nvCxnSpPr>
            <p:spPr bwMode="auto">
              <a:xfrm>
                <a:off x="3378716" y="4162425"/>
                <a:ext cx="5527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תיבת טקסט 81">
                <a:extLst>
                  <a:ext uri="{FF2B5EF4-FFF2-40B4-BE49-F238E27FC236}">
                    <a16:creationId xmlns:a16="http://schemas.microsoft.com/office/drawing/2014/main" id="{E114DD1A-8ADA-4699-8D0E-7F6B8AC99ED5}"/>
                  </a:ext>
                </a:extLst>
              </p:cNvPr>
              <p:cNvSpPr txBox="1"/>
              <p:nvPr/>
            </p:nvSpPr>
            <p:spPr>
              <a:xfrm>
                <a:off x="3315649" y="4577638"/>
                <a:ext cx="674051" cy="37717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8" name="קבוצה 77">
              <a:extLst>
                <a:ext uri="{FF2B5EF4-FFF2-40B4-BE49-F238E27FC236}">
                  <a16:creationId xmlns:a16="http://schemas.microsoft.com/office/drawing/2014/main" id="{2B704FA1-4B17-455C-BE83-739F6E1668BD}"/>
                </a:ext>
              </a:extLst>
            </p:cNvPr>
            <p:cNvGrpSpPr/>
            <p:nvPr/>
          </p:nvGrpSpPr>
          <p:grpSpPr>
            <a:xfrm>
              <a:off x="4643715" y="4039188"/>
              <a:ext cx="1174836" cy="501051"/>
              <a:chOff x="4643715" y="4039188"/>
              <a:chExt cx="1174836" cy="501051"/>
            </a:xfrm>
          </p:grpSpPr>
          <p:cxnSp>
            <p:nvCxnSpPr>
              <p:cNvPr id="79" name="מחבר חץ ישר 78">
                <a:extLst>
                  <a:ext uri="{FF2B5EF4-FFF2-40B4-BE49-F238E27FC236}">
                    <a16:creationId xmlns:a16="http://schemas.microsoft.com/office/drawing/2014/main" id="{9B80CC74-F21D-4D35-B2E3-BDF4579D9351}"/>
                  </a:ext>
                </a:extLst>
              </p:cNvPr>
              <p:cNvCxnSpPr>
                <a:stCxn id="103" idx="7"/>
                <a:endCxn id="97" idx="3"/>
              </p:cNvCxnSpPr>
              <p:nvPr/>
            </p:nvCxnSpPr>
            <p:spPr bwMode="auto">
              <a:xfrm flipV="1">
                <a:off x="4886016" y="4070361"/>
                <a:ext cx="932535" cy="46987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" name="תיבת טקסט 79">
                <a:extLst>
                  <a:ext uri="{FF2B5EF4-FFF2-40B4-BE49-F238E27FC236}">
                    <a16:creationId xmlns:a16="http://schemas.microsoft.com/office/drawing/2014/main" id="{EA4B36CD-38C0-47FB-9247-103AB9DAB06C}"/>
                  </a:ext>
                </a:extLst>
              </p:cNvPr>
              <p:cNvSpPr txBox="1"/>
              <p:nvPr/>
            </p:nvSpPr>
            <p:spPr>
              <a:xfrm>
                <a:off x="4643715" y="4039188"/>
                <a:ext cx="660179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</p:grpSp>
      <p:grpSp>
        <p:nvGrpSpPr>
          <p:cNvPr id="142" name="קבוצה 141">
            <a:extLst>
              <a:ext uri="{FF2B5EF4-FFF2-40B4-BE49-F238E27FC236}">
                <a16:creationId xmlns:a16="http://schemas.microsoft.com/office/drawing/2014/main" id="{EB41C879-828C-43DD-9D58-67AE41EDE8EE}"/>
              </a:ext>
            </a:extLst>
          </p:cNvPr>
          <p:cNvGrpSpPr/>
          <p:nvPr/>
        </p:nvGrpSpPr>
        <p:grpSpPr>
          <a:xfrm>
            <a:off x="5427399" y="3792942"/>
            <a:ext cx="2695676" cy="1466540"/>
            <a:chOff x="3066438" y="3531660"/>
            <a:chExt cx="4747959" cy="2522414"/>
          </a:xfrm>
        </p:grpSpPr>
        <p:grpSp>
          <p:nvGrpSpPr>
            <p:cNvPr id="143" name="קבוצה 142">
              <a:extLst>
                <a:ext uri="{FF2B5EF4-FFF2-40B4-BE49-F238E27FC236}">
                  <a16:creationId xmlns:a16="http://schemas.microsoft.com/office/drawing/2014/main" id="{74D0ECB2-779A-4532-A29B-21605DDB7F41}"/>
                </a:ext>
              </a:extLst>
            </p:cNvPr>
            <p:cNvGrpSpPr/>
            <p:nvPr/>
          </p:nvGrpSpPr>
          <p:grpSpPr>
            <a:xfrm>
              <a:off x="3066438" y="3533775"/>
              <a:ext cx="4747959" cy="2447925"/>
              <a:chOff x="3066438" y="3533775"/>
              <a:chExt cx="4747959" cy="2447925"/>
            </a:xfrm>
          </p:grpSpPr>
          <p:sp>
            <p:nvSpPr>
              <p:cNvPr id="173" name="אליפסה 172">
                <a:extLst>
                  <a:ext uri="{FF2B5EF4-FFF2-40B4-BE49-F238E27FC236}">
                    <a16:creationId xmlns:a16="http://schemas.microsoft.com/office/drawing/2014/main" id="{D45B6271-F126-4D34-93C0-7D32054A7BC9}"/>
                  </a:ext>
                </a:extLst>
              </p:cNvPr>
              <p:cNvSpPr/>
              <p:nvPr/>
            </p:nvSpPr>
            <p:spPr bwMode="auto">
              <a:xfrm>
                <a:off x="5727087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3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4" name="אליפסה 173">
                <a:extLst>
                  <a:ext uri="{FF2B5EF4-FFF2-40B4-BE49-F238E27FC236}">
                    <a16:creationId xmlns:a16="http://schemas.microsoft.com/office/drawing/2014/main" id="{FFDBE430-59DD-4038-B4F9-C51444EDED08}"/>
                  </a:ext>
                </a:extLst>
              </p:cNvPr>
              <p:cNvSpPr/>
              <p:nvPr/>
            </p:nvSpPr>
            <p:spPr bwMode="auto">
              <a:xfrm>
                <a:off x="3066438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s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5" name="אליפסה 174">
                <a:extLst>
                  <a:ext uri="{FF2B5EF4-FFF2-40B4-BE49-F238E27FC236}">
                    <a16:creationId xmlns:a16="http://schemas.microsoft.com/office/drawing/2014/main" id="{60678F1C-25A3-4530-B69F-BE1B6D737263}"/>
                  </a:ext>
                </a:extLst>
              </p:cNvPr>
              <p:cNvSpPr/>
              <p:nvPr/>
            </p:nvSpPr>
            <p:spPr bwMode="auto">
              <a:xfrm>
                <a:off x="7189842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5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6" name="אליפסה 175">
                <a:extLst>
                  <a:ext uri="{FF2B5EF4-FFF2-40B4-BE49-F238E27FC236}">
                    <a16:creationId xmlns:a16="http://schemas.microsoft.com/office/drawing/2014/main" id="{B74E560E-EA4C-417F-8044-2468BBC682CD}"/>
                  </a:ext>
                </a:extLst>
              </p:cNvPr>
              <p:cNvSpPr/>
              <p:nvPr/>
            </p:nvSpPr>
            <p:spPr bwMode="auto">
              <a:xfrm>
                <a:off x="718984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t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7" name="אליפסה 176">
                <a:extLst>
                  <a:ext uri="{FF2B5EF4-FFF2-40B4-BE49-F238E27FC236}">
                    <a16:creationId xmlns:a16="http://schemas.microsoft.com/office/drawing/2014/main" id="{E036D669-18C6-4F10-B917-CC1043381FFF}"/>
                  </a:ext>
                </a:extLst>
              </p:cNvPr>
              <p:cNvSpPr/>
              <p:nvPr/>
            </p:nvSpPr>
            <p:spPr bwMode="auto">
              <a:xfrm>
                <a:off x="572299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4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8" name="אליפסה 177">
                <a:extLst>
                  <a:ext uri="{FF2B5EF4-FFF2-40B4-BE49-F238E27FC236}">
                    <a16:creationId xmlns:a16="http://schemas.microsoft.com/office/drawing/2014/main" id="{782F5D2F-E552-4969-BDC2-351B5AA6005F}"/>
                  </a:ext>
                </a:extLst>
              </p:cNvPr>
              <p:cNvSpPr/>
              <p:nvPr/>
            </p:nvSpPr>
            <p:spPr bwMode="auto">
              <a:xfrm>
                <a:off x="3071965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1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9" name="אליפסה 178">
                <a:extLst>
                  <a:ext uri="{FF2B5EF4-FFF2-40B4-BE49-F238E27FC236}">
                    <a16:creationId xmlns:a16="http://schemas.microsoft.com/office/drawing/2014/main" id="{714EFC11-278E-469D-92AD-BAFBE8F05DEB}"/>
                  </a:ext>
                </a:extLst>
              </p:cNvPr>
              <p:cNvSpPr/>
              <p:nvPr/>
            </p:nvSpPr>
            <p:spPr bwMode="auto">
              <a:xfrm>
                <a:off x="4352925" y="44481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2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</p:grpSp>
        <p:cxnSp>
          <p:nvCxnSpPr>
            <p:cNvPr id="144" name="מחבר חץ ישר 143">
              <a:extLst>
                <a:ext uri="{FF2B5EF4-FFF2-40B4-BE49-F238E27FC236}">
                  <a16:creationId xmlns:a16="http://schemas.microsoft.com/office/drawing/2014/main" id="{9591DEB1-4555-4249-8CF4-858EC1241246}"/>
                </a:ext>
              </a:extLst>
            </p:cNvPr>
            <p:cNvCxnSpPr>
              <a:stCxn id="179" idx="5"/>
              <a:endCxn id="177" idx="1"/>
            </p:cNvCxnSpPr>
            <p:nvPr/>
          </p:nvCxnSpPr>
          <p:spPr bwMode="auto">
            <a:xfrm>
              <a:off x="4886016" y="4984761"/>
              <a:ext cx="928439" cy="46035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45" name="קבוצה 144">
              <a:extLst>
                <a:ext uri="{FF2B5EF4-FFF2-40B4-BE49-F238E27FC236}">
                  <a16:creationId xmlns:a16="http://schemas.microsoft.com/office/drawing/2014/main" id="{057099FD-5353-4B5B-82E0-5CFD8394A4C6}"/>
                </a:ext>
              </a:extLst>
            </p:cNvPr>
            <p:cNvGrpSpPr/>
            <p:nvPr/>
          </p:nvGrpSpPr>
          <p:grpSpPr>
            <a:xfrm>
              <a:off x="3690993" y="3531660"/>
              <a:ext cx="2036094" cy="377175"/>
              <a:chOff x="3690993" y="3531660"/>
              <a:chExt cx="2036094" cy="377175"/>
            </a:xfrm>
          </p:grpSpPr>
          <p:cxnSp>
            <p:nvCxnSpPr>
              <p:cNvPr id="171" name="מחבר חץ ישר 170">
                <a:extLst>
                  <a:ext uri="{FF2B5EF4-FFF2-40B4-BE49-F238E27FC236}">
                    <a16:creationId xmlns:a16="http://schemas.microsoft.com/office/drawing/2014/main" id="{277893EF-287B-486E-A79B-1F40479DB589}"/>
                  </a:ext>
                </a:extLst>
              </p:cNvPr>
              <p:cNvCxnSpPr>
                <a:stCxn id="174" idx="6"/>
                <a:endCxn id="173" idx="2"/>
              </p:cNvCxnSpPr>
              <p:nvPr/>
            </p:nvCxnSpPr>
            <p:spPr bwMode="auto">
              <a:xfrm>
                <a:off x="3690993" y="3848100"/>
                <a:ext cx="203609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2" name="תיבת טקסט 171">
                <a:extLst>
                  <a:ext uri="{FF2B5EF4-FFF2-40B4-BE49-F238E27FC236}">
                    <a16:creationId xmlns:a16="http://schemas.microsoft.com/office/drawing/2014/main" id="{7DE54790-623A-4448-BB9E-29FF6B3132D3}"/>
                  </a:ext>
                </a:extLst>
              </p:cNvPr>
              <p:cNvSpPr txBox="1"/>
              <p:nvPr/>
            </p:nvSpPr>
            <p:spPr>
              <a:xfrm>
                <a:off x="4238312" y="3531660"/>
                <a:ext cx="660179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3/3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6" name="קבוצה 145">
              <a:extLst>
                <a:ext uri="{FF2B5EF4-FFF2-40B4-BE49-F238E27FC236}">
                  <a16:creationId xmlns:a16="http://schemas.microsoft.com/office/drawing/2014/main" id="{364A4913-2896-4660-93C3-CAAB7176CC57}"/>
                </a:ext>
              </a:extLst>
            </p:cNvPr>
            <p:cNvGrpSpPr/>
            <p:nvPr/>
          </p:nvGrpSpPr>
          <p:grpSpPr>
            <a:xfrm>
              <a:off x="6351642" y="3552883"/>
              <a:ext cx="838200" cy="377175"/>
              <a:chOff x="6351642" y="3552883"/>
              <a:chExt cx="838200" cy="377175"/>
            </a:xfrm>
          </p:grpSpPr>
          <p:cxnSp>
            <p:nvCxnSpPr>
              <p:cNvPr id="169" name="מחבר חץ ישר 168">
                <a:extLst>
                  <a:ext uri="{FF2B5EF4-FFF2-40B4-BE49-F238E27FC236}">
                    <a16:creationId xmlns:a16="http://schemas.microsoft.com/office/drawing/2014/main" id="{983B9A60-84E7-4FF9-A539-8D9F00EF46EA}"/>
                  </a:ext>
                </a:extLst>
              </p:cNvPr>
              <p:cNvCxnSpPr>
                <a:stCxn id="173" idx="6"/>
                <a:endCxn id="175" idx="2"/>
              </p:cNvCxnSpPr>
              <p:nvPr/>
            </p:nvCxnSpPr>
            <p:spPr bwMode="auto">
              <a:xfrm>
                <a:off x="6351642" y="3848100"/>
                <a:ext cx="8382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0" name="תיבת טקסט 169">
                <a:extLst>
                  <a:ext uri="{FF2B5EF4-FFF2-40B4-BE49-F238E27FC236}">
                    <a16:creationId xmlns:a16="http://schemas.microsoft.com/office/drawing/2014/main" id="{C36A2560-0D57-470D-9431-91E6378019B9}"/>
                  </a:ext>
                </a:extLst>
              </p:cNvPr>
              <p:cNvSpPr txBox="1"/>
              <p:nvPr/>
            </p:nvSpPr>
            <p:spPr>
              <a:xfrm>
                <a:off x="6395333" y="3552883"/>
                <a:ext cx="668588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2/6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4211B0D1-97C0-440C-B6C0-79BBD7247782}"/>
                </a:ext>
              </a:extLst>
            </p:cNvPr>
            <p:cNvGrpSpPr/>
            <p:nvPr/>
          </p:nvGrpSpPr>
          <p:grpSpPr>
            <a:xfrm>
              <a:off x="6211322" y="5663028"/>
              <a:ext cx="978519" cy="377175"/>
              <a:chOff x="6211322" y="5663028"/>
              <a:chExt cx="978519" cy="377175"/>
            </a:xfrm>
          </p:grpSpPr>
          <p:cxnSp>
            <p:nvCxnSpPr>
              <p:cNvPr id="167" name="מחבר חץ ישר 166">
                <a:extLst>
                  <a:ext uri="{FF2B5EF4-FFF2-40B4-BE49-F238E27FC236}">
                    <a16:creationId xmlns:a16="http://schemas.microsoft.com/office/drawing/2014/main" id="{23E6D136-29C7-41E1-BC41-DF5259CA0DF9}"/>
                  </a:ext>
                </a:extLst>
              </p:cNvPr>
              <p:cNvCxnSpPr>
                <a:stCxn id="177" idx="6"/>
                <a:endCxn id="176" idx="2"/>
              </p:cNvCxnSpPr>
              <p:nvPr/>
            </p:nvCxnSpPr>
            <p:spPr bwMode="auto">
              <a:xfrm>
                <a:off x="6347546" y="5667375"/>
                <a:ext cx="84229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8" name="תיבת טקסט 167">
                <a:extLst>
                  <a:ext uri="{FF2B5EF4-FFF2-40B4-BE49-F238E27FC236}">
                    <a16:creationId xmlns:a16="http://schemas.microsoft.com/office/drawing/2014/main" id="{F688BFEC-96E6-4A47-A498-A307F95CE2C9}"/>
                  </a:ext>
                </a:extLst>
              </p:cNvPr>
              <p:cNvSpPr txBox="1"/>
              <p:nvPr/>
            </p:nvSpPr>
            <p:spPr>
              <a:xfrm>
                <a:off x="6211322" y="5663028"/>
                <a:ext cx="741646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8" name="קבוצה 147">
              <a:extLst>
                <a:ext uri="{FF2B5EF4-FFF2-40B4-BE49-F238E27FC236}">
                  <a16:creationId xmlns:a16="http://schemas.microsoft.com/office/drawing/2014/main" id="{73F8D110-6F66-41C8-BCCD-2DF0DD7BCF04}"/>
                </a:ext>
              </a:extLst>
            </p:cNvPr>
            <p:cNvGrpSpPr/>
            <p:nvPr/>
          </p:nvGrpSpPr>
          <p:grpSpPr>
            <a:xfrm>
              <a:off x="3696520" y="5667375"/>
              <a:ext cx="2026471" cy="386699"/>
              <a:chOff x="3696520" y="5667375"/>
              <a:chExt cx="2026471" cy="386699"/>
            </a:xfrm>
          </p:grpSpPr>
          <p:cxnSp>
            <p:nvCxnSpPr>
              <p:cNvPr id="165" name="מחבר חץ ישר 164">
                <a:extLst>
                  <a:ext uri="{FF2B5EF4-FFF2-40B4-BE49-F238E27FC236}">
                    <a16:creationId xmlns:a16="http://schemas.microsoft.com/office/drawing/2014/main" id="{3A4F6EF7-D083-4123-AE3A-9B0433C5BDAE}"/>
                  </a:ext>
                </a:extLst>
              </p:cNvPr>
              <p:cNvCxnSpPr>
                <a:stCxn id="177" idx="2"/>
                <a:endCxn id="178" idx="6"/>
              </p:cNvCxnSpPr>
              <p:nvPr/>
            </p:nvCxnSpPr>
            <p:spPr bwMode="auto">
              <a:xfrm flipH="1">
                <a:off x="3696520" y="5667375"/>
                <a:ext cx="202647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6" name="תיבת טקסט 165">
                <a:extLst>
                  <a:ext uri="{FF2B5EF4-FFF2-40B4-BE49-F238E27FC236}">
                    <a16:creationId xmlns:a16="http://schemas.microsoft.com/office/drawing/2014/main" id="{A992AD84-FB7B-41CA-9852-DBDC0DDA40B1}"/>
                  </a:ext>
                </a:extLst>
              </p:cNvPr>
              <p:cNvSpPr txBox="1"/>
              <p:nvPr/>
            </p:nvSpPr>
            <p:spPr>
              <a:xfrm>
                <a:off x="4311185" y="5676899"/>
                <a:ext cx="624553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9" name="קבוצה 148">
              <a:extLst>
                <a:ext uri="{FF2B5EF4-FFF2-40B4-BE49-F238E27FC236}">
                  <a16:creationId xmlns:a16="http://schemas.microsoft.com/office/drawing/2014/main" id="{2A2FEEEA-D3EA-4B81-BA90-CAF2B3367589}"/>
                </a:ext>
              </a:extLst>
            </p:cNvPr>
            <p:cNvGrpSpPr/>
            <p:nvPr/>
          </p:nvGrpSpPr>
          <p:grpSpPr>
            <a:xfrm>
              <a:off x="6865693" y="4162425"/>
              <a:ext cx="668586" cy="1190625"/>
              <a:chOff x="6865693" y="4162425"/>
              <a:chExt cx="668586" cy="1190625"/>
            </a:xfrm>
          </p:grpSpPr>
          <p:cxnSp>
            <p:nvCxnSpPr>
              <p:cNvPr id="163" name="מחבר חץ ישר 162">
                <a:extLst>
                  <a:ext uri="{FF2B5EF4-FFF2-40B4-BE49-F238E27FC236}">
                    <a16:creationId xmlns:a16="http://schemas.microsoft.com/office/drawing/2014/main" id="{32E874E6-112E-4D78-BE8A-7D1E5CCDCA54}"/>
                  </a:ext>
                </a:extLst>
              </p:cNvPr>
              <p:cNvCxnSpPr>
                <a:stCxn id="175" idx="4"/>
                <a:endCxn id="176" idx="0"/>
              </p:cNvCxnSpPr>
              <p:nvPr/>
            </p:nvCxnSpPr>
            <p:spPr bwMode="auto">
              <a:xfrm flipH="1">
                <a:off x="7502119" y="4162425"/>
                <a:ext cx="1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4" name="תיבת טקסט 163">
                <a:extLst>
                  <a:ext uri="{FF2B5EF4-FFF2-40B4-BE49-F238E27FC236}">
                    <a16:creationId xmlns:a16="http://schemas.microsoft.com/office/drawing/2014/main" id="{11B8E91A-E6F6-42CD-A5DE-A3CECAF335EB}"/>
                  </a:ext>
                </a:extLst>
              </p:cNvPr>
              <p:cNvSpPr txBox="1"/>
              <p:nvPr/>
            </p:nvSpPr>
            <p:spPr>
              <a:xfrm>
                <a:off x="6865693" y="4571999"/>
                <a:ext cx="668586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2/9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50" name="קבוצה 149">
              <a:extLst>
                <a:ext uri="{FF2B5EF4-FFF2-40B4-BE49-F238E27FC236}">
                  <a16:creationId xmlns:a16="http://schemas.microsoft.com/office/drawing/2014/main" id="{2EB931C8-7952-4A2A-A440-5D47F8EB098D}"/>
                </a:ext>
              </a:extLst>
            </p:cNvPr>
            <p:cNvGrpSpPr/>
            <p:nvPr/>
          </p:nvGrpSpPr>
          <p:grpSpPr>
            <a:xfrm>
              <a:off x="5957480" y="4162425"/>
              <a:ext cx="624553" cy="1190625"/>
              <a:chOff x="5957480" y="4162425"/>
              <a:chExt cx="624553" cy="1190625"/>
            </a:xfrm>
          </p:grpSpPr>
          <p:cxnSp>
            <p:nvCxnSpPr>
              <p:cNvPr id="161" name="מחבר חץ ישר 160">
                <a:extLst>
                  <a:ext uri="{FF2B5EF4-FFF2-40B4-BE49-F238E27FC236}">
                    <a16:creationId xmlns:a16="http://schemas.microsoft.com/office/drawing/2014/main" id="{989F1D24-2700-4300-9415-8D14981CF18E}"/>
                  </a:ext>
                </a:extLst>
              </p:cNvPr>
              <p:cNvCxnSpPr>
                <a:stCxn id="173" idx="4"/>
                <a:endCxn id="177" idx="0"/>
              </p:cNvCxnSpPr>
              <p:nvPr/>
            </p:nvCxnSpPr>
            <p:spPr bwMode="auto">
              <a:xfrm flipH="1">
                <a:off x="6035269" y="4162425"/>
                <a:ext cx="4096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2" name="תיבת טקסט 161">
                <a:extLst>
                  <a:ext uri="{FF2B5EF4-FFF2-40B4-BE49-F238E27FC236}">
                    <a16:creationId xmlns:a16="http://schemas.microsoft.com/office/drawing/2014/main" id="{CE16E931-B907-46F7-8BB0-73135D0F73FE}"/>
                  </a:ext>
                </a:extLst>
              </p:cNvPr>
              <p:cNvSpPr txBox="1"/>
              <p:nvPr/>
            </p:nvSpPr>
            <p:spPr>
              <a:xfrm>
                <a:off x="5957480" y="4571999"/>
                <a:ext cx="624553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1/2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sp>
          <p:nvSpPr>
            <p:cNvPr id="151" name="תיבת טקסט 150">
              <a:extLst>
                <a:ext uri="{FF2B5EF4-FFF2-40B4-BE49-F238E27FC236}">
                  <a16:creationId xmlns:a16="http://schemas.microsoft.com/office/drawing/2014/main" id="{AF601D6F-081D-4104-A9C5-12F107A8C72B}"/>
                </a:ext>
              </a:extLst>
            </p:cNvPr>
            <p:cNvSpPr txBox="1"/>
            <p:nvPr/>
          </p:nvSpPr>
          <p:spPr>
            <a:xfrm>
              <a:off x="4833502" y="5217691"/>
              <a:ext cx="647804" cy="3771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defTabSz="68580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825" dirty="0">
                  <a:solidFill>
                    <a:srgbClr val="000000"/>
                  </a:solidFill>
                  <a:latin typeface="Comic Sans MS"/>
                  <a:cs typeface="+mn-cs"/>
                </a:rPr>
                <a:t>0/2</a:t>
              </a:r>
              <a:endParaRPr lang="he-IL" sz="825" dirty="0">
                <a:solidFill>
                  <a:srgbClr val="000000"/>
                </a:solidFill>
                <a:latin typeface="Comic Sans MS"/>
                <a:cs typeface="+mn-cs"/>
              </a:endParaRPr>
            </a:p>
          </p:txBody>
        </p:sp>
        <p:grpSp>
          <p:nvGrpSpPr>
            <p:cNvPr id="152" name="קבוצה 151">
              <a:extLst>
                <a:ext uri="{FF2B5EF4-FFF2-40B4-BE49-F238E27FC236}">
                  <a16:creationId xmlns:a16="http://schemas.microsoft.com/office/drawing/2014/main" id="{4E4AA64E-B216-4EA8-8F00-093133948923}"/>
                </a:ext>
              </a:extLst>
            </p:cNvPr>
            <p:cNvGrpSpPr/>
            <p:nvPr/>
          </p:nvGrpSpPr>
          <p:grpSpPr>
            <a:xfrm>
              <a:off x="3605056" y="4984761"/>
              <a:ext cx="842352" cy="624601"/>
              <a:chOff x="3605056" y="4984761"/>
              <a:chExt cx="842352" cy="624601"/>
            </a:xfrm>
          </p:grpSpPr>
          <p:cxnSp>
            <p:nvCxnSpPr>
              <p:cNvPr id="159" name="מחבר חץ ישר 158">
                <a:extLst>
                  <a:ext uri="{FF2B5EF4-FFF2-40B4-BE49-F238E27FC236}">
                    <a16:creationId xmlns:a16="http://schemas.microsoft.com/office/drawing/2014/main" id="{E3608A74-CB74-4476-B4C0-E7F3D17D9CB8}"/>
                  </a:ext>
                </a:extLst>
              </p:cNvPr>
              <p:cNvCxnSpPr>
                <a:stCxn id="178" idx="7"/>
                <a:endCxn id="179" idx="3"/>
              </p:cNvCxnSpPr>
              <p:nvPr/>
            </p:nvCxnSpPr>
            <p:spPr bwMode="auto">
              <a:xfrm flipV="1">
                <a:off x="3605056" y="4984761"/>
                <a:ext cx="839333" cy="46035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0" name="תיבת טקסט 159">
                <a:extLst>
                  <a:ext uri="{FF2B5EF4-FFF2-40B4-BE49-F238E27FC236}">
                    <a16:creationId xmlns:a16="http://schemas.microsoft.com/office/drawing/2014/main" id="{78D37BB5-8576-4A00-A593-73A2D10FFDCE}"/>
                  </a:ext>
                </a:extLst>
              </p:cNvPr>
              <p:cNvSpPr txBox="1"/>
              <p:nvPr/>
            </p:nvSpPr>
            <p:spPr>
              <a:xfrm>
                <a:off x="3799603" y="5232187"/>
                <a:ext cx="647805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0/4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53" name="קבוצה 152">
              <a:extLst>
                <a:ext uri="{FF2B5EF4-FFF2-40B4-BE49-F238E27FC236}">
                  <a16:creationId xmlns:a16="http://schemas.microsoft.com/office/drawing/2014/main" id="{F3079C85-476D-46D8-907F-F2D6F1477489}"/>
                </a:ext>
              </a:extLst>
            </p:cNvPr>
            <p:cNvGrpSpPr/>
            <p:nvPr/>
          </p:nvGrpSpPr>
          <p:grpSpPr>
            <a:xfrm>
              <a:off x="3258328" y="4162425"/>
              <a:ext cx="667661" cy="1190625"/>
              <a:chOff x="3258328" y="4162425"/>
              <a:chExt cx="667661" cy="1190625"/>
            </a:xfrm>
          </p:grpSpPr>
          <p:cxnSp>
            <p:nvCxnSpPr>
              <p:cNvPr id="157" name="מחבר חץ ישר 156">
                <a:extLst>
                  <a:ext uri="{FF2B5EF4-FFF2-40B4-BE49-F238E27FC236}">
                    <a16:creationId xmlns:a16="http://schemas.microsoft.com/office/drawing/2014/main" id="{0F2EC3AF-B419-459F-A149-B8A74C7E7C3A}"/>
                  </a:ext>
                </a:extLst>
              </p:cNvPr>
              <p:cNvCxnSpPr>
                <a:stCxn id="174" idx="4"/>
                <a:endCxn id="178" idx="0"/>
              </p:cNvCxnSpPr>
              <p:nvPr/>
            </p:nvCxnSpPr>
            <p:spPr bwMode="auto">
              <a:xfrm>
                <a:off x="3378716" y="4162425"/>
                <a:ext cx="5527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8" name="תיבת טקסט 157">
                <a:extLst>
                  <a:ext uri="{FF2B5EF4-FFF2-40B4-BE49-F238E27FC236}">
                    <a16:creationId xmlns:a16="http://schemas.microsoft.com/office/drawing/2014/main" id="{045C3ACC-33B1-4CC9-84C2-CF1A66D0AC65}"/>
                  </a:ext>
                </a:extLst>
              </p:cNvPr>
              <p:cNvSpPr txBox="1"/>
              <p:nvPr/>
            </p:nvSpPr>
            <p:spPr>
              <a:xfrm>
                <a:off x="3258328" y="4576511"/>
                <a:ext cx="667661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54" name="קבוצה 153">
              <a:extLst>
                <a:ext uri="{FF2B5EF4-FFF2-40B4-BE49-F238E27FC236}">
                  <a16:creationId xmlns:a16="http://schemas.microsoft.com/office/drawing/2014/main" id="{C34DAA55-AF8C-437A-AFB3-39BAD7CBBFEF}"/>
                </a:ext>
              </a:extLst>
            </p:cNvPr>
            <p:cNvGrpSpPr/>
            <p:nvPr/>
          </p:nvGrpSpPr>
          <p:grpSpPr>
            <a:xfrm>
              <a:off x="4643715" y="4039188"/>
              <a:ext cx="1174836" cy="501051"/>
              <a:chOff x="4643715" y="4039188"/>
              <a:chExt cx="1174836" cy="501051"/>
            </a:xfrm>
          </p:grpSpPr>
          <p:cxnSp>
            <p:nvCxnSpPr>
              <p:cNvPr id="155" name="מחבר חץ ישר 154">
                <a:extLst>
                  <a:ext uri="{FF2B5EF4-FFF2-40B4-BE49-F238E27FC236}">
                    <a16:creationId xmlns:a16="http://schemas.microsoft.com/office/drawing/2014/main" id="{E5253FF7-31BD-42BE-96F9-7B418A8EFC54}"/>
                  </a:ext>
                </a:extLst>
              </p:cNvPr>
              <p:cNvCxnSpPr>
                <a:stCxn id="179" idx="7"/>
                <a:endCxn id="173" idx="3"/>
              </p:cNvCxnSpPr>
              <p:nvPr/>
            </p:nvCxnSpPr>
            <p:spPr bwMode="auto">
              <a:xfrm flipV="1">
                <a:off x="4886016" y="4070361"/>
                <a:ext cx="932535" cy="46987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6" name="תיבת טקסט 155">
                <a:extLst>
                  <a:ext uri="{FF2B5EF4-FFF2-40B4-BE49-F238E27FC236}">
                    <a16:creationId xmlns:a16="http://schemas.microsoft.com/office/drawing/2014/main" id="{1FEC8F2D-1775-4E81-BF1F-BF51B659EAE1}"/>
                  </a:ext>
                </a:extLst>
              </p:cNvPr>
              <p:cNvSpPr txBox="1"/>
              <p:nvPr/>
            </p:nvSpPr>
            <p:spPr>
              <a:xfrm>
                <a:off x="4643715" y="4039188"/>
                <a:ext cx="660179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5310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>
              <a:defRPr/>
            </a:pPr>
            <a:fld id="{B5879A41-B297-4036-A0C5-27FF15DA2107}" type="slidenum">
              <a:rPr lang="en-US" altLang="he-IL">
                <a:solidFill>
                  <a:srgbClr val="000000"/>
                </a:solidFill>
                <a:latin typeface="Comic Sans MS" pitchFamily="66" charset="0"/>
              </a:rPr>
              <a:pPr defTabSz="685800">
                <a:defRPr/>
              </a:pPr>
              <a:t>32</a:t>
            </a:fld>
            <a:endParaRPr lang="en-US" altLang="he-IL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17" name="טבלה 17">
            <a:extLst>
              <a:ext uri="{FF2B5EF4-FFF2-40B4-BE49-F238E27FC236}">
                <a16:creationId xmlns:a16="http://schemas.microsoft.com/office/drawing/2014/main" id="{3101F2A9-C09C-4DCE-9EF2-C843864DF0A6}"/>
              </a:ext>
            </a:extLst>
          </p:cNvPr>
          <p:cNvGraphicFramePr>
            <a:graphicFrameLocks noGrp="1"/>
          </p:cNvGraphicFramePr>
          <p:nvPr/>
        </p:nvGraphicFramePr>
        <p:xfrm>
          <a:off x="380998" y="1210865"/>
          <a:ext cx="8382003" cy="4238912"/>
        </p:xfrm>
        <a:graphic>
          <a:graphicData uri="http://schemas.openxmlformats.org/drawingml/2006/table">
            <a:tbl>
              <a:tblPr rtl="1" bandRow="1">
                <a:tableStyleId>{5940675A-B579-460E-94D1-54222C63F5DA}</a:tableStyleId>
              </a:tblPr>
              <a:tblGrid>
                <a:gridCol w="3775958">
                  <a:extLst>
                    <a:ext uri="{9D8B030D-6E8A-4147-A177-3AD203B41FA5}">
                      <a16:colId xmlns:a16="http://schemas.microsoft.com/office/drawing/2014/main" val="877786631"/>
                    </a:ext>
                  </a:extLst>
                </a:gridCol>
                <a:gridCol w="3775958">
                  <a:extLst>
                    <a:ext uri="{9D8B030D-6E8A-4147-A177-3AD203B41FA5}">
                      <a16:colId xmlns:a16="http://schemas.microsoft.com/office/drawing/2014/main" val="3423514940"/>
                    </a:ext>
                  </a:extLst>
                </a:gridCol>
                <a:gridCol w="830087">
                  <a:extLst>
                    <a:ext uri="{9D8B030D-6E8A-4147-A177-3AD203B41FA5}">
                      <a16:colId xmlns:a16="http://schemas.microsoft.com/office/drawing/2014/main" val="3365117867"/>
                    </a:ext>
                  </a:extLst>
                </a:gridCol>
              </a:tblGrid>
              <a:tr h="567000">
                <a:tc>
                  <a:txBody>
                    <a:bodyPr/>
                    <a:lstStyle/>
                    <a:p>
                      <a:pPr algn="ctr" rtl="1"/>
                      <a:r>
                        <a:rPr lang="he-IL" sz="1500" dirty="0"/>
                        <a:t>הרשת </a:t>
                      </a:r>
                      <a:r>
                        <a:rPr lang="en-US" sz="1500" dirty="0"/>
                        <a:t>N</a:t>
                      </a:r>
                      <a:r>
                        <a:rPr lang="he-IL" sz="1500" dirty="0"/>
                        <a:t> ומסלול השיפור </a:t>
                      </a:r>
                      <a:r>
                        <a:rPr lang="en-US" sz="1500" dirty="0"/>
                        <a:t>P</a:t>
                      </a:r>
                      <a:endParaRPr lang="he-IL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500" dirty="0"/>
                        <a:t>המסלול </a:t>
                      </a:r>
                      <a:r>
                        <a:rPr lang="en-US" sz="1500" dirty="0"/>
                        <a:t>P</a:t>
                      </a:r>
                      <a:endParaRPr lang="he-IL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dirty="0"/>
                        <a:t>c(P)</a:t>
                      </a:r>
                      <a:endParaRPr lang="he-IL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3712123"/>
                  </a:ext>
                </a:extLst>
              </a:tr>
              <a:tr h="1835956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S-&gt;1-&gt;2-&gt;3-&gt;5-&gt;t</a:t>
                      </a:r>
                      <a:endParaRPr lang="he-IL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/>
                        <a:t>1</a:t>
                      </a:r>
                      <a:endParaRPr lang="he-IL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32801946"/>
                  </a:ext>
                </a:extLst>
              </a:tr>
              <a:tr h="1835956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s-&gt;1-&gt;2-&gt;4-&gt;3-&gt;5-&gt;t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/>
                        <a:t>1</a:t>
                      </a:r>
                      <a:endParaRPr lang="he-IL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9260419"/>
                  </a:ext>
                </a:extLst>
              </a:tr>
            </a:tbl>
          </a:graphicData>
        </a:graphic>
      </p:graphicFrame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7E04B6C8-CFCC-4358-ADB7-D93D473CD95C}"/>
              </a:ext>
            </a:extLst>
          </p:cNvPr>
          <p:cNvGrpSpPr/>
          <p:nvPr/>
        </p:nvGrpSpPr>
        <p:grpSpPr>
          <a:xfrm>
            <a:off x="5427400" y="1988219"/>
            <a:ext cx="2695676" cy="1466540"/>
            <a:chOff x="3066438" y="3531660"/>
            <a:chExt cx="4747959" cy="2522414"/>
          </a:xfrm>
        </p:grpSpPr>
        <p:grpSp>
          <p:nvGrpSpPr>
            <p:cNvPr id="47" name="קבוצה 46">
              <a:extLst>
                <a:ext uri="{FF2B5EF4-FFF2-40B4-BE49-F238E27FC236}">
                  <a16:creationId xmlns:a16="http://schemas.microsoft.com/office/drawing/2014/main" id="{36E34CA5-1CCD-476A-BB88-4112B7EC961B}"/>
                </a:ext>
              </a:extLst>
            </p:cNvPr>
            <p:cNvGrpSpPr/>
            <p:nvPr/>
          </p:nvGrpSpPr>
          <p:grpSpPr>
            <a:xfrm>
              <a:off x="3066438" y="3533775"/>
              <a:ext cx="4747959" cy="2447925"/>
              <a:chOff x="3066438" y="3533775"/>
              <a:chExt cx="4747959" cy="2447925"/>
            </a:xfrm>
          </p:grpSpPr>
          <p:sp>
            <p:nvSpPr>
              <p:cNvPr id="97" name="אליפסה 96">
                <a:extLst>
                  <a:ext uri="{FF2B5EF4-FFF2-40B4-BE49-F238E27FC236}">
                    <a16:creationId xmlns:a16="http://schemas.microsoft.com/office/drawing/2014/main" id="{5B2CEF8A-4011-47A7-92B9-991CCD1D0188}"/>
                  </a:ext>
                </a:extLst>
              </p:cNvPr>
              <p:cNvSpPr/>
              <p:nvPr/>
            </p:nvSpPr>
            <p:spPr bwMode="auto">
              <a:xfrm>
                <a:off x="5727087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3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98" name="אליפסה 97">
                <a:extLst>
                  <a:ext uri="{FF2B5EF4-FFF2-40B4-BE49-F238E27FC236}">
                    <a16:creationId xmlns:a16="http://schemas.microsoft.com/office/drawing/2014/main" id="{091E650D-F423-46EF-AC81-8FC16B519A64}"/>
                  </a:ext>
                </a:extLst>
              </p:cNvPr>
              <p:cNvSpPr/>
              <p:nvPr/>
            </p:nvSpPr>
            <p:spPr bwMode="auto">
              <a:xfrm>
                <a:off x="3066438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s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99" name="אליפסה 98">
                <a:extLst>
                  <a:ext uri="{FF2B5EF4-FFF2-40B4-BE49-F238E27FC236}">
                    <a16:creationId xmlns:a16="http://schemas.microsoft.com/office/drawing/2014/main" id="{4EA517D3-9F3B-4C0A-A85C-8BA9AC5AF561}"/>
                  </a:ext>
                </a:extLst>
              </p:cNvPr>
              <p:cNvSpPr/>
              <p:nvPr/>
            </p:nvSpPr>
            <p:spPr bwMode="auto">
              <a:xfrm>
                <a:off x="7189842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5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0" name="אליפסה 99">
                <a:extLst>
                  <a:ext uri="{FF2B5EF4-FFF2-40B4-BE49-F238E27FC236}">
                    <a16:creationId xmlns:a16="http://schemas.microsoft.com/office/drawing/2014/main" id="{A6CF252B-4A5C-440D-9A52-37B2E847C8D3}"/>
                  </a:ext>
                </a:extLst>
              </p:cNvPr>
              <p:cNvSpPr/>
              <p:nvPr/>
            </p:nvSpPr>
            <p:spPr bwMode="auto">
              <a:xfrm>
                <a:off x="718984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t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1" name="אליפסה 100">
                <a:extLst>
                  <a:ext uri="{FF2B5EF4-FFF2-40B4-BE49-F238E27FC236}">
                    <a16:creationId xmlns:a16="http://schemas.microsoft.com/office/drawing/2014/main" id="{3A3974B1-B9EB-4DC5-B9A4-C187A6F1BC3F}"/>
                  </a:ext>
                </a:extLst>
              </p:cNvPr>
              <p:cNvSpPr/>
              <p:nvPr/>
            </p:nvSpPr>
            <p:spPr bwMode="auto">
              <a:xfrm>
                <a:off x="572299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4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2" name="אליפסה 101">
                <a:extLst>
                  <a:ext uri="{FF2B5EF4-FFF2-40B4-BE49-F238E27FC236}">
                    <a16:creationId xmlns:a16="http://schemas.microsoft.com/office/drawing/2014/main" id="{2328CDDC-575A-4CF9-9871-7721C3F59936}"/>
                  </a:ext>
                </a:extLst>
              </p:cNvPr>
              <p:cNvSpPr/>
              <p:nvPr/>
            </p:nvSpPr>
            <p:spPr bwMode="auto">
              <a:xfrm>
                <a:off x="3071965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1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3" name="אליפסה 102">
                <a:extLst>
                  <a:ext uri="{FF2B5EF4-FFF2-40B4-BE49-F238E27FC236}">
                    <a16:creationId xmlns:a16="http://schemas.microsoft.com/office/drawing/2014/main" id="{028BC1CC-755D-43B7-B211-9114D3172417}"/>
                  </a:ext>
                </a:extLst>
              </p:cNvPr>
              <p:cNvSpPr/>
              <p:nvPr/>
            </p:nvSpPr>
            <p:spPr bwMode="auto">
              <a:xfrm>
                <a:off x="4352925" y="44481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2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</p:grpSp>
        <p:cxnSp>
          <p:nvCxnSpPr>
            <p:cNvPr id="58" name="מחבר חץ ישר 57">
              <a:extLst>
                <a:ext uri="{FF2B5EF4-FFF2-40B4-BE49-F238E27FC236}">
                  <a16:creationId xmlns:a16="http://schemas.microsoft.com/office/drawing/2014/main" id="{4326DE10-CD76-49EC-9283-02EB18E06744}"/>
                </a:ext>
              </a:extLst>
            </p:cNvPr>
            <p:cNvCxnSpPr>
              <a:stCxn id="103" idx="5"/>
              <a:endCxn id="101" idx="1"/>
            </p:cNvCxnSpPr>
            <p:nvPr/>
          </p:nvCxnSpPr>
          <p:spPr bwMode="auto">
            <a:xfrm>
              <a:off x="4886016" y="4984761"/>
              <a:ext cx="928439" cy="46035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9" name="קבוצה 68">
              <a:extLst>
                <a:ext uri="{FF2B5EF4-FFF2-40B4-BE49-F238E27FC236}">
                  <a16:creationId xmlns:a16="http://schemas.microsoft.com/office/drawing/2014/main" id="{757D646A-FFDF-4912-83E7-8E682475DD9E}"/>
                </a:ext>
              </a:extLst>
            </p:cNvPr>
            <p:cNvGrpSpPr/>
            <p:nvPr/>
          </p:nvGrpSpPr>
          <p:grpSpPr>
            <a:xfrm>
              <a:off x="3690993" y="3531660"/>
              <a:ext cx="2036094" cy="377175"/>
              <a:chOff x="3690993" y="3531660"/>
              <a:chExt cx="2036094" cy="377175"/>
            </a:xfrm>
          </p:grpSpPr>
          <p:cxnSp>
            <p:nvCxnSpPr>
              <p:cNvPr id="95" name="מחבר חץ ישר 94">
                <a:extLst>
                  <a:ext uri="{FF2B5EF4-FFF2-40B4-BE49-F238E27FC236}">
                    <a16:creationId xmlns:a16="http://schemas.microsoft.com/office/drawing/2014/main" id="{ECB4FD27-8A09-40A5-8866-2591D4805469}"/>
                  </a:ext>
                </a:extLst>
              </p:cNvPr>
              <p:cNvCxnSpPr>
                <a:stCxn id="98" idx="6"/>
                <a:endCxn id="97" idx="2"/>
              </p:cNvCxnSpPr>
              <p:nvPr/>
            </p:nvCxnSpPr>
            <p:spPr bwMode="auto">
              <a:xfrm>
                <a:off x="3690993" y="3848100"/>
                <a:ext cx="203609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6" name="תיבת טקסט 95">
                <a:extLst>
                  <a:ext uri="{FF2B5EF4-FFF2-40B4-BE49-F238E27FC236}">
                    <a16:creationId xmlns:a16="http://schemas.microsoft.com/office/drawing/2014/main" id="{A7A69AB4-8EC3-498E-A5BB-AA820D153CE5}"/>
                  </a:ext>
                </a:extLst>
              </p:cNvPr>
              <p:cNvSpPr txBox="1"/>
              <p:nvPr/>
            </p:nvSpPr>
            <p:spPr>
              <a:xfrm>
                <a:off x="4238312" y="3531660"/>
                <a:ext cx="660178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>
                    <a:solidFill>
                      <a:srgbClr val="000000"/>
                    </a:solidFill>
                    <a:latin typeface="Comic Sans MS"/>
                    <a:cs typeface="+mn-cs"/>
                  </a:rPr>
                  <a:t>3/3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0" name="קבוצה 69">
              <a:extLst>
                <a:ext uri="{FF2B5EF4-FFF2-40B4-BE49-F238E27FC236}">
                  <a16:creationId xmlns:a16="http://schemas.microsoft.com/office/drawing/2014/main" id="{4586A3B9-7F3A-4CC2-9EE9-47B6F91ACA8A}"/>
                </a:ext>
              </a:extLst>
            </p:cNvPr>
            <p:cNvGrpSpPr/>
            <p:nvPr/>
          </p:nvGrpSpPr>
          <p:grpSpPr>
            <a:xfrm>
              <a:off x="6303255" y="3552883"/>
              <a:ext cx="886587" cy="377175"/>
              <a:chOff x="6303255" y="3552883"/>
              <a:chExt cx="886587" cy="377175"/>
            </a:xfrm>
          </p:grpSpPr>
          <p:cxnSp>
            <p:nvCxnSpPr>
              <p:cNvPr id="93" name="מחבר חץ ישר 92">
                <a:extLst>
                  <a:ext uri="{FF2B5EF4-FFF2-40B4-BE49-F238E27FC236}">
                    <a16:creationId xmlns:a16="http://schemas.microsoft.com/office/drawing/2014/main" id="{C9A4361F-7F41-4C32-A55B-6100D9C0C6A4}"/>
                  </a:ext>
                </a:extLst>
              </p:cNvPr>
              <p:cNvCxnSpPr>
                <a:stCxn id="97" idx="6"/>
                <a:endCxn id="99" idx="2"/>
              </p:cNvCxnSpPr>
              <p:nvPr/>
            </p:nvCxnSpPr>
            <p:spPr bwMode="auto">
              <a:xfrm>
                <a:off x="6351642" y="3848100"/>
                <a:ext cx="8382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4" name="תיבת טקסט 93">
                <a:extLst>
                  <a:ext uri="{FF2B5EF4-FFF2-40B4-BE49-F238E27FC236}">
                    <a16:creationId xmlns:a16="http://schemas.microsoft.com/office/drawing/2014/main" id="{8EAA5C46-0270-443E-9B76-54F9C9D0548A}"/>
                  </a:ext>
                </a:extLst>
              </p:cNvPr>
              <p:cNvSpPr txBox="1"/>
              <p:nvPr/>
            </p:nvSpPr>
            <p:spPr>
              <a:xfrm>
                <a:off x="6303255" y="3552883"/>
                <a:ext cx="674892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3/6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1" name="קבוצה 70">
              <a:extLst>
                <a:ext uri="{FF2B5EF4-FFF2-40B4-BE49-F238E27FC236}">
                  <a16:creationId xmlns:a16="http://schemas.microsoft.com/office/drawing/2014/main" id="{F1D04264-A0BE-4912-9923-64627261FCF2}"/>
                </a:ext>
              </a:extLst>
            </p:cNvPr>
            <p:cNvGrpSpPr/>
            <p:nvPr/>
          </p:nvGrpSpPr>
          <p:grpSpPr>
            <a:xfrm>
              <a:off x="6347546" y="5663028"/>
              <a:ext cx="842295" cy="377175"/>
              <a:chOff x="6347546" y="5663028"/>
              <a:chExt cx="842295" cy="377175"/>
            </a:xfrm>
          </p:grpSpPr>
          <p:cxnSp>
            <p:nvCxnSpPr>
              <p:cNvPr id="91" name="מחבר חץ ישר 90">
                <a:extLst>
                  <a:ext uri="{FF2B5EF4-FFF2-40B4-BE49-F238E27FC236}">
                    <a16:creationId xmlns:a16="http://schemas.microsoft.com/office/drawing/2014/main" id="{84EC4287-0D14-4B22-A2CE-F4726D589C9A}"/>
                  </a:ext>
                </a:extLst>
              </p:cNvPr>
              <p:cNvCxnSpPr>
                <a:stCxn id="101" idx="6"/>
                <a:endCxn id="100" idx="2"/>
              </p:cNvCxnSpPr>
              <p:nvPr/>
            </p:nvCxnSpPr>
            <p:spPr bwMode="auto">
              <a:xfrm>
                <a:off x="6347546" y="5667375"/>
                <a:ext cx="84229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" name="תיבת טקסט 91">
                <a:extLst>
                  <a:ext uri="{FF2B5EF4-FFF2-40B4-BE49-F238E27FC236}">
                    <a16:creationId xmlns:a16="http://schemas.microsoft.com/office/drawing/2014/main" id="{2CE12EB0-BEA8-4335-9012-3806EA11562D}"/>
                  </a:ext>
                </a:extLst>
              </p:cNvPr>
              <p:cNvSpPr txBox="1"/>
              <p:nvPr/>
            </p:nvSpPr>
            <p:spPr>
              <a:xfrm>
                <a:off x="6370154" y="5663028"/>
                <a:ext cx="655248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2" name="קבוצה 71">
              <a:extLst>
                <a:ext uri="{FF2B5EF4-FFF2-40B4-BE49-F238E27FC236}">
                  <a16:creationId xmlns:a16="http://schemas.microsoft.com/office/drawing/2014/main" id="{720F4EFF-7187-4EC7-A011-B60EEC40427A}"/>
                </a:ext>
              </a:extLst>
            </p:cNvPr>
            <p:cNvGrpSpPr/>
            <p:nvPr/>
          </p:nvGrpSpPr>
          <p:grpSpPr>
            <a:xfrm>
              <a:off x="3696520" y="5667375"/>
              <a:ext cx="2026471" cy="386699"/>
              <a:chOff x="3696520" y="5667375"/>
              <a:chExt cx="2026471" cy="386699"/>
            </a:xfrm>
          </p:grpSpPr>
          <p:cxnSp>
            <p:nvCxnSpPr>
              <p:cNvPr id="89" name="מחבר חץ ישר 88">
                <a:extLst>
                  <a:ext uri="{FF2B5EF4-FFF2-40B4-BE49-F238E27FC236}">
                    <a16:creationId xmlns:a16="http://schemas.microsoft.com/office/drawing/2014/main" id="{E5EF79F0-A854-425E-A9DA-38C279512069}"/>
                  </a:ext>
                </a:extLst>
              </p:cNvPr>
              <p:cNvCxnSpPr>
                <a:stCxn id="101" idx="2"/>
                <a:endCxn id="102" idx="6"/>
              </p:cNvCxnSpPr>
              <p:nvPr/>
            </p:nvCxnSpPr>
            <p:spPr bwMode="auto">
              <a:xfrm flipH="1">
                <a:off x="3696520" y="5667375"/>
                <a:ext cx="202647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0" name="תיבת טקסט 89">
                <a:extLst>
                  <a:ext uri="{FF2B5EF4-FFF2-40B4-BE49-F238E27FC236}">
                    <a16:creationId xmlns:a16="http://schemas.microsoft.com/office/drawing/2014/main" id="{D2981804-0E68-4EF9-AEA2-92B962B6194D}"/>
                  </a:ext>
                </a:extLst>
              </p:cNvPr>
              <p:cNvSpPr txBox="1"/>
              <p:nvPr/>
            </p:nvSpPr>
            <p:spPr>
              <a:xfrm>
                <a:off x="4352925" y="5676899"/>
                <a:ext cx="619178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3" name="קבוצה 72">
              <a:extLst>
                <a:ext uri="{FF2B5EF4-FFF2-40B4-BE49-F238E27FC236}">
                  <a16:creationId xmlns:a16="http://schemas.microsoft.com/office/drawing/2014/main" id="{D52DBB74-267D-401B-B563-D1A399DC11FF}"/>
                </a:ext>
              </a:extLst>
            </p:cNvPr>
            <p:cNvGrpSpPr/>
            <p:nvPr/>
          </p:nvGrpSpPr>
          <p:grpSpPr>
            <a:xfrm>
              <a:off x="6872245" y="4162425"/>
              <a:ext cx="662034" cy="1190625"/>
              <a:chOff x="6872245" y="4162425"/>
              <a:chExt cx="662034" cy="1190625"/>
            </a:xfrm>
          </p:grpSpPr>
          <p:cxnSp>
            <p:nvCxnSpPr>
              <p:cNvPr id="87" name="מחבר חץ ישר 86">
                <a:extLst>
                  <a:ext uri="{FF2B5EF4-FFF2-40B4-BE49-F238E27FC236}">
                    <a16:creationId xmlns:a16="http://schemas.microsoft.com/office/drawing/2014/main" id="{638C98DA-C006-4AFB-9617-2A5FFCDB9599}"/>
                  </a:ext>
                </a:extLst>
              </p:cNvPr>
              <p:cNvCxnSpPr>
                <a:stCxn id="99" idx="4"/>
                <a:endCxn id="100" idx="0"/>
              </p:cNvCxnSpPr>
              <p:nvPr/>
            </p:nvCxnSpPr>
            <p:spPr bwMode="auto">
              <a:xfrm flipH="1">
                <a:off x="7502119" y="4162425"/>
                <a:ext cx="1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" name="תיבת טקסט 87">
                <a:extLst>
                  <a:ext uri="{FF2B5EF4-FFF2-40B4-BE49-F238E27FC236}">
                    <a16:creationId xmlns:a16="http://schemas.microsoft.com/office/drawing/2014/main" id="{CA26B3C6-AE8F-4CAC-A710-1D15C4EB13E4}"/>
                  </a:ext>
                </a:extLst>
              </p:cNvPr>
              <p:cNvSpPr txBox="1"/>
              <p:nvPr/>
            </p:nvSpPr>
            <p:spPr>
              <a:xfrm>
                <a:off x="6872245" y="4572000"/>
                <a:ext cx="662034" cy="37717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3/9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4" name="קבוצה 73">
              <a:extLst>
                <a:ext uri="{FF2B5EF4-FFF2-40B4-BE49-F238E27FC236}">
                  <a16:creationId xmlns:a16="http://schemas.microsoft.com/office/drawing/2014/main" id="{5CE3FE02-3BCA-4B34-8338-FB966C051689}"/>
                </a:ext>
              </a:extLst>
            </p:cNvPr>
            <p:cNvGrpSpPr/>
            <p:nvPr/>
          </p:nvGrpSpPr>
          <p:grpSpPr>
            <a:xfrm>
              <a:off x="5907142" y="4162425"/>
              <a:ext cx="674891" cy="1190625"/>
              <a:chOff x="5907142" y="4162425"/>
              <a:chExt cx="674891" cy="1190625"/>
            </a:xfrm>
          </p:grpSpPr>
          <p:cxnSp>
            <p:nvCxnSpPr>
              <p:cNvPr id="85" name="מחבר חץ ישר 84">
                <a:extLst>
                  <a:ext uri="{FF2B5EF4-FFF2-40B4-BE49-F238E27FC236}">
                    <a16:creationId xmlns:a16="http://schemas.microsoft.com/office/drawing/2014/main" id="{4F4D7502-D370-4CA1-9123-B7C7679FB4EB}"/>
                  </a:ext>
                </a:extLst>
              </p:cNvPr>
              <p:cNvCxnSpPr>
                <a:stCxn id="97" idx="4"/>
                <a:endCxn id="101" idx="0"/>
              </p:cNvCxnSpPr>
              <p:nvPr/>
            </p:nvCxnSpPr>
            <p:spPr bwMode="auto">
              <a:xfrm flipH="1">
                <a:off x="6035269" y="4162425"/>
                <a:ext cx="4096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" name="תיבת טקסט 85">
                <a:extLst>
                  <a:ext uri="{FF2B5EF4-FFF2-40B4-BE49-F238E27FC236}">
                    <a16:creationId xmlns:a16="http://schemas.microsoft.com/office/drawing/2014/main" id="{F9441DC9-8622-4948-881C-778502C69E6E}"/>
                  </a:ext>
                </a:extLst>
              </p:cNvPr>
              <p:cNvSpPr txBox="1"/>
              <p:nvPr/>
            </p:nvSpPr>
            <p:spPr>
              <a:xfrm>
                <a:off x="5907142" y="4572000"/>
                <a:ext cx="674891" cy="37717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1/2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sp>
          <p:nvSpPr>
            <p:cNvPr id="75" name="תיבת טקסט 74">
              <a:extLst>
                <a:ext uri="{FF2B5EF4-FFF2-40B4-BE49-F238E27FC236}">
                  <a16:creationId xmlns:a16="http://schemas.microsoft.com/office/drawing/2014/main" id="{D9626677-AB0C-4CE8-900F-A29648496158}"/>
                </a:ext>
              </a:extLst>
            </p:cNvPr>
            <p:cNvSpPr txBox="1"/>
            <p:nvPr/>
          </p:nvSpPr>
          <p:spPr>
            <a:xfrm>
              <a:off x="4898492" y="5217691"/>
              <a:ext cx="676031" cy="3771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defTabSz="68580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825" dirty="0">
                  <a:solidFill>
                    <a:srgbClr val="000000"/>
                  </a:solidFill>
                  <a:latin typeface="Comic Sans MS"/>
                  <a:cs typeface="+mn-cs"/>
                </a:rPr>
                <a:t>0/2</a:t>
              </a:r>
              <a:endParaRPr lang="he-IL" sz="825" dirty="0">
                <a:solidFill>
                  <a:srgbClr val="000000"/>
                </a:solidFill>
                <a:latin typeface="Comic Sans MS"/>
                <a:cs typeface="+mn-cs"/>
              </a:endParaRPr>
            </a:p>
          </p:txBody>
        </p:sp>
        <p:grpSp>
          <p:nvGrpSpPr>
            <p:cNvPr id="76" name="קבוצה 75">
              <a:extLst>
                <a:ext uri="{FF2B5EF4-FFF2-40B4-BE49-F238E27FC236}">
                  <a16:creationId xmlns:a16="http://schemas.microsoft.com/office/drawing/2014/main" id="{2018AB9C-9CF0-4396-9FE1-0BACC5CC4B99}"/>
                </a:ext>
              </a:extLst>
            </p:cNvPr>
            <p:cNvGrpSpPr/>
            <p:nvPr/>
          </p:nvGrpSpPr>
          <p:grpSpPr>
            <a:xfrm>
              <a:off x="3605056" y="4984761"/>
              <a:ext cx="842352" cy="624601"/>
              <a:chOff x="3605056" y="4984761"/>
              <a:chExt cx="842352" cy="624601"/>
            </a:xfrm>
          </p:grpSpPr>
          <p:cxnSp>
            <p:nvCxnSpPr>
              <p:cNvPr id="83" name="מחבר חץ ישר 82">
                <a:extLst>
                  <a:ext uri="{FF2B5EF4-FFF2-40B4-BE49-F238E27FC236}">
                    <a16:creationId xmlns:a16="http://schemas.microsoft.com/office/drawing/2014/main" id="{9485012E-55B2-4DC9-AECF-7592FED3549B}"/>
                  </a:ext>
                </a:extLst>
              </p:cNvPr>
              <p:cNvCxnSpPr>
                <a:stCxn id="102" idx="7"/>
                <a:endCxn id="103" idx="3"/>
              </p:cNvCxnSpPr>
              <p:nvPr/>
            </p:nvCxnSpPr>
            <p:spPr bwMode="auto">
              <a:xfrm flipV="1">
                <a:off x="3605056" y="4984761"/>
                <a:ext cx="839333" cy="46035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תיבת טקסט 83">
                <a:extLst>
                  <a:ext uri="{FF2B5EF4-FFF2-40B4-BE49-F238E27FC236}">
                    <a16:creationId xmlns:a16="http://schemas.microsoft.com/office/drawing/2014/main" id="{274237C5-CE0D-4DF3-BE61-D7C73BCE9C84}"/>
                  </a:ext>
                </a:extLst>
              </p:cNvPr>
              <p:cNvSpPr txBox="1"/>
              <p:nvPr/>
            </p:nvSpPr>
            <p:spPr>
              <a:xfrm>
                <a:off x="3771376" y="5232187"/>
                <a:ext cx="676032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1/4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7" name="קבוצה 76">
              <a:extLst>
                <a:ext uri="{FF2B5EF4-FFF2-40B4-BE49-F238E27FC236}">
                  <a16:creationId xmlns:a16="http://schemas.microsoft.com/office/drawing/2014/main" id="{5045A8B9-C5D7-4C81-8B87-7A74539EFC3F}"/>
                </a:ext>
              </a:extLst>
            </p:cNvPr>
            <p:cNvGrpSpPr/>
            <p:nvPr/>
          </p:nvGrpSpPr>
          <p:grpSpPr>
            <a:xfrm>
              <a:off x="3258328" y="4162425"/>
              <a:ext cx="667661" cy="1190625"/>
              <a:chOff x="3258328" y="4162425"/>
              <a:chExt cx="667661" cy="1190625"/>
            </a:xfrm>
          </p:grpSpPr>
          <p:cxnSp>
            <p:nvCxnSpPr>
              <p:cNvPr id="81" name="מחבר חץ ישר 80">
                <a:extLst>
                  <a:ext uri="{FF2B5EF4-FFF2-40B4-BE49-F238E27FC236}">
                    <a16:creationId xmlns:a16="http://schemas.microsoft.com/office/drawing/2014/main" id="{6B42C92F-4E5E-4609-AB99-D4838B0BD762}"/>
                  </a:ext>
                </a:extLst>
              </p:cNvPr>
              <p:cNvCxnSpPr>
                <a:stCxn id="98" idx="4"/>
                <a:endCxn id="102" idx="0"/>
              </p:cNvCxnSpPr>
              <p:nvPr/>
            </p:nvCxnSpPr>
            <p:spPr bwMode="auto">
              <a:xfrm>
                <a:off x="3378716" y="4162425"/>
                <a:ext cx="5527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תיבת טקסט 81">
                <a:extLst>
                  <a:ext uri="{FF2B5EF4-FFF2-40B4-BE49-F238E27FC236}">
                    <a16:creationId xmlns:a16="http://schemas.microsoft.com/office/drawing/2014/main" id="{E114DD1A-8ADA-4699-8D0E-7F6B8AC99ED5}"/>
                  </a:ext>
                </a:extLst>
              </p:cNvPr>
              <p:cNvSpPr txBox="1"/>
              <p:nvPr/>
            </p:nvSpPr>
            <p:spPr>
              <a:xfrm>
                <a:off x="3258328" y="4576511"/>
                <a:ext cx="667661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8" name="קבוצה 77">
              <a:extLst>
                <a:ext uri="{FF2B5EF4-FFF2-40B4-BE49-F238E27FC236}">
                  <a16:creationId xmlns:a16="http://schemas.microsoft.com/office/drawing/2014/main" id="{2B704FA1-4B17-455C-BE83-739F6E1668BD}"/>
                </a:ext>
              </a:extLst>
            </p:cNvPr>
            <p:cNvGrpSpPr/>
            <p:nvPr/>
          </p:nvGrpSpPr>
          <p:grpSpPr>
            <a:xfrm>
              <a:off x="4721079" y="4039188"/>
              <a:ext cx="1097473" cy="501051"/>
              <a:chOff x="4721079" y="4039188"/>
              <a:chExt cx="1097473" cy="501051"/>
            </a:xfrm>
          </p:grpSpPr>
          <p:cxnSp>
            <p:nvCxnSpPr>
              <p:cNvPr id="79" name="מחבר חץ ישר 78">
                <a:extLst>
                  <a:ext uri="{FF2B5EF4-FFF2-40B4-BE49-F238E27FC236}">
                    <a16:creationId xmlns:a16="http://schemas.microsoft.com/office/drawing/2014/main" id="{9B80CC74-F21D-4D35-B2E3-BDF4579D9351}"/>
                  </a:ext>
                </a:extLst>
              </p:cNvPr>
              <p:cNvCxnSpPr>
                <a:stCxn id="103" idx="7"/>
                <a:endCxn id="97" idx="3"/>
              </p:cNvCxnSpPr>
              <p:nvPr/>
            </p:nvCxnSpPr>
            <p:spPr bwMode="auto">
              <a:xfrm flipV="1">
                <a:off x="4886017" y="4070362"/>
                <a:ext cx="932535" cy="46987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" name="תיבת טקסט 79">
                <a:extLst>
                  <a:ext uri="{FF2B5EF4-FFF2-40B4-BE49-F238E27FC236}">
                    <a16:creationId xmlns:a16="http://schemas.microsoft.com/office/drawing/2014/main" id="{EA4B36CD-38C0-47FB-9247-103AB9DAB06C}"/>
                  </a:ext>
                </a:extLst>
              </p:cNvPr>
              <p:cNvSpPr txBox="1"/>
              <p:nvPr/>
            </p:nvSpPr>
            <p:spPr>
              <a:xfrm>
                <a:off x="4721079" y="4039188"/>
                <a:ext cx="624555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</p:grpSp>
      <p:grpSp>
        <p:nvGrpSpPr>
          <p:cNvPr id="142" name="קבוצה 141">
            <a:extLst>
              <a:ext uri="{FF2B5EF4-FFF2-40B4-BE49-F238E27FC236}">
                <a16:creationId xmlns:a16="http://schemas.microsoft.com/office/drawing/2014/main" id="{EB41C879-828C-43DD-9D58-67AE41EDE8EE}"/>
              </a:ext>
            </a:extLst>
          </p:cNvPr>
          <p:cNvGrpSpPr/>
          <p:nvPr/>
        </p:nvGrpSpPr>
        <p:grpSpPr>
          <a:xfrm>
            <a:off x="5427399" y="3792942"/>
            <a:ext cx="2695676" cy="1466540"/>
            <a:chOff x="3066438" y="3531660"/>
            <a:chExt cx="4747959" cy="2522414"/>
          </a:xfrm>
        </p:grpSpPr>
        <p:grpSp>
          <p:nvGrpSpPr>
            <p:cNvPr id="143" name="קבוצה 142">
              <a:extLst>
                <a:ext uri="{FF2B5EF4-FFF2-40B4-BE49-F238E27FC236}">
                  <a16:creationId xmlns:a16="http://schemas.microsoft.com/office/drawing/2014/main" id="{74D0ECB2-779A-4532-A29B-21605DDB7F41}"/>
                </a:ext>
              </a:extLst>
            </p:cNvPr>
            <p:cNvGrpSpPr/>
            <p:nvPr/>
          </p:nvGrpSpPr>
          <p:grpSpPr>
            <a:xfrm>
              <a:off x="3066438" y="3533775"/>
              <a:ext cx="4747959" cy="2447925"/>
              <a:chOff x="3066438" y="3533775"/>
              <a:chExt cx="4747959" cy="2447925"/>
            </a:xfrm>
          </p:grpSpPr>
          <p:sp>
            <p:nvSpPr>
              <p:cNvPr id="173" name="אליפסה 172">
                <a:extLst>
                  <a:ext uri="{FF2B5EF4-FFF2-40B4-BE49-F238E27FC236}">
                    <a16:creationId xmlns:a16="http://schemas.microsoft.com/office/drawing/2014/main" id="{D45B6271-F126-4D34-93C0-7D32054A7BC9}"/>
                  </a:ext>
                </a:extLst>
              </p:cNvPr>
              <p:cNvSpPr/>
              <p:nvPr/>
            </p:nvSpPr>
            <p:spPr bwMode="auto">
              <a:xfrm>
                <a:off x="5727087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3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4" name="אליפסה 173">
                <a:extLst>
                  <a:ext uri="{FF2B5EF4-FFF2-40B4-BE49-F238E27FC236}">
                    <a16:creationId xmlns:a16="http://schemas.microsoft.com/office/drawing/2014/main" id="{FFDBE430-59DD-4038-B4F9-C51444EDED08}"/>
                  </a:ext>
                </a:extLst>
              </p:cNvPr>
              <p:cNvSpPr/>
              <p:nvPr/>
            </p:nvSpPr>
            <p:spPr bwMode="auto">
              <a:xfrm>
                <a:off x="3066438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s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5" name="אליפסה 174">
                <a:extLst>
                  <a:ext uri="{FF2B5EF4-FFF2-40B4-BE49-F238E27FC236}">
                    <a16:creationId xmlns:a16="http://schemas.microsoft.com/office/drawing/2014/main" id="{60678F1C-25A3-4530-B69F-BE1B6D737263}"/>
                  </a:ext>
                </a:extLst>
              </p:cNvPr>
              <p:cNvSpPr/>
              <p:nvPr/>
            </p:nvSpPr>
            <p:spPr bwMode="auto">
              <a:xfrm>
                <a:off x="7189842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5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6" name="אליפסה 175">
                <a:extLst>
                  <a:ext uri="{FF2B5EF4-FFF2-40B4-BE49-F238E27FC236}">
                    <a16:creationId xmlns:a16="http://schemas.microsoft.com/office/drawing/2014/main" id="{B74E560E-EA4C-417F-8044-2468BBC682CD}"/>
                  </a:ext>
                </a:extLst>
              </p:cNvPr>
              <p:cNvSpPr/>
              <p:nvPr/>
            </p:nvSpPr>
            <p:spPr bwMode="auto">
              <a:xfrm>
                <a:off x="718984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t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7" name="אליפסה 176">
                <a:extLst>
                  <a:ext uri="{FF2B5EF4-FFF2-40B4-BE49-F238E27FC236}">
                    <a16:creationId xmlns:a16="http://schemas.microsoft.com/office/drawing/2014/main" id="{E036D669-18C6-4F10-B917-CC1043381FFF}"/>
                  </a:ext>
                </a:extLst>
              </p:cNvPr>
              <p:cNvSpPr/>
              <p:nvPr/>
            </p:nvSpPr>
            <p:spPr bwMode="auto">
              <a:xfrm>
                <a:off x="572299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4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8" name="אליפסה 177">
                <a:extLst>
                  <a:ext uri="{FF2B5EF4-FFF2-40B4-BE49-F238E27FC236}">
                    <a16:creationId xmlns:a16="http://schemas.microsoft.com/office/drawing/2014/main" id="{782F5D2F-E552-4969-BDC2-351B5AA6005F}"/>
                  </a:ext>
                </a:extLst>
              </p:cNvPr>
              <p:cNvSpPr/>
              <p:nvPr/>
            </p:nvSpPr>
            <p:spPr bwMode="auto">
              <a:xfrm>
                <a:off x="3071965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1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9" name="אליפסה 178">
                <a:extLst>
                  <a:ext uri="{FF2B5EF4-FFF2-40B4-BE49-F238E27FC236}">
                    <a16:creationId xmlns:a16="http://schemas.microsoft.com/office/drawing/2014/main" id="{714EFC11-278E-469D-92AD-BAFBE8F05DEB}"/>
                  </a:ext>
                </a:extLst>
              </p:cNvPr>
              <p:cNvSpPr/>
              <p:nvPr/>
            </p:nvSpPr>
            <p:spPr bwMode="auto">
              <a:xfrm>
                <a:off x="4352925" y="44481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2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</p:grpSp>
        <p:cxnSp>
          <p:nvCxnSpPr>
            <p:cNvPr id="144" name="מחבר חץ ישר 143">
              <a:extLst>
                <a:ext uri="{FF2B5EF4-FFF2-40B4-BE49-F238E27FC236}">
                  <a16:creationId xmlns:a16="http://schemas.microsoft.com/office/drawing/2014/main" id="{9591DEB1-4555-4249-8CF4-858EC1241246}"/>
                </a:ext>
              </a:extLst>
            </p:cNvPr>
            <p:cNvCxnSpPr>
              <a:stCxn id="179" idx="5"/>
              <a:endCxn id="177" idx="1"/>
            </p:cNvCxnSpPr>
            <p:nvPr/>
          </p:nvCxnSpPr>
          <p:spPr bwMode="auto">
            <a:xfrm>
              <a:off x="4886016" y="4984761"/>
              <a:ext cx="928439" cy="46035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45" name="קבוצה 144">
              <a:extLst>
                <a:ext uri="{FF2B5EF4-FFF2-40B4-BE49-F238E27FC236}">
                  <a16:creationId xmlns:a16="http://schemas.microsoft.com/office/drawing/2014/main" id="{057099FD-5353-4B5B-82E0-5CFD8394A4C6}"/>
                </a:ext>
              </a:extLst>
            </p:cNvPr>
            <p:cNvGrpSpPr/>
            <p:nvPr/>
          </p:nvGrpSpPr>
          <p:grpSpPr>
            <a:xfrm>
              <a:off x="3690993" y="3531660"/>
              <a:ext cx="2036094" cy="377175"/>
              <a:chOff x="3690993" y="3531660"/>
              <a:chExt cx="2036094" cy="377175"/>
            </a:xfrm>
          </p:grpSpPr>
          <p:cxnSp>
            <p:nvCxnSpPr>
              <p:cNvPr id="171" name="מחבר חץ ישר 170">
                <a:extLst>
                  <a:ext uri="{FF2B5EF4-FFF2-40B4-BE49-F238E27FC236}">
                    <a16:creationId xmlns:a16="http://schemas.microsoft.com/office/drawing/2014/main" id="{277893EF-287B-486E-A79B-1F40479DB589}"/>
                  </a:ext>
                </a:extLst>
              </p:cNvPr>
              <p:cNvCxnSpPr>
                <a:stCxn id="174" idx="6"/>
                <a:endCxn id="173" idx="2"/>
              </p:cNvCxnSpPr>
              <p:nvPr/>
            </p:nvCxnSpPr>
            <p:spPr bwMode="auto">
              <a:xfrm>
                <a:off x="3690993" y="3848100"/>
                <a:ext cx="203609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2" name="תיבת טקסט 171">
                <a:extLst>
                  <a:ext uri="{FF2B5EF4-FFF2-40B4-BE49-F238E27FC236}">
                    <a16:creationId xmlns:a16="http://schemas.microsoft.com/office/drawing/2014/main" id="{7DE54790-623A-4448-BB9E-29FF6B3132D3}"/>
                  </a:ext>
                </a:extLst>
              </p:cNvPr>
              <p:cNvSpPr txBox="1"/>
              <p:nvPr/>
            </p:nvSpPr>
            <p:spPr>
              <a:xfrm>
                <a:off x="4114188" y="3531660"/>
                <a:ext cx="706937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3/3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6" name="קבוצה 145">
              <a:extLst>
                <a:ext uri="{FF2B5EF4-FFF2-40B4-BE49-F238E27FC236}">
                  <a16:creationId xmlns:a16="http://schemas.microsoft.com/office/drawing/2014/main" id="{364A4913-2896-4660-93C3-CAAB7176CC57}"/>
                </a:ext>
              </a:extLst>
            </p:cNvPr>
            <p:cNvGrpSpPr/>
            <p:nvPr/>
          </p:nvGrpSpPr>
          <p:grpSpPr>
            <a:xfrm>
              <a:off x="6322901" y="3552883"/>
              <a:ext cx="866941" cy="377175"/>
              <a:chOff x="6322901" y="3552883"/>
              <a:chExt cx="866941" cy="377175"/>
            </a:xfrm>
          </p:grpSpPr>
          <p:cxnSp>
            <p:nvCxnSpPr>
              <p:cNvPr id="169" name="מחבר חץ ישר 168">
                <a:extLst>
                  <a:ext uri="{FF2B5EF4-FFF2-40B4-BE49-F238E27FC236}">
                    <a16:creationId xmlns:a16="http://schemas.microsoft.com/office/drawing/2014/main" id="{983B9A60-84E7-4FF9-A539-8D9F00EF46EA}"/>
                  </a:ext>
                </a:extLst>
              </p:cNvPr>
              <p:cNvCxnSpPr>
                <a:stCxn id="173" idx="6"/>
                <a:endCxn id="175" idx="2"/>
              </p:cNvCxnSpPr>
              <p:nvPr/>
            </p:nvCxnSpPr>
            <p:spPr bwMode="auto">
              <a:xfrm>
                <a:off x="6351642" y="3848100"/>
                <a:ext cx="8382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0" name="תיבת טקסט 169">
                <a:extLst>
                  <a:ext uri="{FF2B5EF4-FFF2-40B4-BE49-F238E27FC236}">
                    <a16:creationId xmlns:a16="http://schemas.microsoft.com/office/drawing/2014/main" id="{C36A2560-0D57-470D-9431-91E6378019B9}"/>
                  </a:ext>
                </a:extLst>
              </p:cNvPr>
              <p:cNvSpPr txBox="1"/>
              <p:nvPr/>
            </p:nvSpPr>
            <p:spPr>
              <a:xfrm>
                <a:off x="6322901" y="3552883"/>
                <a:ext cx="655248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4/6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4211B0D1-97C0-440C-B6C0-79BBD7247782}"/>
                </a:ext>
              </a:extLst>
            </p:cNvPr>
            <p:cNvGrpSpPr/>
            <p:nvPr/>
          </p:nvGrpSpPr>
          <p:grpSpPr>
            <a:xfrm>
              <a:off x="6347546" y="5663028"/>
              <a:ext cx="842295" cy="377175"/>
              <a:chOff x="6347546" y="5663028"/>
              <a:chExt cx="842295" cy="377175"/>
            </a:xfrm>
          </p:grpSpPr>
          <p:cxnSp>
            <p:nvCxnSpPr>
              <p:cNvPr id="167" name="מחבר חץ ישר 166">
                <a:extLst>
                  <a:ext uri="{FF2B5EF4-FFF2-40B4-BE49-F238E27FC236}">
                    <a16:creationId xmlns:a16="http://schemas.microsoft.com/office/drawing/2014/main" id="{23E6D136-29C7-41E1-BC41-DF5259CA0DF9}"/>
                  </a:ext>
                </a:extLst>
              </p:cNvPr>
              <p:cNvCxnSpPr>
                <a:stCxn id="177" idx="6"/>
                <a:endCxn id="176" idx="2"/>
              </p:cNvCxnSpPr>
              <p:nvPr/>
            </p:nvCxnSpPr>
            <p:spPr bwMode="auto">
              <a:xfrm>
                <a:off x="6347546" y="5667375"/>
                <a:ext cx="84229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8" name="תיבת טקסט 167">
                <a:extLst>
                  <a:ext uri="{FF2B5EF4-FFF2-40B4-BE49-F238E27FC236}">
                    <a16:creationId xmlns:a16="http://schemas.microsoft.com/office/drawing/2014/main" id="{F688BFEC-96E6-4A47-A498-A307F95CE2C9}"/>
                  </a:ext>
                </a:extLst>
              </p:cNvPr>
              <p:cNvSpPr txBox="1"/>
              <p:nvPr/>
            </p:nvSpPr>
            <p:spPr>
              <a:xfrm>
                <a:off x="6370154" y="5663028"/>
                <a:ext cx="624555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8" name="קבוצה 147">
              <a:extLst>
                <a:ext uri="{FF2B5EF4-FFF2-40B4-BE49-F238E27FC236}">
                  <a16:creationId xmlns:a16="http://schemas.microsoft.com/office/drawing/2014/main" id="{73F8D110-6F66-41C8-BCCD-2DF0DD7BCF04}"/>
                </a:ext>
              </a:extLst>
            </p:cNvPr>
            <p:cNvGrpSpPr/>
            <p:nvPr/>
          </p:nvGrpSpPr>
          <p:grpSpPr>
            <a:xfrm>
              <a:off x="3696520" y="5667375"/>
              <a:ext cx="2026471" cy="386699"/>
              <a:chOff x="3696520" y="5667375"/>
              <a:chExt cx="2026471" cy="386699"/>
            </a:xfrm>
          </p:grpSpPr>
          <p:cxnSp>
            <p:nvCxnSpPr>
              <p:cNvPr id="165" name="מחבר חץ ישר 164">
                <a:extLst>
                  <a:ext uri="{FF2B5EF4-FFF2-40B4-BE49-F238E27FC236}">
                    <a16:creationId xmlns:a16="http://schemas.microsoft.com/office/drawing/2014/main" id="{3A4F6EF7-D083-4123-AE3A-9B0433C5BDAE}"/>
                  </a:ext>
                </a:extLst>
              </p:cNvPr>
              <p:cNvCxnSpPr>
                <a:stCxn id="177" idx="2"/>
                <a:endCxn id="178" idx="6"/>
              </p:cNvCxnSpPr>
              <p:nvPr/>
            </p:nvCxnSpPr>
            <p:spPr bwMode="auto">
              <a:xfrm flipH="1">
                <a:off x="3696520" y="5667375"/>
                <a:ext cx="202647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6" name="תיבת טקסט 165">
                <a:extLst>
                  <a:ext uri="{FF2B5EF4-FFF2-40B4-BE49-F238E27FC236}">
                    <a16:creationId xmlns:a16="http://schemas.microsoft.com/office/drawing/2014/main" id="{A992AD84-FB7B-41CA-9852-DBDC0DDA40B1}"/>
                  </a:ext>
                </a:extLst>
              </p:cNvPr>
              <p:cNvSpPr txBox="1"/>
              <p:nvPr/>
            </p:nvSpPr>
            <p:spPr>
              <a:xfrm>
                <a:off x="4352925" y="5676899"/>
                <a:ext cx="745511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9" name="קבוצה 148">
              <a:extLst>
                <a:ext uri="{FF2B5EF4-FFF2-40B4-BE49-F238E27FC236}">
                  <a16:creationId xmlns:a16="http://schemas.microsoft.com/office/drawing/2014/main" id="{2A2FEEEA-D3EA-4B81-BA90-CAF2B3367589}"/>
                </a:ext>
              </a:extLst>
            </p:cNvPr>
            <p:cNvGrpSpPr/>
            <p:nvPr/>
          </p:nvGrpSpPr>
          <p:grpSpPr>
            <a:xfrm>
              <a:off x="6859388" y="4162425"/>
              <a:ext cx="674891" cy="1190625"/>
              <a:chOff x="6859388" y="4162425"/>
              <a:chExt cx="674891" cy="1190625"/>
            </a:xfrm>
          </p:grpSpPr>
          <p:cxnSp>
            <p:nvCxnSpPr>
              <p:cNvPr id="163" name="מחבר חץ ישר 162">
                <a:extLst>
                  <a:ext uri="{FF2B5EF4-FFF2-40B4-BE49-F238E27FC236}">
                    <a16:creationId xmlns:a16="http://schemas.microsoft.com/office/drawing/2014/main" id="{32E874E6-112E-4D78-BE8A-7D1E5CCDCA54}"/>
                  </a:ext>
                </a:extLst>
              </p:cNvPr>
              <p:cNvCxnSpPr>
                <a:stCxn id="175" idx="4"/>
                <a:endCxn id="176" idx="0"/>
              </p:cNvCxnSpPr>
              <p:nvPr/>
            </p:nvCxnSpPr>
            <p:spPr bwMode="auto">
              <a:xfrm flipH="1">
                <a:off x="7502119" y="4162425"/>
                <a:ext cx="1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4" name="תיבת טקסט 163">
                <a:extLst>
                  <a:ext uri="{FF2B5EF4-FFF2-40B4-BE49-F238E27FC236}">
                    <a16:creationId xmlns:a16="http://schemas.microsoft.com/office/drawing/2014/main" id="{11B8E91A-E6F6-42CD-A5DE-A3CECAF335EB}"/>
                  </a:ext>
                </a:extLst>
              </p:cNvPr>
              <p:cNvSpPr txBox="1"/>
              <p:nvPr/>
            </p:nvSpPr>
            <p:spPr>
              <a:xfrm>
                <a:off x="6859388" y="4572000"/>
                <a:ext cx="674891" cy="37717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4/9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sp>
          <p:nvSpPr>
            <p:cNvPr id="162" name="תיבת טקסט 161">
              <a:extLst>
                <a:ext uri="{FF2B5EF4-FFF2-40B4-BE49-F238E27FC236}">
                  <a16:creationId xmlns:a16="http://schemas.microsoft.com/office/drawing/2014/main" id="{CE16E931-B907-46F7-8BB0-73135D0F73FE}"/>
                </a:ext>
              </a:extLst>
            </p:cNvPr>
            <p:cNvSpPr txBox="1"/>
            <p:nvPr/>
          </p:nvSpPr>
          <p:spPr>
            <a:xfrm>
              <a:off x="5939395" y="4571853"/>
              <a:ext cx="674892" cy="3771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defTabSz="68580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825" dirty="0">
                  <a:solidFill>
                    <a:srgbClr val="000000"/>
                  </a:solidFill>
                  <a:latin typeface="Comic Sans MS"/>
                  <a:cs typeface="+mn-cs"/>
                </a:rPr>
                <a:t>0/2</a:t>
              </a:r>
              <a:endParaRPr lang="he-IL" sz="825" dirty="0">
                <a:solidFill>
                  <a:srgbClr val="000000"/>
                </a:solidFill>
                <a:latin typeface="Comic Sans MS"/>
                <a:cs typeface="+mn-cs"/>
              </a:endParaRPr>
            </a:p>
          </p:txBody>
        </p:sp>
        <p:sp>
          <p:nvSpPr>
            <p:cNvPr id="151" name="תיבת טקסט 150">
              <a:extLst>
                <a:ext uri="{FF2B5EF4-FFF2-40B4-BE49-F238E27FC236}">
                  <a16:creationId xmlns:a16="http://schemas.microsoft.com/office/drawing/2014/main" id="{AF601D6F-081D-4104-A9C5-12F107A8C72B}"/>
                </a:ext>
              </a:extLst>
            </p:cNvPr>
            <p:cNvSpPr txBox="1"/>
            <p:nvPr/>
          </p:nvSpPr>
          <p:spPr>
            <a:xfrm>
              <a:off x="4898492" y="5217691"/>
              <a:ext cx="693652" cy="3771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defTabSz="68580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825" dirty="0">
                  <a:solidFill>
                    <a:srgbClr val="000000"/>
                  </a:solidFill>
                  <a:latin typeface="Comic Sans MS"/>
                  <a:cs typeface="+mn-cs"/>
                </a:rPr>
                <a:t>1/2</a:t>
              </a:r>
              <a:endParaRPr lang="he-IL" sz="825" dirty="0">
                <a:solidFill>
                  <a:srgbClr val="000000"/>
                </a:solidFill>
                <a:latin typeface="Comic Sans MS"/>
                <a:cs typeface="+mn-cs"/>
              </a:endParaRPr>
            </a:p>
          </p:txBody>
        </p:sp>
        <p:grpSp>
          <p:nvGrpSpPr>
            <p:cNvPr id="152" name="קבוצה 151">
              <a:extLst>
                <a:ext uri="{FF2B5EF4-FFF2-40B4-BE49-F238E27FC236}">
                  <a16:creationId xmlns:a16="http://schemas.microsoft.com/office/drawing/2014/main" id="{4E4AA64E-B216-4EA8-8F00-093133948923}"/>
                </a:ext>
              </a:extLst>
            </p:cNvPr>
            <p:cNvGrpSpPr/>
            <p:nvPr/>
          </p:nvGrpSpPr>
          <p:grpSpPr>
            <a:xfrm>
              <a:off x="3605056" y="4984761"/>
              <a:ext cx="903047" cy="624601"/>
              <a:chOff x="3605056" y="4984761"/>
              <a:chExt cx="903047" cy="624601"/>
            </a:xfrm>
          </p:grpSpPr>
          <p:cxnSp>
            <p:nvCxnSpPr>
              <p:cNvPr id="159" name="מחבר חץ ישר 158">
                <a:extLst>
                  <a:ext uri="{FF2B5EF4-FFF2-40B4-BE49-F238E27FC236}">
                    <a16:creationId xmlns:a16="http://schemas.microsoft.com/office/drawing/2014/main" id="{E3608A74-CB74-4476-B4C0-E7F3D17D9CB8}"/>
                  </a:ext>
                </a:extLst>
              </p:cNvPr>
              <p:cNvCxnSpPr>
                <a:stCxn id="178" idx="7"/>
                <a:endCxn id="179" idx="3"/>
              </p:cNvCxnSpPr>
              <p:nvPr/>
            </p:nvCxnSpPr>
            <p:spPr bwMode="auto">
              <a:xfrm flipV="1">
                <a:off x="3605056" y="4984761"/>
                <a:ext cx="839333" cy="46035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0" name="תיבת טקסט 159">
                <a:extLst>
                  <a:ext uri="{FF2B5EF4-FFF2-40B4-BE49-F238E27FC236}">
                    <a16:creationId xmlns:a16="http://schemas.microsoft.com/office/drawing/2014/main" id="{78D37BB5-8576-4A00-A593-73A2D10FFDCE}"/>
                  </a:ext>
                </a:extLst>
              </p:cNvPr>
              <p:cNvSpPr txBox="1"/>
              <p:nvPr/>
            </p:nvSpPr>
            <p:spPr>
              <a:xfrm>
                <a:off x="3864592" y="5232187"/>
                <a:ext cx="643511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2/4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53" name="קבוצה 152">
              <a:extLst>
                <a:ext uri="{FF2B5EF4-FFF2-40B4-BE49-F238E27FC236}">
                  <a16:creationId xmlns:a16="http://schemas.microsoft.com/office/drawing/2014/main" id="{F3079C85-476D-46D8-907F-F2D6F1477489}"/>
                </a:ext>
              </a:extLst>
            </p:cNvPr>
            <p:cNvGrpSpPr/>
            <p:nvPr/>
          </p:nvGrpSpPr>
          <p:grpSpPr>
            <a:xfrm>
              <a:off x="3281686" y="4162425"/>
              <a:ext cx="644301" cy="1190625"/>
              <a:chOff x="3281686" y="4162425"/>
              <a:chExt cx="644301" cy="1190625"/>
            </a:xfrm>
          </p:grpSpPr>
          <p:cxnSp>
            <p:nvCxnSpPr>
              <p:cNvPr id="157" name="מחבר חץ ישר 156">
                <a:extLst>
                  <a:ext uri="{FF2B5EF4-FFF2-40B4-BE49-F238E27FC236}">
                    <a16:creationId xmlns:a16="http://schemas.microsoft.com/office/drawing/2014/main" id="{0F2EC3AF-B419-459F-A149-B8A74C7E7C3A}"/>
                  </a:ext>
                </a:extLst>
              </p:cNvPr>
              <p:cNvCxnSpPr>
                <a:stCxn id="174" idx="4"/>
                <a:endCxn id="178" idx="0"/>
              </p:cNvCxnSpPr>
              <p:nvPr/>
            </p:nvCxnSpPr>
            <p:spPr bwMode="auto">
              <a:xfrm>
                <a:off x="3378716" y="4162425"/>
                <a:ext cx="5527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8" name="תיבת טקסט 157">
                <a:extLst>
                  <a:ext uri="{FF2B5EF4-FFF2-40B4-BE49-F238E27FC236}">
                    <a16:creationId xmlns:a16="http://schemas.microsoft.com/office/drawing/2014/main" id="{045C3ACC-33B1-4CC9-84C2-CF1A66D0AC65}"/>
                  </a:ext>
                </a:extLst>
              </p:cNvPr>
              <p:cNvSpPr txBox="1"/>
              <p:nvPr/>
            </p:nvSpPr>
            <p:spPr>
              <a:xfrm>
                <a:off x="3281686" y="4576511"/>
                <a:ext cx="644301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2/3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54" name="קבוצה 153">
              <a:extLst>
                <a:ext uri="{FF2B5EF4-FFF2-40B4-BE49-F238E27FC236}">
                  <a16:creationId xmlns:a16="http://schemas.microsoft.com/office/drawing/2014/main" id="{C34DAA55-AF8C-437A-AFB3-39BAD7CBBFEF}"/>
                </a:ext>
              </a:extLst>
            </p:cNvPr>
            <p:cNvGrpSpPr/>
            <p:nvPr/>
          </p:nvGrpSpPr>
          <p:grpSpPr>
            <a:xfrm>
              <a:off x="4721079" y="4039188"/>
              <a:ext cx="1097472" cy="501051"/>
              <a:chOff x="4721079" y="4039188"/>
              <a:chExt cx="1097472" cy="501051"/>
            </a:xfrm>
          </p:grpSpPr>
          <p:cxnSp>
            <p:nvCxnSpPr>
              <p:cNvPr id="155" name="מחבר חץ ישר 154">
                <a:extLst>
                  <a:ext uri="{FF2B5EF4-FFF2-40B4-BE49-F238E27FC236}">
                    <a16:creationId xmlns:a16="http://schemas.microsoft.com/office/drawing/2014/main" id="{E5253FF7-31BD-42BE-96F9-7B418A8EFC54}"/>
                  </a:ext>
                </a:extLst>
              </p:cNvPr>
              <p:cNvCxnSpPr>
                <a:stCxn id="179" idx="7"/>
                <a:endCxn id="173" idx="3"/>
              </p:cNvCxnSpPr>
              <p:nvPr/>
            </p:nvCxnSpPr>
            <p:spPr bwMode="auto">
              <a:xfrm flipV="1">
                <a:off x="4886016" y="4070361"/>
                <a:ext cx="932535" cy="46987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6" name="תיבת טקסט 155">
                <a:extLst>
                  <a:ext uri="{FF2B5EF4-FFF2-40B4-BE49-F238E27FC236}">
                    <a16:creationId xmlns:a16="http://schemas.microsoft.com/office/drawing/2014/main" id="{1FEC8F2D-1775-4E81-BF1F-BF51B659EAE1}"/>
                  </a:ext>
                </a:extLst>
              </p:cNvPr>
              <p:cNvSpPr txBox="1"/>
              <p:nvPr/>
            </p:nvSpPr>
            <p:spPr>
              <a:xfrm>
                <a:off x="4721079" y="4039188"/>
                <a:ext cx="629222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</p:grpSp>
      <p:cxnSp>
        <p:nvCxnSpPr>
          <p:cNvPr id="104" name="מחבר חץ ישר 103">
            <a:extLst>
              <a:ext uri="{FF2B5EF4-FFF2-40B4-BE49-F238E27FC236}">
                <a16:creationId xmlns:a16="http://schemas.microsoft.com/office/drawing/2014/main" id="{EC44B412-E7F7-4F59-9BAE-C33BF18EBCDE}"/>
              </a:ext>
            </a:extLst>
          </p:cNvPr>
          <p:cNvCxnSpPr/>
          <p:nvPr/>
        </p:nvCxnSpPr>
        <p:spPr bwMode="auto">
          <a:xfrm flipV="1">
            <a:off x="7048305" y="4130704"/>
            <a:ext cx="2326" cy="692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מחבר חץ ישר 104">
            <a:extLst>
              <a:ext uri="{FF2B5EF4-FFF2-40B4-BE49-F238E27FC236}">
                <a16:creationId xmlns:a16="http://schemas.microsoft.com/office/drawing/2014/main" id="{3DAAF914-824D-4314-A697-ADE089845BE7}"/>
              </a:ext>
            </a:extLst>
          </p:cNvPr>
          <p:cNvCxnSpPr>
            <a:stCxn id="173" idx="4"/>
            <a:endCxn id="177" idx="0"/>
          </p:cNvCxnSpPr>
          <p:nvPr/>
        </p:nvCxnSpPr>
        <p:spPr bwMode="auto">
          <a:xfrm flipH="1">
            <a:off x="7112967" y="4159672"/>
            <a:ext cx="2326" cy="692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תיבת טקסט 105">
            <a:extLst>
              <a:ext uri="{FF2B5EF4-FFF2-40B4-BE49-F238E27FC236}">
                <a16:creationId xmlns:a16="http://schemas.microsoft.com/office/drawing/2014/main" id="{A61DA742-3174-4511-A8F0-556A8D356694}"/>
              </a:ext>
            </a:extLst>
          </p:cNvPr>
          <p:cNvSpPr txBox="1"/>
          <p:nvPr/>
        </p:nvSpPr>
        <p:spPr>
          <a:xfrm>
            <a:off x="6745898" y="4386197"/>
            <a:ext cx="330895" cy="2192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defTabSz="685800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25" dirty="0">
                <a:solidFill>
                  <a:srgbClr val="000000"/>
                </a:solidFill>
                <a:latin typeface="Comic Sans MS"/>
                <a:cs typeface="+mn-cs"/>
              </a:rPr>
              <a:t>1</a:t>
            </a:r>
            <a:endParaRPr lang="he-IL" sz="825" dirty="0">
              <a:solidFill>
                <a:srgbClr val="000000"/>
              </a:solidFill>
              <a:latin typeface="Comic Sans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622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E17F9C3-462F-4F42-AA66-42DD984F9E0B}"/>
              </a:ext>
            </a:extLst>
          </p:cNvPr>
          <p:cNvSpPr txBox="1">
            <a:spLocks/>
          </p:cNvSpPr>
          <p:nvPr/>
        </p:nvSpPr>
        <p:spPr bwMode="auto">
          <a:xfrm>
            <a:off x="253388" y="1371600"/>
            <a:ext cx="805241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imes New Roman" pitchFamily="18" charset="0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rtl="1"/>
            <a:r>
              <a:rPr lang="he-IL" sz="2000" u="sng" dirty="0"/>
              <a:t>האלגוריתם:</a:t>
            </a:r>
            <a:r>
              <a:rPr lang="he-IL" sz="2000" dirty="0"/>
              <a:t> ביצוע ספציפי של אלגוריתם </a:t>
            </a:r>
            <a:r>
              <a:rPr lang="en-US" sz="2000" dirty="0"/>
              <a:t>Ford-Fulkerson</a:t>
            </a:r>
            <a:r>
              <a:rPr lang="he-IL" sz="2000" dirty="0"/>
              <a:t> כאשר הכלל הוא שבוחרים בכל </a:t>
            </a:r>
            <a:r>
              <a:rPr lang="he-IL" sz="2000" dirty="0" err="1"/>
              <a:t>איטרציה</a:t>
            </a:r>
            <a:r>
              <a:rPr lang="he-IL" sz="2000" dirty="0"/>
              <a:t> </a:t>
            </a:r>
            <a:r>
              <a:rPr lang="he-IL" sz="2000" dirty="0">
                <a:solidFill>
                  <a:srgbClr val="C00000"/>
                </a:solidFill>
              </a:rPr>
              <a:t>מסלול שיפור בעל קיבול גדול ביותר.</a:t>
            </a:r>
          </a:p>
          <a:p>
            <a:pPr algn="r" rtl="1"/>
            <a:r>
              <a:rPr lang="he-IL" sz="2000" dirty="0"/>
              <a:t>מדובר במסלול עם "צוואר הבקבוק" הגדול ביותר.</a:t>
            </a:r>
          </a:p>
          <a:p>
            <a:pPr algn="r" rtl="1"/>
            <a:endParaRPr lang="he-IL" sz="2000" dirty="0">
              <a:solidFill>
                <a:srgbClr val="C00000"/>
              </a:solidFill>
            </a:endParaRPr>
          </a:p>
          <a:p>
            <a:pPr algn="r" rtl="1"/>
            <a:r>
              <a:rPr lang="he-IL" sz="2000" dirty="0"/>
              <a:t>נתונה רשת הזרימה הבאה, מצאו זרימה מקסימלית:</a:t>
            </a:r>
            <a:br>
              <a:rPr lang="en-US" sz="2000" dirty="0"/>
            </a:br>
            <a:endParaRPr lang="he-IL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4000" dirty="0"/>
              <a:t>אלגוריתם </a:t>
            </a:r>
            <a:r>
              <a:rPr lang="en-US" sz="4000" dirty="0"/>
              <a:t>EK2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948095" y="5119017"/>
            <a:ext cx="6153609" cy="4178054"/>
          </a:xfrm>
        </p:spPr>
        <p:txBody>
          <a:bodyPr/>
          <a:lstStyle/>
          <a:p>
            <a:pPr algn="r" rtl="1"/>
            <a:endParaRPr lang="he-IL" sz="1500" dirty="0"/>
          </a:p>
          <a:p>
            <a:pPr marL="0" indent="0" algn="r" rtl="1">
              <a:buNone/>
            </a:pPr>
            <a:endParaRPr lang="he-IL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>
              <a:defRPr/>
            </a:pPr>
            <a:fld id="{B5879A41-B297-4036-A0C5-27FF15DA2107}" type="slidenum">
              <a:rPr lang="en-US" altLang="he-IL">
                <a:solidFill>
                  <a:srgbClr val="000000"/>
                </a:solidFill>
                <a:latin typeface="Comic Sans MS" pitchFamily="66" charset="0"/>
              </a:rPr>
              <a:pPr defTabSz="685800">
                <a:defRPr/>
              </a:pPr>
              <a:t>33</a:t>
            </a:fld>
            <a:endParaRPr lang="en-US" altLang="he-IL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C8D7AA1E-D416-4D40-9606-AEBB43194332}"/>
              </a:ext>
            </a:extLst>
          </p:cNvPr>
          <p:cNvGrpSpPr/>
          <p:nvPr/>
        </p:nvGrpSpPr>
        <p:grpSpPr>
          <a:xfrm>
            <a:off x="2324100" y="3429000"/>
            <a:ext cx="4495800" cy="2514600"/>
            <a:chOff x="3066438" y="3533775"/>
            <a:chExt cx="4747959" cy="2512456"/>
          </a:xfrm>
        </p:grpSpPr>
        <p:grpSp>
          <p:nvGrpSpPr>
            <p:cNvPr id="47" name="קבוצה 46">
              <a:extLst>
                <a:ext uri="{FF2B5EF4-FFF2-40B4-BE49-F238E27FC236}">
                  <a16:creationId xmlns:a16="http://schemas.microsoft.com/office/drawing/2014/main" id="{34103CF1-7B24-4C39-9D61-50173514FBBE}"/>
                </a:ext>
              </a:extLst>
            </p:cNvPr>
            <p:cNvGrpSpPr/>
            <p:nvPr/>
          </p:nvGrpSpPr>
          <p:grpSpPr>
            <a:xfrm>
              <a:off x="3066438" y="3533775"/>
              <a:ext cx="4747959" cy="2447925"/>
              <a:chOff x="3066438" y="3533775"/>
              <a:chExt cx="4747959" cy="2447925"/>
            </a:xfrm>
          </p:grpSpPr>
          <p:sp>
            <p:nvSpPr>
              <p:cNvPr id="97" name="אליפסה 96">
                <a:extLst>
                  <a:ext uri="{FF2B5EF4-FFF2-40B4-BE49-F238E27FC236}">
                    <a16:creationId xmlns:a16="http://schemas.microsoft.com/office/drawing/2014/main" id="{FA396356-BD14-42A4-BB50-7A6BB473F42E}"/>
                  </a:ext>
                </a:extLst>
              </p:cNvPr>
              <p:cNvSpPr/>
              <p:nvPr/>
            </p:nvSpPr>
            <p:spPr bwMode="auto">
              <a:xfrm>
                <a:off x="5727087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3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98" name="אליפסה 97">
                <a:extLst>
                  <a:ext uri="{FF2B5EF4-FFF2-40B4-BE49-F238E27FC236}">
                    <a16:creationId xmlns:a16="http://schemas.microsoft.com/office/drawing/2014/main" id="{4352107C-E621-4E38-8139-45742F7CD51A}"/>
                  </a:ext>
                </a:extLst>
              </p:cNvPr>
              <p:cNvSpPr/>
              <p:nvPr/>
            </p:nvSpPr>
            <p:spPr bwMode="auto">
              <a:xfrm>
                <a:off x="3066438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s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99" name="אליפסה 98">
                <a:extLst>
                  <a:ext uri="{FF2B5EF4-FFF2-40B4-BE49-F238E27FC236}">
                    <a16:creationId xmlns:a16="http://schemas.microsoft.com/office/drawing/2014/main" id="{F2633819-7CEB-4698-9364-892BD2BB55F5}"/>
                  </a:ext>
                </a:extLst>
              </p:cNvPr>
              <p:cNvSpPr/>
              <p:nvPr/>
            </p:nvSpPr>
            <p:spPr bwMode="auto">
              <a:xfrm>
                <a:off x="7189842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5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0" name="אליפסה 99">
                <a:extLst>
                  <a:ext uri="{FF2B5EF4-FFF2-40B4-BE49-F238E27FC236}">
                    <a16:creationId xmlns:a16="http://schemas.microsoft.com/office/drawing/2014/main" id="{5509C101-D547-4445-B17B-861C8937A0F8}"/>
                  </a:ext>
                </a:extLst>
              </p:cNvPr>
              <p:cNvSpPr/>
              <p:nvPr/>
            </p:nvSpPr>
            <p:spPr bwMode="auto">
              <a:xfrm>
                <a:off x="718984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t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1" name="אליפסה 100">
                <a:extLst>
                  <a:ext uri="{FF2B5EF4-FFF2-40B4-BE49-F238E27FC236}">
                    <a16:creationId xmlns:a16="http://schemas.microsoft.com/office/drawing/2014/main" id="{C3F9D87F-03B1-463D-A210-CA10D5A9F98D}"/>
                  </a:ext>
                </a:extLst>
              </p:cNvPr>
              <p:cNvSpPr/>
              <p:nvPr/>
            </p:nvSpPr>
            <p:spPr bwMode="auto">
              <a:xfrm>
                <a:off x="572299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4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2" name="אליפסה 101">
                <a:extLst>
                  <a:ext uri="{FF2B5EF4-FFF2-40B4-BE49-F238E27FC236}">
                    <a16:creationId xmlns:a16="http://schemas.microsoft.com/office/drawing/2014/main" id="{668F66B9-2B66-4BEC-9E0A-56F983476D45}"/>
                  </a:ext>
                </a:extLst>
              </p:cNvPr>
              <p:cNvSpPr/>
              <p:nvPr/>
            </p:nvSpPr>
            <p:spPr bwMode="auto">
              <a:xfrm>
                <a:off x="3071965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1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3" name="אליפסה 102">
                <a:extLst>
                  <a:ext uri="{FF2B5EF4-FFF2-40B4-BE49-F238E27FC236}">
                    <a16:creationId xmlns:a16="http://schemas.microsoft.com/office/drawing/2014/main" id="{F382A7C0-3028-4340-A340-68803142B553}"/>
                  </a:ext>
                </a:extLst>
              </p:cNvPr>
              <p:cNvSpPr/>
              <p:nvPr/>
            </p:nvSpPr>
            <p:spPr bwMode="auto">
              <a:xfrm>
                <a:off x="4352925" y="44481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68580" tIns="34290" rIns="68580" bIns="3429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r>
                  <a:rPr lang="en-US" sz="135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2</a:t>
                </a:r>
                <a:endParaRPr lang="he-IL" sz="135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</p:grpSp>
        <p:cxnSp>
          <p:nvCxnSpPr>
            <p:cNvPr id="58" name="מחבר חץ ישר 57">
              <a:extLst>
                <a:ext uri="{FF2B5EF4-FFF2-40B4-BE49-F238E27FC236}">
                  <a16:creationId xmlns:a16="http://schemas.microsoft.com/office/drawing/2014/main" id="{552B4770-C71B-43D5-A86F-11F434D3EB05}"/>
                </a:ext>
              </a:extLst>
            </p:cNvPr>
            <p:cNvCxnSpPr>
              <a:stCxn id="103" idx="5"/>
              <a:endCxn id="101" idx="1"/>
            </p:cNvCxnSpPr>
            <p:nvPr/>
          </p:nvCxnSpPr>
          <p:spPr bwMode="auto">
            <a:xfrm>
              <a:off x="4886016" y="4984761"/>
              <a:ext cx="928439" cy="46035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9" name="קבוצה 68">
              <a:extLst>
                <a:ext uri="{FF2B5EF4-FFF2-40B4-BE49-F238E27FC236}">
                  <a16:creationId xmlns:a16="http://schemas.microsoft.com/office/drawing/2014/main" id="{6BC7973A-2568-4FED-BCD3-7F40D3D81931}"/>
                </a:ext>
              </a:extLst>
            </p:cNvPr>
            <p:cNvGrpSpPr/>
            <p:nvPr/>
          </p:nvGrpSpPr>
          <p:grpSpPr>
            <a:xfrm>
              <a:off x="3690993" y="3542424"/>
              <a:ext cx="2036094" cy="615553"/>
              <a:chOff x="3690993" y="3542424"/>
              <a:chExt cx="2036094" cy="615553"/>
            </a:xfrm>
          </p:grpSpPr>
          <p:cxnSp>
            <p:nvCxnSpPr>
              <p:cNvPr id="95" name="מחבר חץ ישר 94">
                <a:extLst>
                  <a:ext uri="{FF2B5EF4-FFF2-40B4-BE49-F238E27FC236}">
                    <a16:creationId xmlns:a16="http://schemas.microsoft.com/office/drawing/2014/main" id="{E2C095E2-4CFF-465E-B638-6D8649A23F2A}"/>
                  </a:ext>
                </a:extLst>
              </p:cNvPr>
              <p:cNvCxnSpPr>
                <a:stCxn id="98" idx="6"/>
                <a:endCxn id="97" idx="2"/>
              </p:cNvCxnSpPr>
              <p:nvPr/>
            </p:nvCxnSpPr>
            <p:spPr bwMode="auto">
              <a:xfrm>
                <a:off x="3690993" y="3848100"/>
                <a:ext cx="203609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6" name="תיבת טקסט 95">
                <a:extLst>
                  <a:ext uri="{FF2B5EF4-FFF2-40B4-BE49-F238E27FC236}">
                    <a16:creationId xmlns:a16="http://schemas.microsoft.com/office/drawing/2014/main" id="{469E8F28-FC60-4DDE-8D10-2854BE376424}"/>
                  </a:ext>
                </a:extLst>
              </p:cNvPr>
              <p:cNvSpPr txBox="1"/>
              <p:nvPr/>
            </p:nvSpPr>
            <p:spPr>
              <a:xfrm>
                <a:off x="4238312" y="3542424"/>
                <a:ext cx="582814" cy="6155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0/3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0" name="קבוצה 69">
              <a:extLst>
                <a:ext uri="{FF2B5EF4-FFF2-40B4-BE49-F238E27FC236}">
                  <a16:creationId xmlns:a16="http://schemas.microsoft.com/office/drawing/2014/main" id="{57564524-665D-45D0-838A-E02838234189}"/>
                </a:ext>
              </a:extLst>
            </p:cNvPr>
            <p:cNvGrpSpPr/>
            <p:nvPr/>
          </p:nvGrpSpPr>
          <p:grpSpPr>
            <a:xfrm>
              <a:off x="6351642" y="3563647"/>
              <a:ext cx="838200" cy="615553"/>
              <a:chOff x="6351642" y="3563647"/>
              <a:chExt cx="838200" cy="615553"/>
            </a:xfrm>
          </p:grpSpPr>
          <p:cxnSp>
            <p:nvCxnSpPr>
              <p:cNvPr id="93" name="מחבר חץ ישר 92">
                <a:extLst>
                  <a:ext uri="{FF2B5EF4-FFF2-40B4-BE49-F238E27FC236}">
                    <a16:creationId xmlns:a16="http://schemas.microsoft.com/office/drawing/2014/main" id="{BE812D5E-FE37-45F3-B79E-1A1545A4BD1E}"/>
                  </a:ext>
                </a:extLst>
              </p:cNvPr>
              <p:cNvCxnSpPr>
                <a:stCxn id="97" idx="6"/>
                <a:endCxn id="99" idx="2"/>
              </p:cNvCxnSpPr>
              <p:nvPr/>
            </p:nvCxnSpPr>
            <p:spPr bwMode="auto">
              <a:xfrm>
                <a:off x="6351642" y="3848100"/>
                <a:ext cx="8382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4" name="תיבת טקסט 93">
                <a:extLst>
                  <a:ext uri="{FF2B5EF4-FFF2-40B4-BE49-F238E27FC236}">
                    <a16:creationId xmlns:a16="http://schemas.microsoft.com/office/drawing/2014/main" id="{D31BE3C7-643D-48F5-A29F-5D0CAC2649D4}"/>
                  </a:ext>
                </a:extLst>
              </p:cNvPr>
              <p:cNvSpPr txBox="1"/>
              <p:nvPr/>
            </p:nvSpPr>
            <p:spPr>
              <a:xfrm>
                <a:off x="6395334" y="3563647"/>
                <a:ext cx="582813" cy="6155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0/6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1" name="קבוצה 70">
              <a:extLst>
                <a:ext uri="{FF2B5EF4-FFF2-40B4-BE49-F238E27FC236}">
                  <a16:creationId xmlns:a16="http://schemas.microsoft.com/office/drawing/2014/main" id="{2977CF7D-D021-4FE1-8478-AF8D3060E4F4}"/>
                </a:ext>
              </a:extLst>
            </p:cNvPr>
            <p:cNvGrpSpPr/>
            <p:nvPr/>
          </p:nvGrpSpPr>
          <p:grpSpPr>
            <a:xfrm>
              <a:off x="6347546" y="5663028"/>
              <a:ext cx="842295" cy="369332"/>
              <a:chOff x="6347546" y="5663028"/>
              <a:chExt cx="842295" cy="369332"/>
            </a:xfrm>
          </p:grpSpPr>
          <p:cxnSp>
            <p:nvCxnSpPr>
              <p:cNvPr id="91" name="מחבר חץ ישר 90">
                <a:extLst>
                  <a:ext uri="{FF2B5EF4-FFF2-40B4-BE49-F238E27FC236}">
                    <a16:creationId xmlns:a16="http://schemas.microsoft.com/office/drawing/2014/main" id="{17433D85-3581-4A1B-BD49-280E96E70EAF}"/>
                  </a:ext>
                </a:extLst>
              </p:cNvPr>
              <p:cNvCxnSpPr>
                <a:stCxn id="101" idx="6"/>
                <a:endCxn id="100" idx="2"/>
              </p:cNvCxnSpPr>
              <p:nvPr/>
            </p:nvCxnSpPr>
            <p:spPr bwMode="auto">
              <a:xfrm>
                <a:off x="6347546" y="5667375"/>
                <a:ext cx="84229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" name="תיבת טקסט 91">
                <a:extLst>
                  <a:ext uri="{FF2B5EF4-FFF2-40B4-BE49-F238E27FC236}">
                    <a16:creationId xmlns:a16="http://schemas.microsoft.com/office/drawing/2014/main" id="{84738F17-4AF1-426B-8C8D-55F35E593CAB}"/>
                  </a:ext>
                </a:extLst>
              </p:cNvPr>
              <p:cNvSpPr txBox="1"/>
              <p:nvPr/>
            </p:nvSpPr>
            <p:spPr>
              <a:xfrm>
                <a:off x="6370155" y="5663028"/>
                <a:ext cx="58281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2" name="קבוצה 71">
              <a:extLst>
                <a:ext uri="{FF2B5EF4-FFF2-40B4-BE49-F238E27FC236}">
                  <a16:creationId xmlns:a16="http://schemas.microsoft.com/office/drawing/2014/main" id="{6E674299-330F-407F-A09E-FDD6251DA124}"/>
                </a:ext>
              </a:extLst>
            </p:cNvPr>
            <p:cNvGrpSpPr/>
            <p:nvPr/>
          </p:nvGrpSpPr>
          <p:grpSpPr>
            <a:xfrm>
              <a:off x="3696520" y="5667375"/>
              <a:ext cx="2026471" cy="378856"/>
              <a:chOff x="3696520" y="5667375"/>
              <a:chExt cx="2026471" cy="378856"/>
            </a:xfrm>
          </p:grpSpPr>
          <p:cxnSp>
            <p:nvCxnSpPr>
              <p:cNvPr id="89" name="מחבר חץ ישר 88">
                <a:extLst>
                  <a:ext uri="{FF2B5EF4-FFF2-40B4-BE49-F238E27FC236}">
                    <a16:creationId xmlns:a16="http://schemas.microsoft.com/office/drawing/2014/main" id="{F32384DE-04AA-4C8B-919E-F7E39F2A06C6}"/>
                  </a:ext>
                </a:extLst>
              </p:cNvPr>
              <p:cNvCxnSpPr>
                <a:stCxn id="101" idx="2"/>
                <a:endCxn id="102" idx="6"/>
              </p:cNvCxnSpPr>
              <p:nvPr/>
            </p:nvCxnSpPr>
            <p:spPr bwMode="auto">
              <a:xfrm flipH="1">
                <a:off x="3696520" y="5667375"/>
                <a:ext cx="202647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0" name="תיבת טקסט 89">
                <a:extLst>
                  <a:ext uri="{FF2B5EF4-FFF2-40B4-BE49-F238E27FC236}">
                    <a16:creationId xmlns:a16="http://schemas.microsoft.com/office/drawing/2014/main" id="{DB8342DD-3851-46B6-9E40-95BFA643BE62}"/>
                  </a:ext>
                </a:extLst>
              </p:cNvPr>
              <p:cNvSpPr txBox="1"/>
              <p:nvPr/>
            </p:nvSpPr>
            <p:spPr>
              <a:xfrm>
                <a:off x="4352925" y="5676899"/>
                <a:ext cx="58281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3" name="קבוצה 72">
              <a:extLst>
                <a:ext uri="{FF2B5EF4-FFF2-40B4-BE49-F238E27FC236}">
                  <a16:creationId xmlns:a16="http://schemas.microsoft.com/office/drawing/2014/main" id="{121CECDE-F34F-41DF-BF0C-D2940BDEA1C6}"/>
                </a:ext>
              </a:extLst>
            </p:cNvPr>
            <p:cNvGrpSpPr/>
            <p:nvPr/>
          </p:nvGrpSpPr>
          <p:grpSpPr>
            <a:xfrm>
              <a:off x="6951466" y="4162425"/>
              <a:ext cx="582813" cy="1190625"/>
              <a:chOff x="6951466" y="4162425"/>
              <a:chExt cx="582813" cy="1190625"/>
            </a:xfrm>
          </p:grpSpPr>
          <p:cxnSp>
            <p:nvCxnSpPr>
              <p:cNvPr id="87" name="מחבר חץ ישר 86">
                <a:extLst>
                  <a:ext uri="{FF2B5EF4-FFF2-40B4-BE49-F238E27FC236}">
                    <a16:creationId xmlns:a16="http://schemas.microsoft.com/office/drawing/2014/main" id="{A89DA882-CFBC-4BA5-8B76-350E98FFBCC3}"/>
                  </a:ext>
                </a:extLst>
              </p:cNvPr>
              <p:cNvCxnSpPr>
                <a:stCxn id="99" idx="4"/>
                <a:endCxn id="100" idx="0"/>
              </p:cNvCxnSpPr>
              <p:nvPr/>
            </p:nvCxnSpPr>
            <p:spPr bwMode="auto">
              <a:xfrm flipH="1">
                <a:off x="7502119" y="4162425"/>
                <a:ext cx="1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" name="תיבת טקסט 87">
                <a:extLst>
                  <a:ext uri="{FF2B5EF4-FFF2-40B4-BE49-F238E27FC236}">
                    <a16:creationId xmlns:a16="http://schemas.microsoft.com/office/drawing/2014/main" id="{EC7C3637-3FE2-4311-8116-76F0D3246AED}"/>
                  </a:ext>
                </a:extLst>
              </p:cNvPr>
              <p:cNvSpPr txBox="1"/>
              <p:nvPr/>
            </p:nvSpPr>
            <p:spPr>
              <a:xfrm>
                <a:off x="6951466" y="4572000"/>
                <a:ext cx="582813" cy="6155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0/9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4" name="קבוצה 73">
              <a:extLst>
                <a:ext uri="{FF2B5EF4-FFF2-40B4-BE49-F238E27FC236}">
                  <a16:creationId xmlns:a16="http://schemas.microsoft.com/office/drawing/2014/main" id="{4EF6262F-9B31-46B6-AB76-6085B57F8FA7}"/>
                </a:ext>
              </a:extLst>
            </p:cNvPr>
            <p:cNvGrpSpPr/>
            <p:nvPr/>
          </p:nvGrpSpPr>
          <p:grpSpPr>
            <a:xfrm>
              <a:off x="5966112" y="4162425"/>
              <a:ext cx="582813" cy="1190625"/>
              <a:chOff x="5966112" y="4162425"/>
              <a:chExt cx="582813" cy="1190625"/>
            </a:xfrm>
          </p:grpSpPr>
          <p:cxnSp>
            <p:nvCxnSpPr>
              <p:cNvPr id="85" name="מחבר חץ ישר 84">
                <a:extLst>
                  <a:ext uri="{FF2B5EF4-FFF2-40B4-BE49-F238E27FC236}">
                    <a16:creationId xmlns:a16="http://schemas.microsoft.com/office/drawing/2014/main" id="{CF435CA8-3727-47E0-97B4-2B9005440264}"/>
                  </a:ext>
                </a:extLst>
              </p:cNvPr>
              <p:cNvCxnSpPr>
                <a:stCxn id="97" idx="4"/>
                <a:endCxn id="101" idx="0"/>
              </p:cNvCxnSpPr>
              <p:nvPr/>
            </p:nvCxnSpPr>
            <p:spPr bwMode="auto">
              <a:xfrm flipH="1">
                <a:off x="6035269" y="4162425"/>
                <a:ext cx="4096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" name="תיבת טקסט 85">
                <a:extLst>
                  <a:ext uri="{FF2B5EF4-FFF2-40B4-BE49-F238E27FC236}">
                    <a16:creationId xmlns:a16="http://schemas.microsoft.com/office/drawing/2014/main" id="{F67206DA-367F-43E9-A5DD-616FC6F4A10F}"/>
                  </a:ext>
                </a:extLst>
              </p:cNvPr>
              <p:cNvSpPr txBox="1"/>
              <p:nvPr/>
            </p:nvSpPr>
            <p:spPr>
              <a:xfrm>
                <a:off x="5966112" y="4572000"/>
                <a:ext cx="582813" cy="6155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0/2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sp>
          <p:nvSpPr>
            <p:cNvPr id="75" name="תיבת טקסט 74">
              <a:extLst>
                <a:ext uri="{FF2B5EF4-FFF2-40B4-BE49-F238E27FC236}">
                  <a16:creationId xmlns:a16="http://schemas.microsoft.com/office/drawing/2014/main" id="{35B2C37A-7204-43A6-ACE7-722B48B7ED23}"/>
                </a:ext>
              </a:extLst>
            </p:cNvPr>
            <p:cNvSpPr txBox="1"/>
            <p:nvPr/>
          </p:nvSpPr>
          <p:spPr>
            <a:xfrm>
              <a:off x="4898491" y="5217691"/>
              <a:ext cx="582813" cy="6155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defTabSz="68580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Comic Sans MS"/>
                  <a:cs typeface="+mn-cs"/>
                </a:rPr>
                <a:t>0/2</a:t>
              </a:r>
              <a:endParaRPr lang="he-IL" sz="1200" dirty="0">
                <a:solidFill>
                  <a:srgbClr val="000000"/>
                </a:solidFill>
                <a:latin typeface="Comic Sans MS"/>
                <a:cs typeface="+mn-cs"/>
              </a:endParaRPr>
            </a:p>
          </p:txBody>
        </p:sp>
        <p:grpSp>
          <p:nvGrpSpPr>
            <p:cNvPr id="76" name="קבוצה 75">
              <a:extLst>
                <a:ext uri="{FF2B5EF4-FFF2-40B4-BE49-F238E27FC236}">
                  <a16:creationId xmlns:a16="http://schemas.microsoft.com/office/drawing/2014/main" id="{01C8A0CB-2786-4541-884C-7AD42108A9E5}"/>
                </a:ext>
              </a:extLst>
            </p:cNvPr>
            <p:cNvGrpSpPr/>
            <p:nvPr/>
          </p:nvGrpSpPr>
          <p:grpSpPr>
            <a:xfrm>
              <a:off x="3605056" y="4984761"/>
              <a:ext cx="842350" cy="862978"/>
              <a:chOff x="3605056" y="4984761"/>
              <a:chExt cx="842350" cy="862978"/>
            </a:xfrm>
          </p:grpSpPr>
          <p:cxnSp>
            <p:nvCxnSpPr>
              <p:cNvPr id="83" name="מחבר חץ ישר 82">
                <a:extLst>
                  <a:ext uri="{FF2B5EF4-FFF2-40B4-BE49-F238E27FC236}">
                    <a16:creationId xmlns:a16="http://schemas.microsoft.com/office/drawing/2014/main" id="{E94C6BB6-2FCE-46E3-8B4F-1B3223FDB6C1}"/>
                  </a:ext>
                </a:extLst>
              </p:cNvPr>
              <p:cNvCxnSpPr>
                <a:stCxn id="102" idx="7"/>
                <a:endCxn id="103" idx="3"/>
              </p:cNvCxnSpPr>
              <p:nvPr/>
            </p:nvCxnSpPr>
            <p:spPr bwMode="auto">
              <a:xfrm flipV="1">
                <a:off x="3605056" y="4984761"/>
                <a:ext cx="839333" cy="46035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תיבת טקסט 83">
                <a:extLst>
                  <a:ext uri="{FF2B5EF4-FFF2-40B4-BE49-F238E27FC236}">
                    <a16:creationId xmlns:a16="http://schemas.microsoft.com/office/drawing/2014/main" id="{89489580-7DEA-4540-8384-7406EF3DF089}"/>
                  </a:ext>
                </a:extLst>
              </p:cNvPr>
              <p:cNvSpPr txBox="1"/>
              <p:nvPr/>
            </p:nvSpPr>
            <p:spPr>
              <a:xfrm>
                <a:off x="3864594" y="5232185"/>
                <a:ext cx="582812" cy="615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0/4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7" name="קבוצה 76">
              <a:extLst>
                <a:ext uri="{FF2B5EF4-FFF2-40B4-BE49-F238E27FC236}">
                  <a16:creationId xmlns:a16="http://schemas.microsoft.com/office/drawing/2014/main" id="{9A929042-74B2-4A8B-9A25-890F83EB5E8D}"/>
                </a:ext>
              </a:extLst>
            </p:cNvPr>
            <p:cNvGrpSpPr/>
            <p:nvPr/>
          </p:nvGrpSpPr>
          <p:grpSpPr>
            <a:xfrm>
              <a:off x="3310066" y="4162425"/>
              <a:ext cx="582813" cy="1190625"/>
              <a:chOff x="3310066" y="4162425"/>
              <a:chExt cx="582813" cy="1190625"/>
            </a:xfrm>
          </p:grpSpPr>
          <p:cxnSp>
            <p:nvCxnSpPr>
              <p:cNvPr id="81" name="מחבר חץ ישר 80">
                <a:extLst>
                  <a:ext uri="{FF2B5EF4-FFF2-40B4-BE49-F238E27FC236}">
                    <a16:creationId xmlns:a16="http://schemas.microsoft.com/office/drawing/2014/main" id="{09FD75F9-C569-42E3-AEAB-2CF098241798}"/>
                  </a:ext>
                </a:extLst>
              </p:cNvPr>
              <p:cNvCxnSpPr>
                <a:stCxn id="98" idx="4"/>
                <a:endCxn id="102" idx="0"/>
              </p:cNvCxnSpPr>
              <p:nvPr/>
            </p:nvCxnSpPr>
            <p:spPr bwMode="auto">
              <a:xfrm>
                <a:off x="3378716" y="4162425"/>
                <a:ext cx="5527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תיבת טקסט 81">
                <a:extLst>
                  <a:ext uri="{FF2B5EF4-FFF2-40B4-BE49-F238E27FC236}">
                    <a16:creationId xmlns:a16="http://schemas.microsoft.com/office/drawing/2014/main" id="{2A0DD29D-9811-4E37-9574-6BE91DFC0EF9}"/>
                  </a:ext>
                </a:extLst>
              </p:cNvPr>
              <p:cNvSpPr txBox="1"/>
              <p:nvPr/>
            </p:nvSpPr>
            <p:spPr>
              <a:xfrm>
                <a:off x="3310066" y="4576510"/>
                <a:ext cx="582813" cy="6155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0/3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8" name="קבוצה 77">
              <a:extLst>
                <a:ext uri="{FF2B5EF4-FFF2-40B4-BE49-F238E27FC236}">
                  <a16:creationId xmlns:a16="http://schemas.microsoft.com/office/drawing/2014/main" id="{A7E546B3-EE8E-4819-9556-CD632BD11A2A}"/>
                </a:ext>
              </a:extLst>
            </p:cNvPr>
            <p:cNvGrpSpPr/>
            <p:nvPr/>
          </p:nvGrpSpPr>
          <p:grpSpPr>
            <a:xfrm>
              <a:off x="4721079" y="4039188"/>
              <a:ext cx="1097472" cy="501051"/>
              <a:chOff x="4721079" y="4039188"/>
              <a:chExt cx="1097472" cy="501051"/>
            </a:xfrm>
          </p:grpSpPr>
          <p:cxnSp>
            <p:nvCxnSpPr>
              <p:cNvPr id="79" name="מחבר חץ ישר 78">
                <a:extLst>
                  <a:ext uri="{FF2B5EF4-FFF2-40B4-BE49-F238E27FC236}">
                    <a16:creationId xmlns:a16="http://schemas.microsoft.com/office/drawing/2014/main" id="{31194A87-E68D-4024-83E6-6F88D26A63AF}"/>
                  </a:ext>
                </a:extLst>
              </p:cNvPr>
              <p:cNvCxnSpPr>
                <a:stCxn id="103" idx="7"/>
                <a:endCxn id="97" idx="3"/>
              </p:cNvCxnSpPr>
              <p:nvPr/>
            </p:nvCxnSpPr>
            <p:spPr bwMode="auto">
              <a:xfrm flipV="1">
                <a:off x="4886016" y="4070361"/>
                <a:ext cx="932535" cy="46987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" name="תיבת טקסט 79">
                <a:extLst>
                  <a:ext uri="{FF2B5EF4-FFF2-40B4-BE49-F238E27FC236}">
                    <a16:creationId xmlns:a16="http://schemas.microsoft.com/office/drawing/2014/main" id="{2B680CE0-7F9B-4F2B-9159-1AD6D029D226}"/>
                  </a:ext>
                </a:extLst>
              </p:cNvPr>
              <p:cNvSpPr txBox="1"/>
              <p:nvPr/>
            </p:nvSpPr>
            <p:spPr>
              <a:xfrm>
                <a:off x="4721079" y="4039188"/>
                <a:ext cx="58281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1200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92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>
              <a:defRPr/>
            </a:pPr>
            <a:fld id="{B5879A41-B297-4036-A0C5-27FF15DA2107}" type="slidenum">
              <a:rPr lang="en-US" altLang="he-IL">
                <a:solidFill>
                  <a:srgbClr val="000000"/>
                </a:solidFill>
                <a:latin typeface="Comic Sans MS" pitchFamily="66" charset="0"/>
              </a:rPr>
              <a:pPr defTabSz="685800">
                <a:defRPr/>
              </a:pPr>
              <a:t>34</a:t>
            </a:fld>
            <a:endParaRPr lang="en-US" altLang="he-IL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17" name="טבלה 17">
            <a:extLst>
              <a:ext uri="{FF2B5EF4-FFF2-40B4-BE49-F238E27FC236}">
                <a16:creationId xmlns:a16="http://schemas.microsoft.com/office/drawing/2014/main" id="{3101F2A9-C09C-4DCE-9EF2-C843864DF0A6}"/>
              </a:ext>
            </a:extLst>
          </p:cNvPr>
          <p:cNvGraphicFramePr>
            <a:graphicFrameLocks noGrp="1"/>
          </p:cNvGraphicFramePr>
          <p:nvPr/>
        </p:nvGraphicFramePr>
        <p:xfrm>
          <a:off x="380998" y="1210865"/>
          <a:ext cx="8382003" cy="4238912"/>
        </p:xfrm>
        <a:graphic>
          <a:graphicData uri="http://schemas.openxmlformats.org/drawingml/2006/table">
            <a:tbl>
              <a:tblPr rtl="1" bandRow="1">
                <a:tableStyleId>{5940675A-B579-460E-94D1-54222C63F5DA}</a:tableStyleId>
              </a:tblPr>
              <a:tblGrid>
                <a:gridCol w="3775958">
                  <a:extLst>
                    <a:ext uri="{9D8B030D-6E8A-4147-A177-3AD203B41FA5}">
                      <a16:colId xmlns:a16="http://schemas.microsoft.com/office/drawing/2014/main" val="877786631"/>
                    </a:ext>
                  </a:extLst>
                </a:gridCol>
                <a:gridCol w="3775958">
                  <a:extLst>
                    <a:ext uri="{9D8B030D-6E8A-4147-A177-3AD203B41FA5}">
                      <a16:colId xmlns:a16="http://schemas.microsoft.com/office/drawing/2014/main" val="3423514940"/>
                    </a:ext>
                  </a:extLst>
                </a:gridCol>
                <a:gridCol w="830087">
                  <a:extLst>
                    <a:ext uri="{9D8B030D-6E8A-4147-A177-3AD203B41FA5}">
                      <a16:colId xmlns:a16="http://schemas.microsoft.com/office/drawing/2014/main" val="3365117867"/>
                    </a:ext>
                  </a:extLst>
                </a:gridCol>
              </a:tblGrid>
              <a:tr h="567000">
                <a:tc>
                  <a:txBody>
                    <a:bodyPr/>
                    <a:lstStyle/>
                    <a:p>
                      <a:pPr algn="ctr" rtl="1"/>
                      <a:r>
                        <a:rPr lang="he-IL" sz="1500" dirty="0"/>
                        <a:t>הרשת </a:t>
                      </a:r>
                      <a:r>
                        <a:rPr lang="en-US" sz="1500" dirty="0"/>
                        <a:t>N</a:t>
                      </a:r>
                      <a:r>
                        <a:rPr lang="he-IL" sz="1500" dirty="0"/>
                        <a:t> ומסלול השיפור </a:t>
                      </a:r>
                      <a:r>
                        <a:rPr lang="en-US" sz="1500" dirty="0"/>
                        <a:t>P</a:t>
                      </a:r>
                      <a:endParaRPr lang="he-IL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500" dirty="0"/>
                        <a:t>המסלול </a:t>
                      </a:r>
                      <a:r>
                        <a:rPr lang="en-US" sz="1500" dirty="0"/>
                        <a:t>P</a:t>
                      </a:r>
                      <a:endParaRPr lang="he-IL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dirty="0"/>
                        <a:t>c(P)</a:t>
                      </a:r>
                      <a:endParaRPr lang="he-IL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3712123"/>
                  </a:ext>
                </a:extLst>
              </a:tr>
              <a:tr h="1835956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S-&gt;3-&gt;5-&gt;t</a:t>
                      </a:r>
                      <a:endParaRPr lang="he-IL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/>
                        <a:t>3</a:t>
                      </a:r>
                      <a:endParaRPr lang="he-IL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32801946"/>
                  </a:ext>
                </a:extLst>
              </a:tr>
              <a:tr h="1835956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s-&gt;1-&gt;2-&gt;3-&gt;5-&gt;t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/>
                        <a:t>1</a:t>
                      </a:r>
                      <a:endParaRPr lang="he-IL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9260419"/>
                  </a:ext>
                </a:extLst>
              </a:tr>
            </a:tbl>
          </a:graphicData>
        </a:graphic>
      </p:graphicFrame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7E04B6C8-CFCC-4358-ADB7-D93D473CD95C}"/>
              </a:ext>
            </a:extLst>
          </p:cNvPr>
          <p:cNvGrpSpPr/>
          <p:nvPr/>
        </p:nvGrpSpPr>
        <p:grpSpPr>
          <a:xfrm>
            <a:off x="5427400" y="1988219"/>
            <a:ext cx="2695676" cy="1466540"/>
            <a:chOff x="3066438" y="3531660"/>
            <a:chExt cx="4747959" cy="2522414"/>
          </a:xfrm>
        </p:grpSpPr>
        <p:grpSp>
          <p:nvGrpSpPr>
            <p:cNvPr id="47" name="קבוצה 46">
              <a:extLst>
                <a:ext uri="{FF2B5EF4-FFF2-40B4-BE49-F238E27FC236}">
                  <a16:creationId xmlns:a16="http://schemas.microsoft.com/office/drawing/2014/main" id="{36E34CA5-1CCD-476A-BB88-4112B7EC961B}"/>
                </a:ext>
              </a:extLst>
            </p:cNvPr>
            <p:cNvGrpSpPr/>
            <p:nvPr/>
          </p:nvGrpSpPr>
          <p:grpSpPr>
            <a:xfrm>
              <a:off x="3066438" y="3533775"/>
              <a:ext cx="4747959" cy="2447925"/>
              <a:chOff x="3066438" y="3533775"/>
              <a:chExt cx="4747959" cy="2447925"/>
            </a:xfrm>
          </p:grpSpPr>
          <p:sp>
            <p:nvSpPr>
              <p:cNvPr id="97" name="אליפסה 96">
                <a:extLst>
                  <a:ext uri="{FF2B5EF4-FFF2-40B4-BE49-F238E27FC236}">
                    <a16:creationId xmlns:a16="http://schemas.microsoft.com/office/drawing/2014/main" id="{5B2CEF8A-4011-47A7-92B9-991CCD1D0188}"/>
                  </a:ext>
                </a:extLst>
              </p:cNvPr>
              <p:cNvSpPr/>
              <p:nvPr/>
            </p:nvSpPr>
            <p:spPr bwMode="auto">
              <a:xfrm>
                <a:off x="5727087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3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98" name="אליפסה 97">
                <a:extLst>
                  <a:ext uri="{FF2B5EF4-FFF2-40B4-BE49-F238E27FC236}">
                    <a16:creationId xmlns:a16="http://schemas.microsoft.com/office/drawing/2014/main" id="{091E650D-F423-46EF-AC81-8FC16B519A64}"/>
                  </a:ext>
                </a:extLst>
              </p:cNvPr>
              <p:cNvSpPr/>
              <p:nvPr/>
            </p:nvSpPr>
            <p:spPr bwMode="auto">
              <a:xfrm>
                <a:off x="3066438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s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99" name="אליפסה 98">
                <a:extLst>
                  <a:ext uri="{FF2B5EF4-FFF2-40B4-BE49-F238E27FC236}">
                    <a16:creationId xmlns:a16="http://schemas.microsoft.com/office/drawing/2014/main" id="{4EA517D3-9F3B-4C0A-A85C-8BA9AC5AF561}"/>
                  </a:ext>
                </a:extLst>
              </p:cNvPr>
              <p:cNvSpPr/>
              <p:nvPr/>
            </p:nvSpPr>
            <p:spPr bwMode="auto">
              <a:xfrm>
                <a:off x="7189842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5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0" name="אליפסה 99">
                <a:extLst>
                  <a:ext uri="{FF2B5EF4-FFF2-40B4-BE49-F238E27FC236}">
                    <a16:creationId xmlns:a16="http://schemas.microsoft.com/office/drawing/2014/main" id="{A6CF252B-4A5C-440D-9A52-37B2E847C8D3}"/>
                  </a:ext>
                </a:extLst>
              </p:cNvPr>
              <p:cNvSpPr/>
              <p:nvPr/>
            </p:nvSpPr>
            <p:spPr bwMode="auto">
              <a:xfrm>
                <a:off x="718984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t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1" name="אליפסה 100">
                <a:extLst>
                  <a:ext uri="{FF2B5EF4-FFF2-40B4-BE49-F238E27FC236}">
                    <a16:creationId xmlns:a16="http://schemas.microsoft.com/office/drawing/2014/main" id="{3A3974B1-B9EB-4DC5-B9A4-C187A6F1BC3F}"/>
                  </a:ext>
                </a:extLst>
              </p:cNvPr>
              <p:cNvSpPr/>
              <p:nvPr/>
            </p:nvSpPr>
            <p:spPr bwMode="auto">
              <a:xfrm>
                <a:off x="572299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4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2" name="אליפסה 101">
                <a:extLst>
                  <a:ext uri="{FF2B5EF4-FFF2-40B4-BE49-F238E27FC236}">
                    <a16:creationId xmlns:a16="http://schemas.microsoft.com/office/drawing/2014/main" id="{2328CDDC-575A-4CF9-9871-7721C3F59936}"/>
                  </a:ext>
                </a:extLst>
              </p:cNvPr>
              <p:cNvSpPr/>
              <p:nvPr/>
            </p:nvSpPr>
            <p:spPr bwMode="auto">
              <a:xfrm>
                <a:off x="3071965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1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03" name="אליפסה 102">
                <a:extLst>
                  <a:ext uri="{FF2B5EF4-FFF2-40B4-BE49-F238E27FC236}">
                    <a16:creationId xmlns:a16="http://schemas.microsoft.com/office/drawing/2014/main" id="{028BC1CC-755D-43B7-B211-9114D3172417}"/>
                  </a:ext>
                </a:extLst>
              </p:cNvPr>
              <p:cNvSpPr/>
              <p:nvPr/>
            </p:nvSpPr>
            <p:spPr bwMode="auto">
              <a:xfrm>
                <a:off x="4352925" y="44481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2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</p:grpSp>
        <p:cxnSp>
          <p:nvCxnSpPr>
            <p:cNvPr id="58" name="מחבר חץ ישר 57">
              <a:extLst>
                <a:ext uri="{FF2B5EF4-FFF2-40B4-BE49-F238E27FC236}">
                  <a16:creationId xmlns:a16="http://schemas.microsoft.com/office/drawing/2014/main" id="{4326DE10-CD76-49EC-9283-02EB18E06744}"/>
                </a:ext>
              </a:extLst>
            </p:cNvPr>
            <p:cNvCxnSpPr>
              <a:stCxn id="103" idx="5"/>
              <a:endCxn id="101" idx="1"/>
            </p:cNvCxnSpPr>
            <p:nvPr/>
          </p:nvCxnSpPr>
          <p:spPr bwMode="auto">
            <a:xfrm>
              <a:off x="4886016" y="4984761"/>
              <a:ext cx="928439" cy="46035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9" name="קבוצה 68">
              <a:extLst>
                <a:ext uri="{FF2B5EF4-FFF2-40B4-BE49-F238E27FC236}">
                  <a16:creationId xmlns:a16="http://schemas.microsoft.com/office/drawing/2014/main" id="{757D646A-FFDF-4912-83E7-8E682475DD9E}"/>
                </a:ext>
              </a:extLst>
            </p:cNvPr>
            <p:cNvGrpSpPr/>
            <p:nvPr/>
          </p:nvGrpSpPr>
          <p:grpSpPr>
            <a:xfrm>
              <a:off x="3690993" y="3531660"/>
              <a:ext cx="2036094" cy="377175"/>
              <a:chOff x="3690993" y="3531660"/>
              <a:chExt cx="2036094" cy="377175"/>
            </a:xfrm>
          </p:grpSpPr>
          <p:cxnSp>
            <p:nvCxnSpPr>
              <p:cNvPr id="95" name="מחבר חץ ישר 94">
                <a:extLst>
                  <a:ext uri="{FF2B5EF4-FFF2-40B4-BE49-F238E27FC236}">
                    <a16:creationId xmlns:a16="http://schemas.microsoft.com/office/drawing/2014/main" id="{ECB4FD27-8A09-40A5-8866-2591D4805469}"/>
                  </a:ext>
                </a:extLst>
              </p:cNvPr>
              <p:cNvCxnSpPr>
                <a:stCxn id="98" idx="6"/>
                <a:endCxn id="97" idx="2"/>
              </p:cNvCxnSpPr>
              <p:nvPr/>
            </p:nvCxnSpPr>
            <p:spPr bwMode="auto">
              <a:xfrm>
                <a:off x="3690993" y="3848100"/>
                <a:ext cx="203609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6" name="תיבת טקסט 95">
                <a:extLst>
                  <a:ext uri="{FF2B5EF4-FFF2-40B4-BE49-F238E27FC236}">
                    <a16:creationId xmlns:a16="http://schemas.microsoft.com/office/drawing/2014/main" id="{A7A69AB4-8EC3-498E-A5BB-AA820D153CE5}"/>
                  </a:ext>
                </a:extLst>
              </p:cNvPr>
              <p:cNvSpPr txBox="1"/>
              <p:nvPr/>
            </p:nvSpPr>
            <p:spPr>
              <a:xfrm>
                <a:off x="4238312" y="3531660"/>
                <a:ext cx="839333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3/3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0" name="קבוצה 69">
              <a:extLst>
                <a:ext uri="{FF2B5EF4-FFF2-40B4-BE49-F238E27FC236}">
                  <a16:creationId xmlns:a16="http://schemas.microsoft.com/office/drawing/2014/main" id="{4586A3B9-7F3A-4CC2-9EE9-47B6F91ACA8A}"/>
                </a:ext>
              </a:extLst>
            </p:cNvPr>
            <p:cNvGrpSpPr/>
            <p:nvPr/>
          </p:nvGrpSpPr>
          <p:grpSpPr>
            <a:xfrm>
              <a:off x="6351642" y="3552883"/>
              <a:ext cx="838200" cy="377175"/>
              <a:chOff x="6351642" y="3552883"/>
              <a:chExt cx="838200" cy="377175"/>
            </a:xfrm>
          </p:grpSpPr>
          <p:cxnSp>
            <p:nvCxnSpPr>
              <p:cNvPr id="93" name="מחבר חץ ישר 92">
                <a:extLst>
                  <a:ext uri="{FF2B5EF4-FFF2-40B4-BE49-F238E27FC236}">
                    <a16:creationId xmlns:a16="http://schemas.microsoft.com/office/drawing/2014/main" id="{C9A4361F-7F41-4C32-A55B-6100D9C0C6A4}"/>
                  </a:ext>
                </a:extLst>
              </p:cNvPr>
              <p:cNvCxnSpPr>
                <a:stCxn id="97" idx="6"/>
                <a:endCxn id="99" idx="2"/>
              </p:cNvCxnSpPr>
              <p:nvPr/>
            </p:nvCxnSpPr>
            <p:spPr bwMode="auto">
              <a:xfrm>
                <a:off x="6351642" y="3848100"/>
                <a:ext cx="8382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4" name="תיבת טקסט 93">
                <a:extLst>
                  <a:ext uri="{FF2B5EF4-FFF2-40B4-BE49-F238E27FC236}">
                    <a16:creationId xmlns:a16="http://schemas.microsoft.com/office/drawing/2014/main" id="{8EAA5C46-0270-443E-9B76-54F9C9D0548A}"/>
                  </a:ext>
                </a:extLst>
              </p:cNvPr>
              <p:cNvSpPr txBox="1"/>
              <p:nvPr/>
            </p:nvSpPr>
            <p:spPr>
              <a:xfrm>
                <a:off x="6395333" y="3552883"/>
                <a:ext cx="668590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3/6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1" name="קבוצה 70">
              <a:extLst>
                <a:ext uri="{FF2B5EF4-FFF2-40B4-BE49-F238E27FC236}">
                  <a16:creationId xmlns:a16="http://schemas.microsoft.com/office/drawing/2014/main" id="{F1D04264-A0BE-4912-9923-64627261FCF2}"/>
                </a:ext>
              </a:extLst>
            </p:cNvPr>
            <p:cNvGrpSpPr/>
            <p:nvPr/>
          </p:nvGrpSpPr>
          <p:grpSpPr>
            <a:xfrm>
              <a:off x="6347546" y="5663028"/>
              <a:ext cx="842295" cy="377175"/>
              <a:chOff x="6347546" y="5663028"/>
              <a:chExt cx="842295" cy="377175"/>
            </a:xfrm>
          </p:grpSpPr>
          <p:cxnSp>
            <p:nvCxnSpPr>
              <p:cNvPr id="91" name="מחבר חץ ישר 90">
                <a:extLst>
                  <a:ext uri="{FF2B5EF4-FFF2-40B4-BE49-F238E27FC236}">
                    <a16:creationId xmlns:a16="http://schemas.microsoft.com/office/drawing/2014/main" id="{84EC4287-0D14-4B22-A2CE-F4726D589C9A}"/>
                  </a:ext>
                </a:extLst>
              </p:cNvPr>
              <p:cNvCxnSpPr>
                <a:stCxn id="101" idx="6"/>
                <a:endCxn id="100" idx="2"/>
              </p:cNvCxnSpPr>
              <p:nvPr/>
            </p:nvCxnSpPr>
            <p:spPr bwMode="auto">
              <a:xfrm>
                <a:off x="6347546" y="5667375"/>
                <a:ext cx="84229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2" name="תיבת טקסט 91">
                <a:extLst>
                  <a:ext uri="{FF2B5EF4-FFF2-40B4-BE49-F238E27FC236}">
                    <a16:creationId xmlns:a16="http://schemas.microsoft.com/office/drawing/2014/main" id="{2CE12EB0-BEA8-4335-9012-3806EA11562D}"/>
                  </a:ext>
                </a:extLst>
              </p:cNvPr>
              <p:cNvSpPr txBox="1"/>
              <p:nvPr/>
            </p:nvSpPr>
            <p:spPr>
              <a:xfrm>
                <a:off x="6370154" y="5663028"/>
                <a:ext cx="722904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2" name="קבוצה 71">
              <a:extLst>
                <a:ext uri="{FF2B5EF4-FFF2-40B4-BE49-F238E27FC236}">
                  <a16:creationId xmlns:a16="http://schemas.microsoft.com/office/drawing/2014/main" id="{720F4EFF-7187-4EC7-A011-B60EEC40427A}"/>
                </a:ext>
              </a:extLst>
            </p:cNvPr>
            <p:cNvGrpSpPr/>
            <p:nvPr/>
          </p:nvGrpSpPr>
          <p:grpSpPr>
            <a:xfrm>
              <a:off x="3696520" y="5667375"/>
              <a:ext cx="2026471" cy="386699"/>
              <a:chOff x="3696520" y="5667375"/>
              <a:chExt cx="2026471" cy="386699"/>
            </a:xfrm>
          </p:grpSpPr>
          <p:cxnSp>
            <p:nvCxnSpPr>
              <p:cNvPr id="89" name="מחבר חץ ישר 88">
                <a:extLst>
                  <a:ext uri="{FF2B5EF4-FFF2-40B4-BE49-F238E27FC236}">
                    <a16:creationId xmlns:a16="http://schemas.microsoft.com/office/drawing/2014/main" id="{E5EF79F0-A854-425E-A9DA-38C279512069}"/>
                  </a:ext>
                </a:extLst>
              </p:cNvPr>
              <p:cNvCxnSpPr>
                <a:stCxn id="101" idx="2"/>
                <a:endCxn id="102" idx="6"/>
              </p:cNvCxnSpPr>
              <p:nvPr/>
            </p:nvCxnSpPr>
            <p:spPr bwMode="auto">
              <a:xfrm flipH="1">
                <a:off x="3696520" y="5667375"/>
                <a:ext cx="202647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0" name="תיבת טקסט 89">
                <a:extLst>
                  <a:ext uri="{FF2B5EF4-FFF2-40B4-BE49-F238E27FC236}">
                    <a16:creationId xmlns:a16="http://schemas.microsoft.com/office/drawing/2014/main" id="{D2981804-0E68-4EF9-AEA2-92B962B6194D}"/>
                  </a:ext>
                </a:extLst>
              </p:cNvPr>
              <p:cNvSpPr txBox="1"/>
              <p:nvPr/>
            </p:nvSpPr>
            <p:spPr>
              <a:xfrm>
                <a:off x="4352925" y="5676899"/>
                <a:ext cx="624553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3" name="קבוצה 72">
              <a:extLst>
                <a:ext uri="{FF2B5EF4-FFF2-40B4-BE49-F238E27FC236}">
                  <a16:creationId xmlns:a16="http://schemas.microsoft.com/office/drawing/2014/main" id="{D52DBB74-267D-401B-B563-D1A399DC11FF}"/>
                </a:ext>
              </a:extLst>
            </p:cNvPr>
            <p:cNvGrpSpPr/>
            <p:nvPr/>
          </p:nvGrpSpPr>
          <p:grpSpPr>
            <a:xfrm>
              <a:off x="6691986" y="4162425"/>
              <a:ext cx="842295" cy="1190625"/>
              <a:chOff x="6691986" y="4162425"/>
              <a:chExt cx="842295" cy="1190625"/>
            </a:xfrm>
          </p:grpSpPr>
          <p:cxnSp>
            <p:nvCxnSpPr>
              <p:cNvPr id="87" name="מחבר חץ ישר 86">
                <a:extLst>
                  <a:ext uri="{FF2B5EF4-FFF2-40B4-BE49-F238E27FC236}">
                    <a16:creationId xmlns:a16="http://schemas.microsoft.com/office/drawing/2014/main" id="{638C98DA-C006-4AFB-9617-2A5FFCDB9599}"/>
                  </a:ext>
                </a:extLst>
              </p:cNvPr>
              <p:cNvCxnSpPr>
                <a:stCxn id="99" idx="4"/>
                <a:endCxn id="100" idx="0"/>
              </p:cNvCxnSpPr>
              <p:nvPr/>
            </p:nvCxnSpPr>
            <p:spPr bwMode="auto">
              <a:xfrm flipH="1">
                <a:off x="7502119" y="4162425"/>
                <a:ext cx="1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" name="תיבת טקסט 87">
                <a:extLst>
                  <a:ext uri="{FF2B5EF4-FFF2-40B4-BE49-F238E27FC236}">
                    <a16:creationId xmlns:a16="http://schemas.microsoft.com/office/drawing/2014/main" id="{CA26B3C6-AE8F-4CAC-A710-1D15C4EB13E4}"/>
                  </a:ext>
                </a:extLst>
              </p:cNvPr>
              <p:cNvSpPr txBox="1"/>
              <p:nvPr/>
            </p:nvSpPr>
            <p:spPr>
              <a:xfrm>
                <a:off x="6691986" y="4572000"/>
                <a:ext cx="842295" cy="37717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3/9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4" name="קבוצה 73">
              <a:extLst>
                <a:ext uri="{FF2B5EF4-FFF2-40B4-BE49-F238E27FC236}">
                  <a16:creationId xmlns:a16="http://schemas.microsoft.com/office/drawing/2014/main" id="{5CE3FE02-3BCA-4B34-8338-FB966C051689}"/>
                </a:ext>
              </a:extLst>
            </p:cNvPr>
            <p:cNvGrpSpPr/>
            <p:nvPr/>
          </p:nvGrpSpPr>
          <p:grpSpPr>
            <a:xfrm>
              <a:off x="5835276" y="4162425"/>
              <a:ext cx="838200" cy="1190625"/>
              <a:chOff x="5835276" y="4162425"/>
              <a:chExt cx="838200" cy="1190625"/>
            </a:xfrm>
          </p:grpSpPr>
          <p:cxnSp>
            <p:nvCxnSpPr>
              <p:cNvPr id="85" name="מחבר חץ ישר 84">
                <a:extLst>
                  <a:ext uri="{FF2B5EF4-FFF2-40B4-BE49-F238E27FC236}">
                    <a16:creationId xmlns:a16="http://schemas.microsoft.com/office/drawing/2014/main" id="{4F4D7502-D370-4CA1-9123-B7C7679FB4EB}"/>
                  </a:ext>
                </a:extLst>
              </p:cNvPr>
              <p:cNvCxnSpPr>
                <a:stCxn id="97" idx="4"/>
                <a:endCxn id="101" idx="0"/>
              </p:cNvCxnSpPr>
              <p:nvPr/>
            </p:nvCxnSpPr>
            <p:spPr bwMode="auto">
              <a:xfrm flipH="1">
                <a:off x="6035269" y="4162425"/>
                <a:ext cx="4096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" name="תיבת טקסט 85">
                <a:extLst>
                  <a:ext uri="{FF2B5EF4-FFF2-40B4-BE49-F238E27FC236}">
                    <a16:creationId xmlns:a16="http://schemas.microsoft.com/office/drawing/2014/main" id="{F9441DC9-8622-4948-881C-778502C69E6E}"/>
                  </a:ext>
                </a:extLst>
              </p:cNvPr>
              <p:cNvSpPr txBox="1"/>
              <p:nvPr/>
            </p:nvSpPr>
            <p:spPr>
              <a:xfrm>
                <a:off x="5835276" y="4554576"/>
                <a:ext cx="838200" cy="37717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0/2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sp>
          <p:nvSpPr>
            <p:cNvPr id="75" name="תיבת טקסט 74">
              <a:extLst>
                <a:ext uri="{FF2B5EF4-FFF2-40B4-BE49-F238E27FC236}">
                  <a16:creationId xmlns:a16="http://schemas.microsoft.com/office/drawing/2014/main" id="{D9626677-AB0C-4CE8-900F-A29648496158}"/>
                </a:ext>
              </a:extLst>
            </p:cNvPr>
            <p:cNvSpPr txBox="1"/>
            <p:nvPr/>
          </p:nvSpPr>
          <p:spPr>
            <a:xfrm>
              <a:off x="4794256" y="5217691"/>
              <a:ext cx="687048" cy="3771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defTabSz="68580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825" dirty="0">
                  <a:solidFill>
                    <a:srgbClr val="000000"/>
                  </a:solidFill>
                  <a:latin typeface="Comic Sans MS"/>
                  <a:cs typeface="+mn-cs"/>
                </a:rPr>
                <a:t>0/2</a:t>
              </a:r>
              <a:endParaRPr lang="he-IL" sz="825" dirty="0">
                <a:solidFill>
                  <a:srgbClr val="000000"/>
                </a:solidFill>
                <a:latin typeface="Comic Sans MS"/>
                <a:cs typeface="+mn-cs"/>
              </a:endParaRPr>
            </a:p>
          </p:txBody>
        </p:sp>
        <p:grpSp>
          <p:nvGrpSpPr>
            <p:cNvPr id="76" name="קבוצה 75">
              <a:extLst>
                <a:ext uri="{FF2B5EF4-FFF2-40B4-BE49-F238E27FC236}">
                  <a16:creationId xmlns:a16="http://schemas.microsoft.com/office/drawing/2014/main" id="{2018AB9C-9CF0-4396-9FE1-0BACC5CC4B99}"/>
                </a:ext>
              </a:extLst>
            </p:cNvPr>
            <p:cNvGrpSpPr/>
            <p:nvPr/>
          </p:nvGrpSpPr>
          <p:grpSpPr>
            <a:xfrm>
              <a:off x="3605056" y="4984761"/>
              <a:ext cx="929664" cy="624601"/>
              <a:chOff x="3605056" y="4984761"/>
              <a:chExt cx="929664" cy="624601"/>
            </a:xfrm>
          </p:grpSpPr>
          <p:cxnSp>
            <p:nvCxnSpPr>
              <p:cNvPr id="83" name="מחבר חץ ישר 82">
                <a:extLst>
                  <a:ext uri="{FF2B5EF4-FFF2-40B4-BE49-F238E27FC236}">
                    <a16:creationId xmlns:a16="http://schemas.microsoft.com/office/drawing/2014/main" id="{9485012E-55B2-4DC9-AECF-7592FED3549B}"/>
                  </a:ext>
                </a:extLst>
              </p:cNvPr>
              <p:cNvCxnSpPr>
                <a:stCxn id="102" idx="7"/>
                <a:endCxn id="103" idx="3"/>
              </p:cNvCxnSpPr>
              <p:nvPr/>
            </p:nvCxnSpPr>
            <p:spPr bwMode="auto">
              <a:xfrm flipV="1">
                <a:off x="3605056" y="4984761"/>
                <a:ext cx="839333" cy="46035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תיבת טקסט 83">
                <a:extLst>
                  <a:ext uri="{FF2B5EF4-FFF2-40B4-BE49-F238E27FC236}">
                    <a16:creationId xmlns:a16="http://schemas.microsoft.com/office/drawing/2014/main" id="{274237C5-CE0D-4DF3-BE61-D7C73BCE9C84}"/>
                  </a:ext>
                </a:extLst>
              </p:cNvPr>
              <p:cNvSpPr txBox="1"/>
              <p:nvPr/>
            </p:nvSpPr>
            <p:spPr>
              <a:xfrm>
                <a:off x="3864592" y="5232187"/>
                <a:ext cx="670128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0/4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7" name="קבוצה 76">
              <a:extLst>
                <a:ext uri="{FF2B5EF4-FFF2-40B4-BE49-F238E27FC236}">
                  <a16:creationId xmlns:a16="http://schemas.microsoft.com/office/drawing/2014/main" id="{5045A8B9-C5D7-4C81-8B87-7A74539EFC3F}"/>
                </a:ext>
              </a:extLst>
            </p:cNvPr>
            <p:cNvGrpSpPr/>
            <p:nvPr/>
          </p:nvGrpSpPr>
          <p:grpSpPr>
            <a:xfrm>
              <a:off x="3343174" y="4162425"/>
              <a:ext cx="682576" cy="1190625"/>
              <a:chOff x="3343174" y="4162425"/>
              <a:chExt cx="682576" cy="1190625"/>
            </a:xfrm>
          </p:grpSpPr>
          <p:cxnSp>
            <p:nvCxnSpPr>
              <p:cNvPr id="81" name="מחבר חץ ישר 80">
                <a:extLst>
                  <a:ext uri="{FF2B5EF4-FFF2-40B4-BE49-F238E27FC236}">
                    <a16:creationId xmlns:a16="http://schemas.microsoft.com/office/drawing/2014/main" id="{6B42C92F-4E5E-4609-AB99-D4838B0BD762}"/>
                  </a:ext>
                </a:extLst>
              </p:cNvPr>
              <p:cNvCxnSpPr>
                <a:stCxn id="98" idx="4"/>
                <a:endCxn id="102" idx="0"/>
              </p:cNvCxnSpPr>
              <p:nvPr/>
            </p:nvCxnSpPr>
            <p:spPr bwMode="auto">
              <a:xfrm>
                <a:off x="3378716" y="4162425"/>
                <a:ext cx="5527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תיבת טקסט 81">
                <a:extLst>
                  <a:ext uri="{FF2B5EF4-FFF2-40B4-BE49-F238E27FC236}">
                    <a16:creationId xmlns:a16="http://schemas.microsoft.com/office/drawing/2014/main" id="{E114DD1A-8ADA-4699-8D0E-7F6B8AC99ED5}"/>
                  </a:ext>
                </a:extLst>
              </p:cNvPr>
              <p:cNvSpPr txBox="1"/>
              <p:nvPr/>
            </p:nvSpPr>
            <p:spPr>
              <a:xfrm>
                <a:off x="3343174" y="4576511"/>
                <a:ext cx="682576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78" name="קבוצה 77">
              <a:extLst>
                <a:ext uri="{FF2B5EF4-FFF2-40B4-BE49-F238E27FC236}">
                  <a16:creationId xmlns:a16="http://schemas.microsoft.com/office/drawing/2014/main" id="{2B704FA1-4B17-455C-BE83-739F6E1668BD}"/>
                </a:ext>
              </a:extLst>
            </p:cNvPr>
            <p:cNvGrpSpPr/>
            <p:nvPr/>
          </p:nvGrpSpPr>
          <p:grpSpPr>
            <a:xfrm>
              <a:off x="4628039" y="4039188"/>
              <a:ext cx="1190512" cy="501051"/>
              <a:chOff x="4628039" y="4039188"/>
              <a:chExt cx="1190512" cy="501051"/>
            </a:xfrm>
          </p:grpSpPr>
          <p:cxnSp>
            <p:nvCxnSpPr>
              <p:cNvPr id="79" name="מחבר חץ ישר 78">
                <a:extLst>
                  <a:ext uri="{FF2B5EF4-FFF2-40B4-BE49-F238E27FC236}">
                    <a16:creationId xmlns:a16="http://schemas.microsoft.com/office/drawing/2014/main" id="{9B80CC74-F21D-4D35-B2E3-BDF4579D9351}"/>
                  </a:ext>
                </a:extLst>
              </p:cNvPr>
              <p:cNvCxnSpPr>
                <a:stCxn id="103" idx="7"/>
                <a:endCxn id="97" idx="3"/>
              </p:cNvCxnSpPr>
              <p:nvPr/>
            </p:nvCxnSpPr>
            <p:spPr bwMode="auto">
              <a:xfrm flipV="1">
                <a:off x="4886016" y="4070361"/>
                <a:ext cx="932535" cy="46987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" name="תיבת טקסט 79">
                <a:extLst>
                  <a:ext uri="{FF2B5EF4-FFF2-40B4-BE49-F238E27FC236}">
                    <a16:creationId xmlns:a16="http://schemas.microsoft.com/office/drawing/2014/main" id="{EA4B36CD-38C0-47FB-9247-103AB9DAB06C}"/>
                  </a:ext>
                </a:extLst>
              </p:cNvPr>
              <p:cNvSpPr txBox="1"/>
              <p:nvPr/>
            </p:nvSpPr>
            <p:spPr>
              <a:xfrm>
                <a:off x="4628039" y="4039188"/>
                <a:ext cx="675853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</p:grpSp>
      <p:grpSp>
        <p:nvGrpSpPr>
          <p:cNvPr id="142" name="קבוצה 141">
            <a:extLst>
              <a:ext uri="{FF2B5EF4-FFF2-40B4-BE49-F238E27FC236}">
                <a16:creationId xmlns:a16="http://schemas.microsoft.com/office/drawing/2014/main" id="{EB41C879-828C-43DD-9D58-67AE41EDE8EE}"/>
              </a:ext>
            </a:extLst>
          </p:cNvPr>
          <p:cNvGrpSpPr/>
          <p:nvPr/>
        </p:nvGrpSpPr>
        <p:grpSpPr>
          <a:xfrm>
            <a:off x="5427399" y="3792942"/>
            <a:ext cx="2695676" cy="1466540"/>
            <a:chOff x="3066438" y="3531660"/>
            <a:chExt cx="4747959" cy="2522414"/>
          </a:xfrm>
        </p:grpSpPr>
        <p:grpSp>
          <p:nvGrpSpPr>
            <p:cNvPr id="143" name="קבוצה 142">
              <a:extLst>
                <a:ext uri="{FF2B5EF4-FFF2-40B4-BE49-F238E27FC236}">
                  <a16:creationId xmlns:a16="http://schemas.microsoft.com/office/drawing/2014/main" id="{74D0ECB2-779A-4532-A29B-21605DDB7F41}"/>
                </a:ext>
              </a:extLst>
            </p:cNvPr>
            <p:cNvGrpSpPr/>
            <p:nvPr/>
          </p:nvGrpSpPr>
          <p:grpSpPr>
            <a:xfrm>
              <a:off x="3066438" y="3533775"/>
              <a:ext cx="4747959" cy="2447925"/>
              <a:chOff x="3066438" y="3533775"/>
              <a:chExt cx="4747959" cy="2447925"/>
            </a:xfrm>
          </p:grpSpPr>
          <p:sp>
            <p:nvSpPr>
              <p:cNvPr id="173" name="אליפסה 172">
                <a:extLst>
                  <a:ext uri="{FF2B5EF4-FFF2-40B4-BE49-F238E27FC236}">
                    <a16:creationId xmlns:a16="http://schemas.microsoft.com/office/drawing/2014/main" id="{D45B6271-F126-4D34-93C0-7D32054A7BC9}"/>
                  </a:ext>
                </a:extLst>
              </p:cNvPr>
              <p:cNvSpPr/>
              <p:nvPr/>
            </p:nvSpPr>
            <p:spPr bwMode="auto">
              <a:xfrm>
                <a:off x="5727087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3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4" name="אליפסה 173">
                <a:extLst>
                  <a:ext uri="{FF2B5EF4-FFF2-40B4-BE49-F238E27FC236}">
                    <a16:creationId xmlns:a16="http://schemas.microsoft.com/office/drawing/2014/main" id="{FFDBE430-59DD-4038-B4F9-C51444EDED08}"/>
                  </a:ext>
                </a:extLst>
              </p:cNvPr>
              <p:cNvSpPr/>
              <p:nvPr/>
            </p:nvSpPr>
            <p:spPr bwMode="auto">
              <a:xfrm>
                <a:off x="3066438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s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5" name="אליפסה 174">
                <a:extLst>
                  <a:ext uri="{FF2B5EF4-FFF2-40B4-BE49-F238E27FC236}">
                    <a16:creationId xmlns:a16="http://schemas.microsoft.com/office/drawing/2014/main" id="{60678F1C-25A3-4530-B69F-BE1B6D737263}"/>
                  </a:ext>
                </a:extLst>
              </p:cNvPr>
              <p:cNvSpPr/>
              <p:nvPr/>
            </p:nvSpPr>
            <p:spPr bwMode="auto">
              <a:xfrm>
                <a:off x="7189842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5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6" name="אליפסה 175">
                <a:extLst>
                  <a:ext uri="{FF2B5EF4-FFF2-40B4-BE49-F238E27FC236}">
                    <a16:creationId xmlns:a16="http://schemas.microsoft.com/office/drawing/2014/main" id="{B74E560E-EA4C-417F-8044-2468BBC682CD}"/>
                  </a:ext>
                </a:extLst>
              </p:cNvPr>
              <p:cNvSpPr/>
              <p:nvPr/>
            </p:nvSpPr>
            <p:spPr bwMode="auto">
              <a:xfrm>
                <a:off x="718984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t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7" name="אליפסה 176">
                <a:extLst>
                  <a:ext uri="{FF2B5EF4-FFF2-40B4-BE49-F238E27FC236}">
                    <a16:creationId xmlns:a16="http://schemas.microsoft.com/office/drawing/2014/main" id="{E036D669-18C6-4F10-B917-CC1043381FFF}"/>
                  </a:ext>
                </a:extLst>
              </p:cNvPr>
              <p:cNvSpPr/>
              <p:nvPr/>
            </p:nvSpPr>
            <p:spPr bwMode="auto">
              <a:xfrm>
                <a:off x="572299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4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8" name="אליפסה 177">
                <a:extLst>
                  <a:ext uri="{FF2B5EF4-FFF2-40B4-BE49-F238E27FC236}">
                    <a16:creationId xmlns:a16="http://schemas.microsoft.com/office/drawing/2014/main" id="{782F5D2F-E552-4969-BDC2-351B5AA6005F}"/>
                  </a:ext>
                </a:extLst>
              </p:cNvPr>
              <p:cNvSpPr/>
              <p:nvPr/>
            </p:nvSpPr>
            <p:spPr bwMode="auto">
              <a:xfrm>
                <a:off x="3071965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1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9" name="אליפסה 178">
                <a:extLst>
                  <a:ext uri="{FF2B5EF4-FFF2-40B4-BE49-F238E27FC236}">
                    <a16:creationId xmlns:a16="http://schemas.microsoft.com/office/drawing/2014/main" id="{714EFC11-278E-469D-92AD-BAFBE8F05DEB}"/>
                  </a:ext>
                </a:extLst>
              </p:cNvPr>
              <p:cNvSpPr/>
              <p:nvPr/>
            </p:nvSpPr>
            <p:spPr bwMode="auto">
              <a:xfrm>
                <a:off x="4352925" y="44481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2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</p:grpSp>
        <p:cxnSp>
          <p:nvCxnSpPr>
            <p:cNvPr id="144" name="מחבר חץ ישר 143">
              <a:extLst>
                <a:ext uri="{FF2B5EF4-FFF2-40B4-BE49-F238E27FC236}">
                  <a16:creationId xmlns:a16="http://schemas.microsoft.com/office/drawing/2014/main" id="{9591DEB1-4555-4249-8CF4-858EC1241246}"/>
                </a:ext>
              </a:extLst>
            </p:cNvPr>
            <p:cNvCxnSpPr>
              <a:stCxn id="179" idx="5"/>
              <a:endCxn id="177" idx="1"/>
            </p:cNvCxnSpPr>
            <p:nvPr/>
          </p:nvCxnSpPr>
          <p:spPr bwMode="auto">
            <a:xfrm>
              <a:off x="4886016" y="4984761"/>
              <a:ext cx="928439" cy="46035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45" name="קבוצה 144">
              <a:extLst>
                <a:ext uri="{FF2B5EF4-FFF2-40B4-BE49-F238E27FC236}">
                  <a16:creationId xmlns:a16="http://schemas.microsoft.com/office/drawing/2014/main" id="{057099FD-5353-4B5B-82E0-5CFD8394A4C6}"/>
                </a:ext>
              </a:extLst>
            </p:cNvPr>
            <p:cNvGrpSpPr/>
            <p:nvPr/>
          </p:nvGrpSpPr>
          <p:grpSpPr>
            <a:xfrm>
              <a:off x="3690993" y="3531660"/>
              <a:ext cx="2036094" cy="377175"/>
              <a:chOff x="3690993" y="3531660"/>
              <a:chExt cx="2036094" cy="377175"/>
            </a:xfrm>
          </p:grpSpPr>
          <p:cxnSp>
            <p:nvCxnSpPr>
              <p:cNvPr id="171" name="מחבר חץ ישר 170">
                <a:extLst>
                  <a:ext uri="{FF2B5EF4-FFF2-40B4-BE49-F238E27FC236}">
                    <a16:creationId xmlns:a16="http://schemas.microsoft.com/office/drawing/2014/main" id="{277893EF-287B-486E-A79B-1F40479DB589}"/>
                  </a:ext>
                </a:extLst>
              </p:cNvPr>
              <p:cNvCxnSpPr>
                <a:stCxn id="174" idx="6"/>
                <a:endCxn id="173" idx="2"/>
              </p:cNvCxnSpPr>
              <p:nvPr/>
            </p:nvCxnSpPr>
            <p:spPr bwMode="auto">
              <a:xfrm>
                <a:off x="3690993" y="3848100"/>
                <a:ext cx="203609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2" name="תיבת טקסט 171">
                <a:extLst>
                  <a:ext uri="{FF2B5EF4-FFF2-40B4-BE49-F238E27FC236}">
                    <a16:creationId xmlns:a16="http://schemas.microsoft.com/office/drawing/2014/main" id="{7DE54790-623A-4448-BB9E-29FF6B3132D3}"/>
                  </a:ext>
                </a:extLst>
              </p:cNvPr>
              <p:cNvSpPr txBox="1"/>
              <p:nvPr/>
            </p:nvSpPr>
            <p:spPr>
              <a:xfrm>
                <a:off x="4096526" y="3531660"/>
                <a:ext cx="724602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3/3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6" name="קבוצה 145">
              <a:extLst>
                <a:ext uri="{FF2B5EF4-FFF2-40B4-BE49-F238E27FC236}">
                  <a16:creationId xmlns:a16="http://schemas.microsoft.com/office/drawing/2014/main" id="{364A4913-2896-4660-93C3-CAAB7176CC57}"/>
                </a:ext>
              </a:extLst>
            </p:cNvPr>
            <p:cNvGrpSpPr/>
            <p:nvPr/>
          </p:nvGrpSpPr>
          <p:grpSpPr>
            <a:xfrm>
              <a:off x="6351642" y="3552883"/>
              <a:ext cx="838200" cy="377175"/>
              <a:chOff x="6351642" y="3552883"/>
              <a:chExt cx="838200" cy="377175"/>
            </a:xfrm>
          </p:grpSpPr>
          <p:cxnSp>
            <p:nvCxnSpPr>
              <p:cNvPr id="169" name="מחבר חץ ישר 168">
                <a:extLst>
                  <a:ext uri="{FF2B5EF4-FFF2-40B4-BE49-F238E27FC236}">
                    <a16:creationId xmlns:a16="http://schemas.microsoft.com/office/drawing/2014/main" id="{983B9A60-84E7-4FF9-A539-8D9F00EF46EA}"/>
                  </a:ext>
                </a:extLst>
              </p:cNvPr>
              <p:cNvCxnSpPr>
                <a:stCxn id="173" idx="6"/>
                <a:endCxn id="175" idx="2"/>
              </p:cNvCxnSpPr>
              <p:nvPr/>
            </p:nvCxnSpPr>
            <p:spPr bwMode="auto">
              <a:xfrm>
                <a:off x="6351642" y="3848100"/>
                <a:ext cx="8382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0" name="תיבת טקסט 169">
                <a:extLst>
                  <a:ext uri="{FF2B5EF4-FFF2-40B4-BE49-F238E27FC236}">
                    <a16:creationId xmlns:a16="http://schemas.microsoft.com/office/drawing/2014/main" id="{C36A2560-0D57-470D-9431-91E6378019B9}"/>
                  </a:ext>
                </a:extLst>
              </p:cNvPr>
              <p:cNvSpPr txBox="1"/>
              <p:nvPr/>
            </p:nvSpPr>
            <p:spPr>
              <a:xfrm>
                <a:off x="6395333" y="3552883"/>
                <a:ext cx="668590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4/6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4211B0D1-97C0-440C-B6C0-79BBD7247782}"/>
                </a:ext>
              </a:extLst>
            </p:cNvPr>
            <p:cNvGrpSpPr/>
            <p:nvPr/>
          </p:nvGrpSpPr>
          <p:grpSpPr>
            <a:xfrm>
              <a:off x="6347546" y="5663028"/>
              <a:ext cx="842295" cy="377175"/>
              <a:chOff x="6347546" y="5663028"/>
              <a:chExt cx="842295" cy="377175"/>
            </a:xfrm>
          </p:grpSpPr>
          <p:cxnSp>
            <p:nvCxnSpPr>
              <p:cNvPr id="167" name="מחבר חץ ישר 166">
                <a:extLst>
                  <a:ext uri="{FF2B5EF4-FFF2-40B4-BE49-F238E27FC236}">
                    <a16:creationId xmlns:a16="http://schemas.microsoft.com/office/drawing/2014/main" id="{23E6D136-29C7-41E1-BC41-DF5259CA0DF9}"/>
                  </a:ext>
                </a:extLst>
              </p:cNvPr>
              <p:cNvCxnSpPr>
                <a:stCxn id="177" idx="6"/>
                <a:endCxn id="176" idx="2"/>
              </p:cNvCxnSpPr>
              <p:nvPr/>
            </p:nvCxnSpPr>
            <p:spPr bwMode="auto">
              <a:xfrm>
                <a:off x="6347546" y="5667375"/>
                <a:ext cx="84229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8" name="תיבת טקסט 167">
                <a:extLst>
                  <a:ext uri="{FF2B5EF4-FFF2-40B4-BE49-F238E27FC236}">
                    <a16:creationId xmlns:a16="http://schemas.microsoft.com/office/drawing/2014/main" id="{F688BFEC-96E6-4A47-A498-A307F95CE2C9}"/>
                  </a:ext>
                </a:extLst>
              </p:cNvPr>
              <p:cNvSpPr txBox="1"/>
              <p:nvPr/>
            </p:nvSpPr>
            <p:spPr>
              <a:xfrm>
                <a:off x="6370154" y="5663028"/>
                <a:ext cx="622735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8" name="קבוצה 147">
              <a:extLst>
                <a:ext uri="{FF2B5EF4-FFF2-40B4-BE49-F238E27FC236}">
                  <a16:creationId xmlns:a16="http://schemas.microsoft.com/office/drawing/2014/main" id="{73F8D110-6F66-41C8-BCCD-2DF0DD7BCF04}"/>
                </a:ext>
              </a:extLst>
            </p:cNvPr>
            <p:cNvGrpSpPr/>
            <p:nvPr/>
          </p:nvGrpSpPr>
          <p:grpSpPr>
            <a:xfrm>
              <a:off x="3696520" y="5667375"/>
              <a:ext cx="2026471" cy="386699"/>
              <a:chOff x="3696520" y="5667375"/>
              <a:chExt cx="2026471" cy="386699"/>
            </a:xfrm>
          </p:grpSpPr>
          <p:cxnSp>
            <p:nvCxnSpPr>
              <p:cNvPr id="165" name="מחבר חץ ישר 164">
                <a:extLst>
                  <a:ext uri="{FF2B5EF4-FFF2-40B4-BE49-F238E27FC236}">
                    <a16:creationId xmlns:a16="http://schemas.microsoft.com/office/drawing/2014/main" id="{3A4F6EF7-D083-4123-AE3A-9B0433C5BDAE}"/>
                  </a:ext>
                </a:extLst>
              </p:cNvPr>
              <p:cNvCxnSpPr>
                <a:stCxn id="177" idx="2"/>
                <a:endCxn id="178" idx="6"/>
              </p:cNvCxnSpPr>
              <p:nvPr/>
            </p:nvCxnSpPr>
            <p:spPr bwMode="auto">
              <a:xfrm flipH="1">
                <a:off x="3696520" y="5667375"/>
                <a:ext cx="202647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6" name="תיבת טקסט 165">
                <a:extLst>
                  <a:ext uri="{FF2B5EF4-FFF2-40B4-BE49-F238E27FC236}">
                    <a16:creationId xmlns:a16="http://schemas.microsoft.com/office/drawing/2014/main" id="{A992AD84-FB7B-41CA-9852-DBDC0DDA40B1}"/>
                  </a:ext>
                </a:extLst>
              </p:cNvPr>
              <p:cNvSpPr txBox="1"/>
              <p:nvPr/>
            </p:nvSpPr>
            <p:spPr>
              <a:xfrm>
                <a:off x="4352925" y="5676899"/>
                <a:ext cx="724722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9" name="קבוצה 148">
              <a:extLst>
                <a:ext uri="{FF2B5EF4-FFF2-40B4-BE49-F238E27FC236}">
                  <a16:creationId xmlns:a16="http://schemas.microsoft.com/office/drawing/2014/main" id="{2A2FEEEA-D3EA-4B81-BA90-CAF2B3367589}"/>
                </a:ext>
              </a:extLst>
            </p:cNvPr>
            <p:cNvGrpSpPr/>
            <p:nvPr/>
          </p:nvGrpSpPr>
          <p:grpSpPr>
            <a:xfrm>
              <a:off x="6836198" y="4162425"/>
              <a:ext cx="698083" cy="1190625"/>
              <a:chOff x="6836198" y="4162425"/>
              <a:chExt cx="698083" cy="1190625"/>
            </a:xfrm>
          </p:grpSpPr>
          <p:cxnSp>
            <p:nvCxnSpPr>
              <p:cNvPr id="163" name="מחבר חץ ישר 162">
                <a:extLst>
                  <a:ext uri="{FF2B5EF4-FFF2-40B4-BE49-F238E27FC236}">
                    <a16:creationId xmlns:a16="http://schemas.microsoft.com/office/drawing/2014/main" id="{32E874E6-112E-4D78-BE8A-7D1E5CCDCA54}"/>
                  </a:ext>
                </a:extLst>
              </p:cNvPr>
              <p:cNvCxnSpPr>
                <a:stCxn id="175" idx="4"/>
                <a:endCxn id="176" idx="0"/>
              </p:cNvCxnSpPr>
              <p:nvPr/>
            </p:nvCxnSpPr>
            <p:spPr bwMode="auto">
              <a:xfrm flipH="1">
                <a:off x="7502119" y="4162425"/>
                <a:ext cx="1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4" name="תיבת טקסט 163">
                <a:extLst>
                  <a:ext uri="{FF2B5EF4-FFF2-40B4-BE49-F238E27FC236}">
                    <a16:creationId xmlns:a16="http://schemas.microsoft.com/office/drawing/2014/main" id="{11B8E91A-E6F6-42CD-A5DE-A3CECAF335EB}"/>
                  </a:ext>
                </a:extLst>
              </p:cNvPr>
              <p:cNvSpPr txBox="1"/>
              <p:nvPr/>
            </p:nvSpPr>
            <p:spPr>
              <a:xfrm>
                <a:off x="6836198" y="4572000"/>
                <a:ext cx="698083" cy="37717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4/9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50" name="קבוצה 149">
              <a:extLst>
                <a:ext uri="{FF2B5EF4-FFF2-40B4-BE49-F238E27FC236}">
                  <a16:creationId xmlns:a16="http://schemas.microsoft.com/office/drawing/2014/main" id="{2EB931C8-7952-4A2A-A440-5D47F8EB098D}"/>
                </a:ext>
              </a:extLst>
            </p:cNvPr>
            <p:cNvGrpSpPr/>
            <p:nvPr/>
          </p:nvGrpSpPr>
          <p:grpSpPr>
            <a:xfrm>
              <a:off x="5999220" y="4162425"/>
              <a:ext cx="692767" cy="1190625"/>
              <a:chOff x="5999220" y="4162425"/>
              <a:chExt cx="692767" cy="1190625"/>
            </a:xfrm>
          </p:grpSpPr>
          <p:cxnSp>
            <p:nvCxnSpPr>
              <p:cNvPr id="161" name="מחבר חץ ישר 160">
                <a:extLst>
                  <a:ext uri="{FF2B5EF4-FFF2-40B4-BE49-F238E27FC236}">
                    <a16:creationId xmlns:a16="http://schemas.microsoft.com/office/drawing/2014/main" id="{989F1D24-2700-4300-9415-8D14981CF18E}"/>
                  </a:ext>
                </a:extLst>
              </p:cNvPr>
              <p:cNvCxnSpPr>
                <a:stCxn id="173" idx="4"/>
                <a:endCxn id="177" idx="0"/>
              </p:cNvCxnSpPr>
              <p:nvPr/>
            </p:nvCxnSpPr>
            <p:spPr bwMode="auto">
              <a:xfrm flipH="1">
                <a:off x="6035269" y="4162425"/>
                <a:ext cx="4096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2" name="תיבת טקסט 161">
                <a:extLst>
                  <a:ext uri="{FF2B5EF4-FFF2-40B4-BE49-F238E27FC236}">
                    <a16:creationId xmlns:a16="http://schemas.microsoft.com/office/drawing/2014/main" id="{CE16E931-B907-46F7-8BB0-73135D0F73FE}"/>
                  </a:ext>
                </a:extLst>
              </p:cNvPr>
              <p:cNvSpPr txBox="1"/>
              <p:nvPr/>
            </p:nvSpPr>
            <p:spPr>
              <a:xfrm>
                <a:off x="5999220" y="4572000"/>
                <a:ext cx="692767" cy="37717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0/2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sp>
          <p:nvSpPr>
            <p:cNvPr id="151" name="תיבת טקסט 150">
              <a:extLst>
                <a:ext uri="{FF2B5EF4-FFF2-40B4-BE49-F238E27FC236}">
                  <a16:creationId xmlns:a16="http://schemas.microsoft.com/office/drawing/2014/main" id="{AF601D6F-081D-4104-A9C5-12F107A8C72B}"/>
                </a:ext>
              </a:extLst>
            </p:cNvPr>
            <p:cNvSpPr txBox="1"/>
            <p:nvPr/>
          </p:nvSpPr>
          <p:spPr>
            <a:xfrm>
              <a:off x="4898492" y="5217690"/>
              <a:ext cx="670127" cy="3771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defTabSz="68580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825" dirty="0">
                  <a:solidFill>
                    <a:srgbClr val="000000"/>
                  </a:solidFill>
                  <a:latin typeface="Comic Sans MS"/>
                  <a:cs typeface="+mn-cs"/>
                </a:rPr>
                <a:t>0/2</a:t>
              </a:r>
              <a:endParaRPr lang="he-IL" sz="825" dirty="0">
                <a:solidFill>
                  <a:srgbClr val="000000"/>
                </a:solidFill>
                <a:latin typeface="Comic Sans MS"/>
                <a:cs typeface="+mn-cs"/>
              </a:endParaRPr>
            </a:p>
          </p:txBody>
        </p:sp>
        <p:grpSp>
          <p:nvGrpSpPr>
            <p:cNvPr id="152" name="קבוצה 151">
              <a:extLst>
                <a:ext uri="{FF2B5EF4-FFF2-40B4-BE49-F238E27FC236}">
                  <a16:creationId xmlns:a16="http://schemas.microsoft.com/office/drawing/2014/main" id="{4E4AA64E-B216-4EA8-8F00-093133948923}"/>
                </a:ext>
              </a:extLst>
            </p:cNvPr>
            <p:cNvGrpSpPr/>
            <p:nvPr/>
          </p:nvGrpSpPr>
          <p:grpSpPr>
            <a:xfrm>
              <a:off x="3605056" y="4984761"/>
              <a:ext cx="929664" cy="624601"/>
              <a:chOff x="3605056" y="4984761"/>
              <a:chExt cx="929664" cy="624601"/>
            </a:xfrm>
          </p:grpSpPr>
          <p:cxnSp>
            <p:nvCxnSpPr>
              <p:cNvPr id="159" name="מחבר חץ ישר 158">
                <a:extLst>
                  <a:ext uri="{FF2B5EF4-FFF2-40B4-BE49-F238E27FC236}">
                    <a16:creationId xmlns:a16="http://schemas.microsoft.com/office/drawing/2014/main" id="{E3608A74-CB74-4476-B4C0-E7F3D17D9CB8}"/>
                  </a:ext>
                </a:extLst>
              </p:cNvPr>
              <p:cNvCxnSpPr>
                <a:stCxn id="178" idx="7"/>
                <a:endCxn id="179" idx="3"/>
              </p:cNvCxnSpPr>
              <p:nvPr/>
            </p:nvCxnSpPr>
            <p:spPr bwMode="auto">
              <a:xfrm flipV="1">
                <a:off x="3605056" y="4984761"/>
                <a:ext cx="839333" cy="46035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0" name="תיבת טקסט 159">
                <a:extLst>
                  <a:ext uri="{FF2B5EF4-FFF2-40B4-BE49-F238E27FC236}">
                    <a16:creationId xmlns:a16="http://schemas.microsoft.com/office/drawing/2014/main" id="{78D37BB5-8576-4A00-A593-73A2D10FFDCE}"/>
                  </a:ext>
                </a:extLst>
              </p:cNvPr>
              <p:cNvSpPr txBox="1"/>
              <p:nvPr/>
            </p:nvSpPr>
            <p:spPr>
              <a:xfrm>
                <a:off x="3864592" y="5232187"/>
                <a:ext cx="670128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1/4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53" name="קבוצה 152">
              <a:extLst>
                <a:ext uri="{FF2B5EF4-FFF2-40B4-BE49-F238E27FC236}">
                  <a16:creationId xmlns:a16="http://schemas.microsoft.com/office/drawing/2014/main" id="{F3079C85-476D-46D8-907F-F2D6F1477489}"/>
                </a:ext>
              </a:extLst>
            </p:cNvPr>
            <p:cNvGrpSpPr/>
            <p:nvPr/>
          </p:nvGrpSpPr>
          <p:grpSpPr>
            <a:xfrm>
              <a:off x="3245104" y="4162425"/>
              <a:ext cx="824986" cy="1190625"/>
              <a:chOff x="3245104" y="4162425"/>
              <a:chExt cx="824986" cy="1190625"/>
            </a:xfrm>
          </p:grpSpPr>
          <p:cxnSp>
            <p:nvCxnSpPr>
              <p:cNvPr id="157" name="מחבר חץ ישר 156">
                <a:extLst>
                  <a:ext uri="{FF2B5EF4-FFF2-40B4-BE49-F238E27FC236}">
                    <a16:creationId xmlns:a16="http://schemas.microsoft.com/office/drawing/2014/main" id="{0F2EC3AF-B419-459F-A149-B8A74C7E7C3A}"/>
                  </a:ext>
                </a:extLst>
              </p:cNvPr>
              <p:cNvCxnSpPr>
                <a:stCxn id="174" idx="4"/>
                <a:endCxn id="178" idx="0"/>
              </p:cNvCxnSpPr>
              <p:nvPr/>
            </p:nvCxnSpPr>
            <p:spPr bwMode="auto">
              <a:xfrm>
                <a:off x="3378716" y="4162425"/>
                <a:ext cx="5527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8" name="תיבת טקסט 157">
                <a:extLst>
                  <a:ext uri="{FF2B5EF4-FFF2-40B4-BE49-F238E27FC236}">
                    <a16:creationId xmlns:a16="http://schemas.microsoft.com/office/drawing/2014/main" id="{045C3ACC-33B1-4CC9-84C2-CF1A66D0AC65}"/>
                  </a:ext>
                </a:extLst>
              </p:cNvPr>
              <p:cNvSpPr txBox="1"/>
              <p:nvPr/>
            </p:nvSpPr>
            <p:spPr>
              <a:xfrm>
                <a:off x="3245104" y="4571098"/>
                <a:ext cx="824986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54" name="קבוצה 153">
              <a:extLst>
                <a:ext uri="{FF2B5EF4-FFF2-40B4-BE49-F238E27FC236}">
                  <a16:creationId xmlns:a16="http://schemas.microsoft.com/office/drawing/2014/main" id="{C34DAA55-AF8C-437A-AFB3-39BAD7CBBFEF}"/>
                </a:ext>
              </a:extLst>
            </p:cNvPr>
            <p:cNvGrpSpPr/>
            <p:nvPr/>
          </p:nvGrpSpPr>
          <p:grpSpPr>
            <a:xfrm>
              <a:off x="4603183" y="4070361"/>
              <a:ext cx="1215368" cy="469878"/>
              <a:chOff x="4603183" y="4070361"/>
              <a:chExt cx="1215368" cy="469878"/>
            </a:xfrm>
          </p:grpSpPr>
          <p:cxnSp>
            <p:nvCxnSpPr>
              <p:cNvPr id="155" name="מחבר חץ ישר 154">
                <a:extLst>
                  <a:ext uri="{FF2B5EF4-FFF2-40B4-BE49-F238E27FC236}">
                    <a16:creationId xmlns:a16="http://schemas.microsoft.com/office/drawing/2014/main" id="{E5253FF7-31BD-42BE-96F9-7B418A8EFC54}"/>
                  </a:ext>
                </a:extLst>
              </p:cNvPr>
              <p:cNvCxnSpPr>
                <a:stCxn id="179" idx="7"/>
                <a:endCxn id="173" idx="3"/>
              </p:cNvCxnSpPr>
              <p:nvPr/>
            </p:nvCxnSpPr>
            <p:spPr bwMode="auto">
              <a:xfrm flipV="1">
                <a:off x="4886016" y="4070361"/>
                <a:ext cx="932535" cy="46987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6" name="תיבת טקסט 155">
                <a:extLst>
                  <a:ext uri="{FF2B5EF4-FFF2-40B4-BE49-F238E27FC236}">
                    <a16:creationId xmlns:a16="http://schemas.microsoft.com/office/drawing/2014/main" id="{1FEC8F2D-1775-4E81-BF1F-BF51B659EAE1}"/>
                  </a:ext>
                </a:extLst>
              </p:cNvPr>
              <p:cNvSpPr txBox="1"/>
              <p:nvPr/>
            </p:nvSpPr>
            <p:spPr>
              <a:xfrm>
                <a:off x="4603183" y="4162426"/>
                <a:ext cx="700711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652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>
              <a:defRPr/>
            </a:pPr>
            <a:fld id="{B5879A41-B297-4036-A0C5-27FF15DA2107}" type="slidenum">
              <a:rPr lang="en-US" altLang="he-IL">
                <a:solidFill>
                  <a:srgbClr val="000000"/>
                </a:solidFill>
                <a:latin typeface="Comic Sans MS" pitchFamily="66" charset="0"/>
              </a:rPr>
              <a:pPr defTabSz="685800">
                <a:defRPr/>
              </a:pPr>
              <a:t>35</a:t>
            </a:fld>
            <a:endParaRPr lang="en-US" altLang="he-IL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17" name="טבלה 17">
            <a:extLst>
              <a:ext uri="{FF2B5EF4-FFF2-40B4-BE49-F238E27FC236}">
                <a16:creationId xmlns:a16="http://schemas.microsoft.com/office/drawing/2014/main" id="{3101F2A9-C09C-4DCE-9EF2-C843864DF0A6}"/>
              </a:ext>
            </a:extLst>
          </p:cNvPr>
          <p:cNvGraphicFramePr>
            <a:graphicFrameLocks noGrp="1"/>
          </p:cNvGraphicFramePr>
          <p:nvPr/>
        </p:nvGraphicFramePr>
        <p:xfrm>
          <a:off x="380998" y="1210866"/>
          <a:ext cx="8382003" cy="2402956"/>
        </p:xfrm>
        <a:graphic>
          <a:graphicData uri="http://schemas.openxmlformats.org/drawingml/2006/table">
            <a:tbl>
              <a:tblPr rtl="1" bandRow="1">
                <a:tableStyleId>{5940675A-B579-460E-94D1-54222C63F5DA}</a:tableStyleId>
              </a:tblPr>
              <a:tblGrid>
                <a:gridCol w="3775958">
                  <a:extLst>
                    <a:ext uri="{9D8B030D-6E8A-4147-A177-3AD203B41FA5}">
                      <a16:colId xmlns:a16="http://schemas.microsoft.com/office/drawing/2014/main" val="877786631"/>
                    </a:ext>
                  </a:extLst>
                </a:gridCol>
                <a:gridCol w="3775958">
                  <a:extLst>
                    <a:ext uri="{9D8B030D-6E8A-4147-A177-3AD203B41FA5}">
                      <a16:colId xmlns:a16="http://schemas.microsoft.com/office/drawing/2014/main" val="3423514940"/>
                    </a:ext>
                  </a:extLst>
                </a:gridCol>
                <a:gridCol w="830087">
                  <a:extLst>
                    <a:ext uri="{9D8B030D-6E8A-4147-A177-3AD203B41FA5}">
                      <a16:colId xmlns:a16="http://schemas.microsoft.com/office/drawing/2014/main" val="3365117867"/>
                    </a:ext>
                  </a:extLst>
                </a:gridCol>
              </a:tblGrid>
              <a:tr h="567000">
                <a:tc>
                  <a:txBody>
                    <a:bodyPr/>
                    <a:lstStyle/>
                    <a:p>
                      <a:pPr algn="ctr" rtl="1"/>
                      <a:r>
                        <a:rPr lang="he-IL" sz="1500" dirty="0"/>
                        <a:t>הרשת </a:t>
                      </a:r>
                      <a:r>
                        <a:rPr lang="en-US" sz="1500" dirty="0"/>
                        <a:t>N</a:t>
                      </a:r>
                      <a:r>
                        <a:rPr lang="he-IL" sz="1500" dirty="0"/>
                        <a:t> ומסלול השיפור </a:t>
                      </a:r>
                      <a:r>
                        <a:rPr lang="en-US" sz="1500" dirty="0"/>
                        <a:t>P</a:t>
                      </a:r>
                      <a:endParaRPr lang="he-IL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500" dirty="0"/>
                        <a:t>המסלול </a:t>
                      </a:r>
                      <a:r>
                        <a:rPr lang="en-US" sz="1500" dirty="0"/>
                        <a:t>P</a:t>
                      </a:r>
                      <a:endParaRPr lang="he-IL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dirty="0"/>
                        <a:t>c(P)</a:t>
                      </a:r>
                      <a:endParaRPr lang="he-IL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3712123"/>
                  </a:ext>
                </a:extLst>
              </a:tr>
              <a:tr h="1835956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s-&gt;1-&gt;2-&gt;4-&gt;t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/>
                        <a:t>1</a:t>
                      </a:r>
                      <a:endParaRPr lang="he-IL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9260419"/>
                  </a:ext>
                </a:extLst>
              </a:tr>
            </a:tbl>
          </a:graphicData>
        </a:graphic>
      </p:graphicFrame>
      <p:grpSp>
        <p:nvGrpSpPr>
          <p:cNvPr id="142" name="קבוצה 141">
            <a:extLst>
              <a:ext uri="{FF2B5EF4-FFF2-40B4-BE49-F238E27FC236}">
                <a16:creationId xmlns:a16="http://schemas.microsoft.com/office/drawing/2014/main" id="{EB41C879-828C-43DD-9D58-67AE41EDE8EE}"/>
              </a:ext>
            </a:extLst>
          </p:cNvPr>
          <p:cNvGrpSpPr/>
          <p:nvPr/>
        </p:nvGrpSpPr>
        <p:grpSpPr>
          <a:xfrm>
            <a:off x="5427399" y="1992717"/>
            <a:ext cx="2695676" cy="1466540"/>
            <a:chOff x="3066438" y="3531660"/>
            <a:chExt cx="4747959" cy="2522414"/>
          </a:xfrm>
        </p:grpSpPr>
        <p:grpSp>
          <p:nvGrpSpPr>
            <p:cNvPr id="143" name="קבוצה 142">
              <a:extLst>
                <a:ext uri="{FF2B5EF4-FFF2-40B4-BE49-F238E27FC236}">
                  <a16:creationId xmlns:a16="http://schemas.microsoft.com/office/drawing/2014/main" id="{74D0ECB2-779A-4532-A29B-21605DDB7F41}"/>
                </a:ext>
              </a:extLst>
            </p:cNvPr>
            <p:cNvGrpSpPr/>
            <p:nvPr/>
          </p:nvGrpSpPr>
          <p:grpSpPr>
            <a:xfrm>
              <a:off x="3066438" y="3533775"/>
              <a:ext cx="4747959" cy="2447925"/>
              <a:chOff x="3066438" y="3533775"/>
              <a:chExt cx="4747959" cy="2447925"/>
            </a:xfrm>
          </p:grpSpPr>
          <p:sp>
            <p:nvSpPr>
              <p:cNvPr id="173" name="אליפסה 172">
                <a:extLst>
                  <a:ext uri="{FF2B5EF4-FFF2-40B4-BE49-F238E27FC236}">
                    <a16:creationId xmlns:a16="http://schemas.microsoft.com/office/drawing/2014/main" id="{D45B6271-F126-4D34-93C0-7D32054A7BC9}"/>
                  </a:ext>
                </a:extLst>
              </p:cNvPr>
              <p:cNvSpPr/>
              <p:nvPr/>
            </p:nvSpPr>
            <p:spPr bwMode="auto">
              <a:xfrm>
                <a:off x="5727087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3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4" name="אליפסה 173">
                <a:extLst>
                  <a:ext uri="{FF2B5EF4-FFF2-40B4-BE49-F238E27FC236}">
                    <a16:creationId xmlns:a16="http://schemas.microsoft.com/office/drawing/2014/main" id="{FFDBE430-59DD-4038-B4F9-C51444EDED08}"/>
                  </a:ext>
                </a:extLst>
              </p:cNvPr>
              <p:cNvSpPr/>
              <p:nvPr/>
            </p:nvSpPr>
            <p:spPr bwMode="auto">
              <a:xfrm>
                <a:off x="3066438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s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5" name="אליפסה 174">
                <a:extLst>
                  <a:ext uri="{FF2B5EF4-FFF2-40B4-BE49-F238E27FC236}">
                    <a16:creationId xmlns:a16="http://schemas.microsoft.com/office/drawing/2014/main" id="{60678F1C-25A3-4530-B69F-BE1B6D737263}"/>
                  </a:ext>
                </a:extLst>
              </p:cNvPr>
              <p:cNvSpPr/>
              <p:nvPr/>
            </p:nvSpPr>
            <p:spPr bwMode="auto">
              <a:xfrm>
                <a:off x="7189842" y="35337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5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6" name="אליפסה 175">
                <a:extLst>
                  <a:ext uri="{FF2B5EF4-FFF2-40B4-BE49-F238E27FC236}">
                    <a16:creationId xmlns:a16="http://schemas.microsoft.com/office/drawing/2014/main" id="{B74E560E-EA4C-417F-8044-2468BBC682CD}"/>
                  </a:ext>
                </a:extLst>
              </p:cNvPr>
              <p:cNvSpPr/>
              <p:nvPr/>
            </p:nvSpPr>
            <p:spPr bwMode="auto">
              <a:xfrm>
                <a:off x="718984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t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7" name="אליפסה 176">
                <a:extLst>
                  <a:ext uri="{FF2B5EF4-FFF2-40B4-BE49-F238E27FC236}">
                    <a16:creationId xmlns:a16="http://schemas.microsoft.com/office/drawing/2014/main" id="{E036D669-18C6-4F10-B917-CC1043381FFF}"/>
                  </a:ext>
                </a:extLst>
              </p:cNvPr>
              <p:cNvSpPr/>
              <p:nvPr/>
            </p:nvSpPr>
            <p:spPr bwMode="auto">
              <a:xfrm>
                <a:off x="5722991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4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8" name="אליפסה 177">
                <a:extLst>
                  <a:ext uri="{FF2B5EF4-FFF2-40B4-BE49-F238E27FC236}">
                    <a16:creationId xmlns:a16="http://schemas.microsoft.com/office/drawing/2014/main" id="{782F5D2F-E552-4969-BDC2-351B5AA6005F}"/>
                  </a:ext>
                </a:extLst>
              </p:cNvPr>
              <p:cNvSpPr/>
              <p:nvPr/>
            </p:nvSpPr>
            <p:spPr bwMode="auto">
              <a:xfrm>
                <a:off x="3071965" y="5353050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1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  <p:sp>
            <p:nvSpPr>
              <p:cNvPr id="179" name="אליפסה 178">
                <a:extLst>
                  <a:ext uri="{FF2B5EF4-FFF2-40B4-BE49-F238E27FC236}">
                    <a16:creationId xmlns:a16="http://schemas.microsoft.com/office/drawing/2014/main" id="{714EFC11-278E-469D-92AD-BAFBE8F05DEB}"/>
                  </a:ext>
                </a:extLst>
              </p:cNvPr>
              <p:cNvSpPr/>
              <p:nvPr/>
            </p:nvSpPr>
            <p:spPr bwMode="auto">
              <a:xfrm>
                <a:off x="4352925" y="4448175"/>
                <a:ext cx="624555" cy="628650"/>
              </a:xfrm>
              <a:prstGeom prst="ellipse">
                <a:avLst/>
              </a:prstGeom>
              <a:solidFill>
                <a:srgbClr val="FFCF9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US" sz="900" dirty="0">
                    <a:solidFill>
                      <a:srgbClr val="000000"/>
                    </a:solidFill>
                    <a:latin typeface="Comic Sans MS" pitchFamily="66" charset="0"/>
                    <a:cs typeface="+mn-cs"/>
                  </a:rPr>
                  <a:t>2</a:t>
                </a:r>
                <a:endParaRPr lang="he-IL" sz="900" dirty="0">
                  <a:solidFill>
                    <a:srgbClr val="000000"/>
                  </a:solidFill>
                  <a:latin typeface="Comic Sans MS" pitchFamily="66" charset="0"/>
                  <a:cs typeface="+mn-cs"/>
                </a:endParaRPr>
              </a:p>
            </p:txBody>
          </p:sp>
        </p:grpSp>
        <p:cxnSp>
          <p:nvCxnSpPr>
            <p:cNvPr id="144" name="מחבר חץ ישר 143">
              <a:extLst>
                <a:ext uri="{FF2B5EF4-FFF2-40B4-BE49-F238E27FC236}">
                  <a16:creationId xmlns:a16="http://schemas.microsoft.com/office/drawing/2014/main" id="{9591DEB1-4555-4249-8CF4-858EC1241246}"/>
                </a:ext>
              </a:extLst>
            </p:cNvPr>
            <p:cNvCxnSpPr>
              <a:stCxn id="179" idx="5"/>
              <a:endCxn id="177" idx="1"/>
            </p:cNvCxnSpPr>
            <p:nvPr/>
          </p:nvCxnSpPr>
          <p:spPr bwMode="auto">
            <a:xfrm>
              <a:off x="4886016" y="4984761"/>
              <a:ext cx="928439" cy="46035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45" name="קבוצה 144">
              <a:extLst>
                <a:ext uri="{FF2B5EF4-FFF2-40B4-BE49-F238E27FC236}">
                  <a16:creationId xmlns:a16="http://schemas.microsoft.com/office/drawing/2014/main" id="{057099FD-5353-4B5B-82E0-5CFD8394A4C6}"/>
                </a:ext>
              </a:extLst>
            </p:cNvPr>
            <p:cNvGrpSpPr/>
            <p:nvPr/>
          </p:nvGrpSpPr>
          <p:grpSpPr>
            <a:xfrm>
              <a:off x="3690993" y="3531660"/>
              <a:ext cx="2036094" cy="377175"/>
              <a:chOff x="3690993" y="3531660"/>
              <a:chExt cx="2036094" cy="377175"/>
            </a:xfrm>
          </p:grpSpPr>
          <p:cxnSp>
            <p:nvCxnSpPr>
              <p:cNvPr id="171" name="מחבר חץ ישר 170">
                <a:extLst>
                  <a:ext uri="{FF2B5EF4-FFF2-40B4-BE49-F238E27FC236}">
                    <a16:creationId xmlns:a16="http://schemas.microsoft.com/office/drawing/2014/main" id="{277893EF-287B-486E-A79B-1F40479DB589}"/>
                  </a:ext>
                </a:extLst>
              </p:cNvPr>
              <p:cNvCxnSpPr>
                <a:stCxn id="174" idx="6"/>
                <a:endCxn id="173" idx="2"/>
              </p:cNvCxnSpPr>
              <p:nvPr/>
            </p:nvCxnSpPr>
            <p:spPr bwMode="auto">
              <a:xfrm>
                <a:off x="3690993" y="3848100"/>
                <a:ext cx="203609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2" name="תיבת טקסט 171">
                <a:extLst>
                  <a:ext uri="{FF2B5EF4-FFF2-40B4-BE49-F238E27FC236}">
                    <a16:creationId xmlns:a16="http://schemas.microsoft.com/office/drawing/2014/main" id="{7DE54790-623A-4448-BB9E-29FF6B3132D3}"/>
                  </a:ext>
                </a:extLst>
              </p:cNvPr>
              <p:cNvSpPr txBox="1"/>
              <p:nvPr/>
            </p:nvSpPr>
            <p:spPr>
              <a:xfrm>
                <a:off x="4238312" y="3531660"/>
                <a:ext cx="739168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3/3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6" name="קבוצה 145">
              <a:extLst>
                <a:ext uri="{FF2B5EF4-FFF2-40B4-BE49-F238E27FC236}">
                  <a16:creationId xmlns:a16="http://schemas.microsoft.com/office/drawing/2014/main" id="{364A4913-2896-4660-93C3-CAAB7176CC57}"/>
                </a:ext>
              </a:extLst>
            </p:cNvPr>
            <p:cNvGrpSpPr/>
            <p:nvPr/>
          </p:nvGrpSpPr>
          <p:grpSpPr>
            <a:xfrm>
              <a:off x="6330090" y="3549391"/>
              <a:ext cx="859752" cy="377175"/>
              <a:chOff x="6330090" y="3549391"/>
              <a:chExt cx="859752" cy="377175"/>
            </a:xfrm>
          </p:grpSpPr>
          <p:cxnSp>
            <p:nvCxnSpPr>
              <p:cNvPr id="169" name="מחבר חץ ישר 168">
                <a:extLst>
                  <a:ext uri="{FF2B5EF4-FFF2-40B4-BE49-F238E27FC236}">
                    <a16:creationId xmlns:a16="http://schemas.microsoft.com/office/drawing/2014/main" id="{983B9A60-84E7-4FF9-A539-8D9F00EF46EA}"/>
                  </a:ext>
                </a:extLst>
              </p:cNvPr>
              <p:cNvCxnSpPr>
                <a:stCxn id="173" idx="6"/>
                <a:endCxn id="175" idx="2"/>
              </p:cNvCxnSpPr>
              <p:nvPr/>
            </p:nvCxnSpPr>
            <p:spPr bwMode="auto">
              <a:xfrm>
                <a:off x="6351642" y="3848100"/>
                <a:ext cx="8382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0" name="תיבת טקסט 169">
                <a:extLst>
                  <a:ext uri="{FF2B5EF4-FFF2-40B4-BE49-F238E27FC236}">
                    <a16:creationId xmlns:a16="http://schemas.microsoft.com/office/drawing/2014/main" id="{C36A2560-0D57-470D-9431-91E6378019B9}"/>
                  </a:ext>
                </a:extLst>
              </p:cNvPr>
              <p:cNvSpPr txBox="1"/>
              <p:nvPr/>
            </p:nvSpPr>
            <p:spPr>
              <a:xfrm>
                <a:off x="6330090" y="3549391"/>
                <a:ext cx="705916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4/6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4211B0D1-97C0-440C-B6C0-79BBD7247782}"/>
                </a:ext>
              </a:extLst>
            </p:cNvPr>
            <p:cNvGrpSpPr/>
            <p:nvPr/>
          </p:nvGrpSpPr>
          <p:grpSpPr>
            <a:xfrm>
              <a:off x="6347546" y="5663028"/>
              <a:ext cx="842295" cy="377175"/>
              <a:chOff x="6347546" y="5663028"/>
              <a:chExt cx="842295" cy="377175"/>
            </a:xfrm>
          </p:grpSpPr>
          <p:cxnSp>
            <p:nvCxnSpPr>
              <p:cNvPr id="167" name="מחבר חץ ישר 166">
                <a:extLst>
                  <a:ext uri="{FF2B5EF4-FFF2-40B4-BE49-F238E27FC236}">
                    <a16:creationId xmlns:a16="http://schemas.microsoft.com/office/drawing/2014/main" id="{23E6D136-29C7-41E1-BC41-DF5259CA0DF9}"/>
                  </a:ext>
                </a:extLst>
              </p:cNvPr>
              <p:cNvCxnSpPr>
                <a:stCxn id="177" idx="6"/>
                <a:endCxn id="176" idx="2"/>
              </p:cNvCxnSpPr>
              <p:nvPr/>
            </p:nvCxnSpPr>
            <p:spPr bwMode="auto">
              <a:xfrm>
                <a:off x="6347546" y="5667375"/>
                <a:ext cx="84229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8" name="תיבת טקסט 167">
                <a:extLst>
                  <a:ext uri="{FF2B5EF4-FFF2-40B4-BE49-F238E27FC236}">
                    <a16:creationId xmlns:a16="http://schemas.microsoft.com/office/drawing/2014/main" id="{F688BFEC-96E6-4A47-A498-A307F95CE2C9}"/>
                  </a:ext>
                </a:extLst>
              </p:cNvPr>
              <p:cNvSpPr txBox="1"/>
              <p:nvPr/>
            </p:nvSpPr>
            <p:spPr>
              <a:xfrm>
                <a:off x="6370154" y="5663028"/>
                <a:ext cx="601947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8" name="קבוצה 147">
              <a:extLst>
                <a:ext uri="{FF2B5EF4-FFF2-40B4-BE49-F238E27FC236}">
                  <a16:creationId xmlns:a16="http://schemas.microsoft.com/office/drawing/2014/main" id="{73F8D110-6F66-41C8-BCCD-2DF0DD7BCF04}"/>
                </a:ext>
              </a:extLst>
            </p:cNvPr>
            <p:cNvGrpSpPr/>
            <p:nvPr/>
          </p:nvGrpSpPr>
          <p:grpSpPr>
            <a:xfrm>
              <a:off x="3696520" y="5667375"/>
              <a:ext cx="2026471" cy="386699"/>
              <a:chOff x="3696520" y="5667375"/>
              <a:chExt cx="2026471" cy="386699"/>
            </a:xfrm>
          </p:grpSpPr>
          <p:cxnSp>
            <p:nvCxnSpPr>
              <p:cNvPr id="165" name="מחבר חץ ישר 164">
                <a:extLst>
                  <a:ext uri="{FF2B5EF4-FFF2-40B4-BE49-F238E27FC236}">
                    <a16:creationId xmlns:a16="http://schemas.microsoft.com/office/drawing/2014/main" id="{3A4F6EF7-D083-4123-AE3A-9B0433C5BDAE}"/>
                  </a:ext>
                </a:extLst>
              </p:cNvPr>
              <p:cNvCxnSpPr>
                <a:stCxn id="177" idx="2"/>
                <a:endCxn id="178" idx="6"/>
              </p:cNvCxnSpPr>
              <p:nvPr/>
            </p:nvCxnSpPr>
            <p:spPr bwMode="auto">
              <a:xfrm flipH="1">
                <a:off x="3696520" y="5667375"/>
                <a:ext cx="202647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6" name="תיבת טקסט 165">
                <a:extLst>
                  <a:ext uri="{FF2B5EF4-FFF2-40B4-BE49-F238E27FC236}">
                    <a16:creationId xmlns:a16="http://schemas.microsoft.com/office/drawing/2014/main" id="{A992AD84-FB7B-41CA-9852-DBDC0DDA40B1}"/>
                  </a:ext>
                </a:extLst>
              </p:cNvPr>
              <p:cNvSpPr txBox="1"/>
              <p:nvPr/>
            </p:nvSpPr>
            <p:spPr>
              <a:xfrm>
                <a:off x="4352925" y="5676899"/>
                <a:ext cx="624555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49" name="קבוצה 148">
              <a:extLst>
                <a:ext uri="{FF2B5EF4-FFF2-40B4-BE49-F238E27FC236}">
                  <a16:creationId xmlns:a16="http://schemas.microsoft.com/office/drawing/2014/main" id="{2A2FEEEA-D3EA-4B81-BA90-CAF2B3367589}"/>
                </a:ext>
              </a:extLst>
            </p:cNvPr>
            <p:cNvGrpSpPr/>
            <p:nvPr/>
          </p:nvGrpSpPr>
          <p:grpSpPr>
            <a:xfrm>
              <a:off x="6855719" y="4162425"/>
              <a:ext cx="680165" cy="1190625"/>
              <a:chOff x="6855719" y="4162425"/>
              <a:chExt cx="680165" cy="1190625"/>
            </a:xfrm>
          </p:grpSpPr>
          <p:cxnSp>
            <p:nvCxnSpPr>
              <p:cNvPr id="163" name="מחבר חץ ישר 162">
                <a:extLst>
                  <a:ext uri="{FF2B5EF4-FFF2-40B4-BE49-F238E27FC236}">
                    <a16:creationId xmlns:a16="http://schemas.microsoft.com/office/drawing/2014/main" id="{32E874E6-112E-4D78-BE8A-7D1E5CCDCA54}"/>
                  </a:ext>
                </a:extLst>
              </p:cNvPr>
              <p:cNvCxnSpPr>
                <a:stCxn id="175" idx="4"/>
                <a:endCxn id="176" idx="0"/>
              </p:cNvCxnSpPr>
              <p:nvPr/>
            </p:nvCxnSpPr>
            <p:spPr bwMode="auto">
              <a:xfrm flipH="1">
                <a:off x="7502119" y="4162425"/>
                <a:ext cx="1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4" name="תיבת טקסט 163">
                <a:extLst>
                  <a:ext uri="{FF2B5EF4-FFF2-40B4-BE49-F238E27FC236}">
                    <a16:creationId xmlns:a16="http://schemas.microsoft.com/office/drawing/2014/main" id="{11B8E91A-E6F6-42CD-A5DE-A3CECAF335EB}"/>
                  </a:ext>
                </a:extLst>
              </p:cNvPr>
              <p:cNvSpPr txBox="1"/>
              <p:nvPr/>
            </p:nvSpPr>
            <p:spPr>
              <a:xfrm>
                <a:off x="6855719" y="4571999"/>
                <a:ext cx="680165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4/9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50" name="קבוצה 149">
              <a:extLst>
                <a:ext uri="{FF2B5EF4-FFF2-40B4-BE49-F238E27FC236}">
                  <a16:creationId xmlns:a16="http://schemas.microsoft.com/office/drawing/2014/main" id="{2EB931C8-7952-4A2A-A440-5D47F8EB098D}"/>
                </a:ext>
              </a:extLst>
            </p:cNvPr>
            <p:cNvGrpSpPr/>
            <p:nvPr/>
          </p:nvGrpSpPr>
          <p:grpSpPr>
            <a:xfrm>
              <a:off x="5876121" y="4162425"/>
              <a:ext cx="705914" cy="1190625"/>
              <a:chOff x="5876121" y="4162425"/>
              <a:chExt cx="705914" cy="1190625"/>
            </a:xfrm>
          </p:grpSpPr>
          <p:cxnSp>
            <p:nvCxnSpPr>
              <p:cNvPr id="161" name="מחבר חץ ישר 160">
                <a:extLst>
                  <a:ext uri="{FF2B5EF4-FFF2-40B4-BE49-F238E27FC236}">
                    <a16:creationId xmlns:a16="http://schemas.microsoft.com/office/drawing/2014/main" id="{989F1D24-2700-4300-9415-8D14981CF18E}"/>
                  </a:ext>
                </a:extLst>
              </p:cNvPr>
              <p:cNvCxnSpPr>
                <a:stCxn id="173" idx="4"/>
                <a:endCxn id="177" idx="0"/>
              </p:cNvCxnSpPr>
              <p:nvPr/>
            </p:nvCxnSpPr>
            <p:spPr bwMode="auto">
              <a:xfrm flipH="1">
                <a:off x="6035269" y="4162425"/>
                <a:ext cx="4096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2" name="תיבת טקסט 161">
                <a:extLst>
                  <a:ext uri="{FF2B5EF4-FFF2-40B4-BE49-F238E27FC236}">
                    <a16:creationId xmlns:a16="http://schemas.microsoft.com/office/drawing/2014/main" id="{CE16E931-B907-46F7-8BB0-73135D0F73FE}"/>
                  </a:ext>
                </a:extLst>
              </p:cNvPr>
              <p:cNvSpPr txBox="1"/>
              <p:nvPr/>
            </p:nvSpPr>
            <p:spPr>
              <a:xfrm>
                <a:off x="5876121" y="4571999"/>
                <a:ext cx="705914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0/2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sp>
          <p:nvSpPr>
            <p:cNvPr id="151" name="תיבת טקסט 150">
              <a:extLst>
                <a:ext uri="{FF2B5EF4-FFF2-40B4-BE49-F238E27FC236}">
                  <a16:creationId xmlns:a16="http://schemas.microsoft.com/office/drawing/2014/main" id="{AF601D6F-081D-4104-A9C5-12F107A8C72B}"/>
                </a:ext>
              </a:extLst>
            </p:cNvPr>
            <p:cNvSpPr txBox="1"/>
            <p:nvPr/>
          </p:nvSpPr>
          <p:spPr>
            <a:xfrm>
              <a:off x="4898492" y="5217690"/>
              <a:ext cx="624555" cy="3771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defTabSz="68580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825" dirty="0">
                  <a:solidFill>
                    <a:srgbClr val="000000"/>
                  </a:solidFill>
                  <a:latin typeface="Comic Sans MS"/>
                  <a:cs typeface="+mn-cs"/>
                </a:rPr>
                <a:t>1/2</a:t>
              </a:r>
              <a:endParaRPr lang="he-IL" sz="825" dirty="0">
                <a:solidFill>
                  <a:srgbClr val="000000"/>
                </a:solidFill>
                <a:latin typeface="Comic Sans MS"/>
                <a:cs typeface="+mn-cs"/>
              </a:endParaRPr>
            </a:p>
          </p:txBody>
        </p:sp>
        <p:grpSp>
          <p:nvGrpSpPr>
            <p:cNvPr id="152" name="קבוצה 151">
              <a:extLst>
                <a:ext uri="{FF2B5EF4-FFF2-40B4-BE49-F238E27FC236}">
                  <a16:creationId xmlns:a16="http://schemas.microsoft.com/office/drawing/2014/main" id="{4E4AA64E-B216-4EA8-8F00-093133948923}"/>
                </a:ext>
              </a:extLst>
            </p:cNvPr>
            <p:cNvGrpSpPr/>
            <p:nvPr/>
          </p:nvGrpSpPr>
          <p:grpSpPr>
            <a:xfrm>
              <a:off x="3605056" y="4984761"/>
              <a:ext cx="929664" cy="624601"/>
              <a:chOff x="3605056" y="4984761"/>
              <a:chExt cx="929664" cy="624601"/>
            </a:xfrm>
          </p:grpSpPr>
          <p:cxnSp>
            <p:nvCxnSpPr>
              <p:cNvPr id="159" name="מחבר חץ ישר 158">
                <a:extLst>
                  <a:ext uri="{FF2B5EF4-FFF2-40B4-BE49-F238E27FC236}">
                    <a16:creationId xmlns:a16="http://schemas.microsoft.com/office/drawing/2014/main" id="{E3608A74-CB74-4476-B4C0-E7F3D17D9CB8}"/>
                  </a:ext>
                </a:extLst>
              </p:cNvPr>
              <p:cNvCxnSpPr>
                <a:stCxn id="178" idx="7"/>
                <a:endCxn id="179" idx="3"/>
              </p:cNvCxnSpPr>
              <p:nvPr/>
            </p:nvCxnSpPr>
            <p:spPr bwMode="auto">
              <a:xfrm flipV="1">
                <a:off x="3605056" y="4984761"/>
                <a:ext cx="839333" cy="46035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0" name="תיבת טקסט 159">
                <a:extLst>
                  <a:ext uri="{FF2B5EF4-FFF2-40B4-BE49-F238E27FC236}">
                    <a16:creationId xmlns:a16="http://schemas.microsoft.com/office/drawing/2014/main" id="{78D37BB5-8576-4A00-A593-73A2D10FFDCE}"/>
                  </a:ext>
                </a:extLst>
              </p:cNvPr>
              <p:cNvSpPr txBox="1"/>
              <p:nvPr/>
            </p:nvSpPr>
            <p:spPr>
              <a:xfrm>
                <a:off x="3864592" y="5232187"/>
                <a:ext cx="670128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2/4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53" name="קבוצה 152">
              <a:extLst>
                <a:ext uri="{FF2B5EF4-FFF2-40B4-BE49-F238E27FC236}">
                  <a16:creationId xmlns:a16="http://schemas.microsoft.com/office/drawing/2014/main" id="{F3079C85-476D-46D8-907F-F2D6F1477489}"/>
                </a:ext>
              </a:extLst>
            </p:cNvPr>
            <p:cNvGrpSpPr/>
            <p:nvPr/>
          </p:nvGrpSpPr>
          <p:grpSpPr>
            <a:xfrm>
              <a:off x="3343174" y="4162425"/>
              <a:ext cx="646527" cy="1190625"/>
              <a:chOff x="3343174" y="4162425"/>
              <a:chExt cx="646527" cy="1190625"/>
            </a:xfrm>
          </p:grpSpPr>
          <p:cxnSp>
            <p:nvCxnSpPr>
              <p:cNvPr id="157" name="מחבר חץ ישר 156">
                <a:extLst>
                  <a:ext uri="{FF2B5EF4-FFF2-40B4-BE49-F238E27FC236}">
                    <a16:creationId xmlns:a16="http://schemas.microsoft.com/office/drawing/2014/main" id="{0F2EC3AF-B419-459F-A149-B8A74C7E7C3A}"/>
                  </a:ext>
                </a:extLst>
              </p:cNvPr>
              <p:cNvCxnSpPr>
                <a:stCxn id="174" idx="4"/>
                <a:endCxn id="178" idx="0"/>
              </p:cNvCxnSpPr>
              <p:nvPr/>
            </p:nvCxnSpPr>
            <p:spPr bwMode="auto">
              <a:xfrm>
                <a:off x="3378716" y="4162425"/>
                <a:ext cx="5527" cy="11906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8" name="תיבת טקסט 157">
                <a:extLst>
                  <a:ext uri="{FF2B5EF4-FFF2-40B4-BE49-F238E27FC236}">
                    <a16:creationId xmlns:a16="http://schemas.microsoft.com/office/drawing/2014/main" id="{045C3ACC-33B1-4CC9-84C2-CF1A66D0AC65}"/>
                  </a:ext>
                </a:extLst>
              </p:cNvPr>
              <p:cNvSpPr txBox="1"/>
              <p:nvPr/>
            </p:nvSpPr>
            <p:spPr>
              <a:xfrm>
                <a:off x="3343174" y="4576511"/>
                <a:ext cx="646527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2/3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  <p:grpSp>
          <p:nvGrpSpPr>
            <p:cNvPr id="154" name="קבוצה 153">
              <a:extLst>
                <a:ext uri="{FF2B5EF4-FFF2-40B4-BE49-F238E27FC236}">
                  <a16:creationId xmlns:a16="http://schemas.microsoft.com/office/drawing/2014/main" id="{C34DAA55-AF8C-437A-AFB3-39BAD7CBBFEF}"/>
                </a:ext>
              </a:extLst>
            </p:cNvPr>
            <p:cNvGrpSpPr/>
            <p:nvPr/>
          </p:nvGrpSpPr>
          <p:grpSpPr>
            <a:xfrm>
              <a:off x="4721079" y="4039188"/>
              <a:ext cx="1097472" cy="501051"/>
              <a:chOff x="4721079" y="4039188"/>
              <a:chExt cx="1097472" cy="501051"/>
            </a:xfrm>
          </p:grpSpPr>
          <p:cxnSp>
            <p:nvCxnSpPr>
              <p:cNvPr id="155" name="מחבר חץ ישר 154">
                <a:extLst>
                  <a:ext uri="{FF2B5EF4-FFF2-40B4-BE49-F238E27FC236}">
                    <a16:creationId xmlns:a16="http://schemas.microsoft.com/office/drawing/2014/main" id="{E5253FF7-31BD-42BE-96F9-7B418A8EFC54}"/>
                  </a:ext>
                </a:extLst>
              </p:cNvPr>
              <p:cNvCxnSpPr>
                <a:stCxn id="179" idx="7"/>
                <a:endCxn id="173" idx="3"/>
              </p:cNvCxnSpPr>
              <p:nvPr/>
            </p:nvCxnSpPr>
            <p:spPr bwMode="auto">
              <a:xfrm flipV="1">
                <a:off x="4886016" y="4070361"/>
                <a:ext cx="932535" cy="46987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6" name="תיבת טקסט 155">
                <a:extLst>
                  <a:ext uri="{FF2B5EF4-FFF2-40B4-BE49-F238E27FC236}">
                    <a16:creationId xmlns:a16="http://schemas.microsoft.com/office/drawing/2014/main" id="{1FEC8F2D-1775-4E81-BF1F-BF51B659EAE1}"/>
                  </a:ext>
                </a:extLst>
              </p:cNvPr>
              <p:cNvSpPr txBox="1"/>
              <p:nvPr/>
            </p:nvSpPr>
            <p:spPr>
              <a:xfrm>
                <a:off x="4721079" y="4039188"/>
                <a:ext cx="678027" cy="3771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685800" rtl="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25" dirty="0">
                    <a:solidFill>
                      <a:srgbClr val="000000"/>
                    </a:solidFill>
                    <a:latin typeface="Comic Sans MS"/>
                    <a:cs typeface="+mn-cs"/>
                  </a:rPr>
                  <a:t>1/1</a:t>
                </a:r>
                <a:endParaRPr lang="he-IL" sz="825" dirty="0">
                  <a:solidFill>
                    <a:srgbClr val="000000"/>
                  </a:solidFill>
                  <a:latin typeface="Comic Sans MS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860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ריבוי מקורות ובורות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79A41-B297-4036-A0C5-27FF15DA2107}" type="slidenum">
              <a:rPr kumimoji="0" lang="en-US" alt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 (Hebrew)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he-IL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 (Hebrew)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169C8CC-5BFF-4D41-82C7-D1CF0A88F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1371600"/>
                <a:ext cx="8051800" cy="5486400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 רשת זרימה מרובת מקורות ובורות היא רשת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𝑁</m:t>
                    </m:r>
                    <m:r>
                      <a:rPr lang="he-IL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he-IL" sz="2000" dirty="0"/>
                  <a:t>, כך ש:</a:t>
                </a:r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2000" dirty="0"/>
                  <a:t> הוא סט מקורות</a:t>
                </a:r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2000" dirty="0"/>
                  <a:t> הוא סט בורות</a:t>
                </a:r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בהינתן הרשת, פונקציה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r>
                      <a:rPr lang="en-US" sz="2000" i="1">
                        <a:latin typeface="Cambria Math"/>
                      </a:rPr>
                      <m:t>𝑉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he-IL" sz="2000" dirty="0"/>
                  <a:t> נקראת פונקציית זרימה אם היא מקיימת את התנאים הבאים:</a:t>
                </a:r>
              </a:p>
              <a:p>
                <a:pPr lvl="1"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סימטריה ניגודית: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=−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he-IL" sz="2000" dirty="0"/>
                  <a:t> לכל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he-IL" sz="2000" dirty="0"/>
              </a:p>
              <a:p>
                <a:pPr lvl="1"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חוק הקשת: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sz="2000" dirty="0"/>
                  <a:t> לכל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he-IL" sz="2000" dirty="0"/>
              </a:p>
              <a:p>
                <a:pPr lvl="1" algn="r" rtl="1">
                  <a:lnSpc>
                    <a:spcPct val="150000"/>
                  </a:lnSpc>
                  <a:buClr>
                    <a:schemeClr val="accent6"/>
                  </a:buClr>
                  <a:buSzPct val="9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חוק הצמת: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e>
                    </m:nary>
                  </m:oMath>
                </a14:m>
                <a:r>
                  <a:rPr lang="he-IL" sz="2000" dirty="0"/>
                  <a:t>   </a:t>
                </a:r>
                <a:r>
                  <a:rPr lang="he-IL" sz="2000" dirty="0">
                    <a:solidFill>
                      <a:srgbClr val="C00000"/>
                    </a:solidFill>
                  </a:rPr>
                  <a:t>לכל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𝑢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∪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ערך הזרימה של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he-IL" sz="2000" dirty="0"/>
                  <a:t> מוגדר להיות סך הזרימה שיוצאת מ-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000" dirty="0"/>
                  <a:t>, כלומר</a:t>
                </a:r>
                <a:endParaRPr lang="en-US" sz="2000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r" rtl="1">
                  <a:lnSpc>
                    <a:spcPct val="150000"/>
                  </a:lnSpc>
                  <a:buClr>
                    <a:schemeClr val="accent6"/>
                  </a:buClr>
                  <a:buNone/>
                </a:pPr>
                <a:endParaRPr lang="en-US" sz="2000" dirty="0"/>
              </a:p>
              <a:p>
                <a:pPr marL="0" indent="0" algn="r" rtl="1">
                  <a:buNone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169C8CC-5BFF-4D41-82C7-D1CF0A88F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371600"/>
                <a:ext cx="8051800" cy="5486400"/>
              </a:xfrm>
              <a:blipFill>
                <a:blip r:embed="rId2"/>
                <a:stretch>
                  <a:fillRect r="-6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4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ריבוי מקורות ובורות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79A41-B297-4036-A0C5-27FF15DA2107}" type="slidenum">
              <a:rPr kumimoji="0" lang="en-US" alt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 (Hebrew)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he-IL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 (Hebrew)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169C8CC-5BFF-4D41-82C7-D1CF0A88F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1371600"/>
                <a:ext cx="8051800" cy="5486400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</a:pPr>
                <a:r>
                  <a:rPr lang="he-IL" sz="2000" b="1" dirty="0">
                    <a:solidFill>
                      <a:srgbClr val="C00000"/>
                    </a:solidFill>
                  </a:rPr>
                  <a:t>בעיית זרימת המקסימום:</a:t>
                </a:r>
                <a:r>
                  <a:rPr lang="he-IL" sz="2000" b="1" dirty="0"/>
                  <a:t> </a:t>
                </a:r>
                <a:r>
                  <a:rPr lang="he-IL" sz="2000" dirty="0"/>
                  <a:t>בהינתן רשת זרימה מרובת מקורות ובורות , מצא זרימה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he-IL" sz="2000" dirty="0"/>
                  <a:t> שמביאה למקסימום את ערך הזרימה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he-IL" sz="2000" dirty="0"/>
                  <a:t>.</a:t>
                </a:r>
              </a:p>
              <a:p>
                <a:pPr marL="0" indent="0" algn="r" rtl="1">
                  <a:lnSpc>
                    <a:spcPct val="150000"/>
                  </a:lnSpc>
                  <a:buClr>
                    <a:schemeClr val="accent6"/>
                  </a:buClr>
                  <a:buNone/>
                </a:pPr>
                <a:endParaRPr lang="he-IL" sz="2000" dirty="0"/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</a:pPr>
                <a:r>
                  <a:rPr lang="he-IL" sz="2000" dirty="0"/>
                  <a:t> נבצע זאת ע"י המרת הרשת לרשת עם מקור ובור יחידים, בה נמצא זרימת מקסימום כפי שראינו. </a:t>
                </a:r>
              </a:p>
              <a:p>
                <a:pPr marL="0" indent="0" algn="r" rtl="1">
                  <a:lnSpc>
                    <a:spcPct val="150000"/>
                  </a:lnSpc>
                  <a:buClr>
                    <a:schemeClr val="accent6"/>
                  </a:buClr>
                  <a:buNone/>
                </a:pPr>
                <a:endParaRPr lang="he-IL" sz="2000" dirty="0"/>
              </a:p>
              <a:p>
                <a:pPr marL="0" indent="0" algn="r" rtl="1">
                  <a:lnSpc>
                    <a:spcPct val="150000"/>
                  </a:lnSpc>
                  <a:buClr>
                    <a:schemeClr val="accent6"/>
                  </a:buClr>
                  <a:buNone/>
                </a:pPr>
                <a:endParaRPr lang="he-IL" sz="2000" dirty="0"/>
              </a:p>
              <a:p>
                <a:pPr marL="0" indent="0" algn="r" rtl="1">
                  <a:lnSpc>
                    <a:spcPct val="150000"/>
                  </a:lnSpc>
                  <a:buClr>
                    <a:schemeClr val="accent6"/>
                  </a:buClr>
                  <a:buNone/>
                </a:pPr>
                <a:endParaRPr lang="en-US" sz="2000" dirty="0"/>
              </a:p>
              <a:p>
                <a:pPr marL="0" indent="0" algn="r" rtl="1">
                  <a:buNone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169C8CC-5BFF-4D41-82C7-D1CF0A88F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371600"/>
                <a:ext cx="8051800" cy="5486400"/>
              </a:xfrm>
              <a:blipFill>
                <a:blip r:embed="rId2"/>
                <a:stretch>
                  <a:fillRect r="-3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90">
            <a:extLst>
              <a:ext uri="{FF2B5EF4-FFF2-40B4-BE49-F238E27FC236}">
                <a16:creationId xmlns:a16="http://schemas.microsoft.com/office/drawing/2014/main" id="{4CE7DF26-35B8-4D83-A7D7-BEEF4992269A}"/>
              </a:ext>
            </a:extLst>
          </p:cNvPr>
          <p:cNvGrpSpPr/>
          <p:nvPr/>
        </p:nvGrpSpPr>
        <p:grpSpPr>
          <a:xfrm>
            <a:off x="1887524" y="4267200"/>
            <a:ext cx="3686110" cy="2051315"/>
            <a:chOff x="4289960" y="3598576"/>
            <a:chExt cx="3686110" cy="2051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6">
                  <a:extLst>
                    <a:ext uri="{FF2B5EF4-FFF2-40B4-BE49-F238E27FC236}">
                      <a16:creationId xmlns:a16="http://schemas.microsoft.com/office/drawing/2014/main" id="{A337C048-3B38-44B1-A97B-F33E5F72ABBE}"/>
                    </a:ext>
                  </a:extLst>
                </p:cNvPr>
                <p:cNvSpPr/>
                <p:nvPr/>
              </p:nvSpPr>
              <p:spPr bwMode="auto">
                <a:xfrm>
                  <a:off x="4289960" y="4939240"/>
                  <a:ext cx="365760" cy="36576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B5B98E4-2A52-4437-B09D-D70937BB4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9960" y="4939240"/>
                  <a:ext cx="365760" cy="36576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B714F445-0399-4538-83FE-85788CF69245}"/>
                </a:ext>
              </a:extLst>
            </p:cNvPr>
            <p:cNvSpPr/>
            <p:nvPr/>
          </p:nvSpPr>
          <p:spPr bwMode="auto">
            <a:xfrm>
              <a:off x="6502870" y="3836880"/>
              <a:ext cx="365760" cy="3657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CDCB4D29-1B57-4791-94E9-29753D66FADB}"/>
                </a:ext>
              </a:extLst>
            </p:cNvPr>
            <p:cNvSpPr/>
            <p:nvPr/>
          </p:nvSpPr>
          <p:spPr bwMode="auto">
            <a:xfrm>
              <a:off x="5458930" y="3836880"/>
              <a:ext cx="365760" cy="3657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62ED03EB-5400-4486-96DB-3392DB51F59E}"/>
                </a:ext>
              </a:extLst>
            </p:cNvPr>
            <p:cNvSpPr/>
            <p:nvPr/>
          </p:nvSpPr>
          <p:spPr bwMode="auto">
            <a:xfrm>
              <a:off x="6502870" y="4939240"/>
              <a:ext cx="365760" cy="3657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7ACC070-D684-4726-B8CF-A93CE5F79B7D}"/>
                </a:ext>
              </a:extLst>
            </p:cNvPr>
            <p:cNvSpPr/>
            <p:nvPr/>
          </p:nvSpPr>
          <p:spPr bwMode="auto">
            <a:xfrm>
              <a:off x="5458930" y="4939240"/>
              <a:ext cx="365760" cy="3657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1">
                  <a:extLst>
                    <a:ext uri="{FF2B5EF4-FFF2-40B4-BE49-F238E27FC236}">
                      <a16:creationId xmlns:a16="http://schemas.microsoft.com/office/drawing/2014/main" id="{1133C050-156C-4584-A948-3AAA7E276E20}"/>
                    </a:ext>
                  </a:extLst>
                </p:cNvPr>
                <p:cNvSpPr/>
                <p:nvPr/>
              </p:nvSpPr>
              <p:spPr bwMode="auto">
                <a:xfrm>
                  <a:off x="7610310" y="4344880"/>
                  <a:ext cx="365760" cy="36576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4A69701-2CDC-473F-9845-3F3074E847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10310" y="4344880"/>
                  <a:ext cx="365760" cy="3657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2">
              <a:extLst>
                <a:ext uri="{FF2B5EF4-FFF2-40B4-BE49-F238E27FC236}">
                  <a16:creationId xmlns:a16="http://schemas.microsoft.com/office/drawing/2014/main" id="{2EAECE46-F9C5-4D74-BC4F-CE01F9E30CD5}"/>
                </a:ext>
              </a:extLst>
            </p:cNvPr>
            <p:cNvCxnSpPr>
              <a:cxnSpLocks/>
              <a:stCxn id="13" idx="7"/>
              <a:endCxn id="15" idx="3"/>
            </p:cNvCxnSpPr>
            <p:nvPr/>
          </p:nvCxnSpPr>
          <p:spPr bwMode="auto">
            <a:xfrm flipV="1">
              <a:off x="4602156" y="4149076"/>
              <a:ext cx="910338" cy="8437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3">
              <a:extLst>
                <a:ext uri="{FF2B5EF4-FFF2-40B4-BE49-F238E27FC236}">
                  <a16:creationId xmlns:a16="http://schemas.microsoft.com/office/drawing/2014/main" id="{A659C7CE-F0D2-46BD-B91B-F7F8B53898A7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 bwMode="auto">
            <a:xfrm>
              <a:off x="4655720" y="5122120"/>
              <a:ext cx="8032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14">
              <a:extLst>
                <a:ext uri="{FF2B5EF4-FFF2-40B4-BE49-F238E27FC236}">
                  <a16:creationId xmlns:a16="http://schemas.microsoft.com/office/drawing/2014/main" id="{D6473E19-DD7D-4F41-BBDD-11D2293E0D4A}"/>
                </a:ext>
              </a:extLst>
            </p:cNvPr>
            <p:cNvCxnSpPr>
              <a:cxnSpLocks/>
              <a:stCxn id="17" idx="6"/>
              <a:endCxn id="16" idx="2"/>
            </p:cNvCxnSpPr>
            <p:nvPr/>
          </p:nvCxnSpPr>
          <p:spPr bwMode="auto">
            <a:xfrm>
              <a:off x="5824690" y="5122120"/>
              <a:ext cx="6781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15">
              <a:extLst>
                <a:ext uri="{FF2B5EF4-FFF2-40B4-BE49-F238E27FC236}">
                  <a16:creationId xmlns:a16="http://schemas.microsoft.com/office/drawing/2014/main" id="{FE3CCBE0-8148-46B6-AE93-4FB21F9DFB48}"/>
                </a:ext>
              </a:extLst>
            </p:cNvPr>
            <p:cNvCxnSpPr>
              <a:cxnSpLocks/>
              <a:stCxn id="15" idx="6"/>
              <a:endCxn id="14" idx="2"/>
            </p:cNvCxnSpPr>
            <p:nvPr/>
          </p:nvCxnSpPr>
          <p:spPr bwMode="auto">
            <a:xfrm>
              <a:off x="5824690" y="4019760"/>
              <a:ext cx="6781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16">
              <a:extLst>
                <a:ext uri="{FF2B5EF4-FFF2-40B4-BE49-F238E27FC236}">
                  <a16:creationId xmlns:a16="http://schemas.microsoft.com/office/drawing/2014/main" id="{59C155CB-8991-4F8B-BB7D-9650C926D2CE}"/>
                </a:ext>
              </a:extLst>
            </p:cNvPr>
            <p:cNvCxnSpPr>
              <a:cxnSpLocks/>
              <a:stCxn id="14" idx="6"/>
              <a:endCxn id="18" idx="1"/>
            </p:cNvCxnSpPr>
            <p:nvPr/>
          </p:nvCxnSpPr>
          <p:spPr bwMode="auto">
            <a:xfrm>
              <a:off x="6868630" y="4019760"/>
              <a:ext cx="795244" cy="3786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17">
              <a:extLst>
                <a:ext uri="{FF2B5EF4-FFF2-40B4-BE49-F238E27FC236}">
                  <a16:creationId xmlns:a16="http://schemas.microsoft.com/office/drawing/2014/main" id="{057C962C-D1F1-472C-937A-ABFB95C77DC4}"/>
                </a:ext>
              </a:extLst>
            </p:cNvPr>
            <p:cNvCxnSpPr>
              <a:cxnSpLocks/>
              <a:stCxn id="16" idx="6"/>
              <a:endCxn id="18" idx="3"/>
            </p:cNvCxnSpPr>
            <p:nvPr/>
          </p:nvCxnSpPr>
          <p:spPr bwMode="auto">
            <a:xfrm flipV="1">
              <a:off x="6868630" y="4657076"/>
              <a:ext cx="795244" cy="4650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18">
              <a:extLst>
                <a:ext uri="{FF2B5EF4-FFF2-40B4-BE49-F238E27FC236}">
                  <a16:creationId xmlns:a16="http://schemas.microsoft.com/office/drawing/2014/main" id="{5A16F9D9-8378-4FBC-B8D3-61BEF4338F95}"/>
                </a:ext>
              </a:extLst>
            </p:cNvPr>
            <p:cNvCxnSpPr>
              <a:cxnSpLocks/>
              <a:stCxn id="17" idx="0"/>
              <a:endCxn id="15" idx="4"/>
            </p:cNvCxnSpPr>
            <p:nvPr/>
          </p:nvCxnSpPr>
          <p:spPr bwMode="auto">
            <a:xfrm flipV="1">
              <a:off x="5641810" y="4202640"/>
              <a:ext cx="0" cy="736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19">
              <a:extLst>
                <a:ext uri="{FF2B5EF4-FFF2-40B4-BE49-F238E27FC236}">
                  <a16:creationId xmlns:a16="http://schemas.microsoft.com/office/drawing/2014/main" id="{DAB57BCD-B9D8-4920-A8A9-48BC00D97E0B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auto">
            <a:xfrm flipH="1">
              <a:off x="5771126" y="4149076"/>
              <a:ext cx="785308" cy="8437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0">
              <a:extLst>
                <a:ext uri="{FF2B5EF4-FFF2-40B4-BE49-F238E27FC236}">
                  <a16:creationId xmlns:a16="http://schemas.microsoft.com/office/drawing/2014/main" id="{3B017EDC-A7B8-4A7F-9B81-2CF9CDC8D07F}"/>
                </a:ext>
              </a:extLst>
            </p:cNvPr>
            <p:cNvCxnSpPr>
              <a:cxnSpLocks/>
              <a:stCxn id="16" idx="0"/>
              <a:endCxn id="14" idx="4"/>
            </p:cNvCxnSpPr>
            <p:nvPr/>
          </p:nvCxnSpPr>
          <p:spPr bwMode="auto">
            <a:xfrm flipV="1">
              <a:off x="6685750" y="4202640"/>
              <a:ext cx="0" cy="736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30">
                  <a:extLst>
                    <a:ext uri="{FF2B5EF4-FFF2-40B4-BE49-F238E27FC236}">
                      <a16:creationId xmlns:a16="http://schemas.microsoft.com/office/drawing/2014/main" id="{17918616-1023-4616-84D5-348435CB4251}"/>
                    </a:ext>
                  </a:extLst>
                </p:cNvPr>
                <p:cNvSpPr/>
                <p:nvPr/>
              </p:nvSpPr>
              <p:spPr bwMode="auto">
                <a:xfrm>
                  <a:off x="4289960" y="3836880"/>
                  <a:ext cx="365760" cy="36576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B5B98E4-2A52-4437-B09D-D70937BB4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9960" y="3836880"/>
                  <a:ext cx="365760" cy="36576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37">
                  <a:extLst>
                    <a:ext uri="{FF2B5EF4-FFF2-40B4-BE49-F238E27FC236}">
                      <a16:creationId xmlns:a16="http://schemas.microsoft.com/office/drawing/2014/main" id="{87356A20-6EB6-4A0D-AC20-B5EE0F847DA4}"/>
                    </a:ext>
                  </a:extLst>
                </p:cNvPr>
                <p:cNvSpPr/>
                <p:nvPr/>
              </p:nvSpPr>
              <p:spPr bwMode="auto">
                <a:xfrm>
                  <a:off x="7507654" y="5284131"/>
                  <a:ext cx="365760" cy="36576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4A69701-2CDC-473F-9845-3F3074E847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07654" y="5284131"/>
                  <a:ext cx="365760" cy="36576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38">
                  <a:extLst>
                    <a:ext uri="{FF2B5EF4-FFF2-40B4-BE49-F238E27FC236}">
                      <a16:creationId xmlns:a16="http://schemas.microsoft.com/office/drawing/2014/main" id="{29E93E43-8690-43EF-BFE5-F9283EC5AB91}"/>
                    </a:ext>
                  </a:extLst>
                </p:cNvPr>
                <p:cNvSpPr/>
                <p:nvPr/>
              </p:nvSpPr>
              <p:spPr bwMode="auto">
                <a:xfrm>
                  <a:off x="7480994" y="3598576"/>
                  <a:ext cx="365760" cy="36576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4A69701-2CDC-473F-9845-3F3074E847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80994" y="3598576"/>
                  <a:ext cx="365760" cy="36576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40">
              <a:extLst>
                <a:ext uri="{FF2B5EF4-FFF2-40B4-BE49-F238E27FC236}">
                  <a16:creationId xmlns:a16="http://schemas.microsoft.com/office/drawing/2014/main" id="{47333FD7-80B5-4DBF-8CFB-B09CF92A8C3D}"/>
                </a:ext>
              </a:extLst>
            </p:cNvPr>
            <p:cNvCxnSpPr>
              <a:cxnSpLocks/>
              <a:stCxn id="17" idx="5"/>
              <a:endCxn id="29" idx="2"/>
            </p:cNvCxnSpPr>
            <p:nvPr/>
          </p:nvCxnSpPr>
          <p:spPr bwMode="auto">
            <a:xfrm>
              <a:off x="5771126" y="5251436"/>
              <a:ext cx="1736528" cy="2155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43">
              <a:extLst>
                <a:ext uri="{FF2B5EF4-FFF2-40B4-BE49-F238E27FC236}">
                  <a16:creationId xmlns:a16="http://schemas.microsoft.com/office/drawing/2014/main" id="{D4C8D74F-C524-48B9-9CCF-BEC467AA93CA}"/>
                </a:ext>
              </a:extLst>
            </p:cNvPr>
            <p:cNvCxnSpPr>
              <a:cxnSpLocks/>
              <a:stCxn id="14" idx="7"/>
              <a:endCxn id="30" idx="2"/>
            </p:cNvCxnSpPr>
            <p:nvPr/>
          </p:nvCxnSpPr>
          <p:spPr bwMode="auto">
            <a:xfrm flipV="1">
              <a:off x="6815066" y="3781456"/>
              <a:ext cx="665928" cy="1089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45">
              <a:extLst>
                <a:ext uri="{FF2B5EF4-FFF2-40B4-BE49-F238E27FC236}">
                  <a16:creationId xmlns:a16="http://schemas.microsoft.com/office/drawing/2014/main" id="{C8AC85F5-3DA1-4227-A9AE-EA0EB906B4FF}"/>
                </a:ext>
              </a:extLst>
            </p:cNvPr>
            <p:cNvCxnSpPr>
              <a:cxnSpLocks/>
              <a:stCxn id="14" idx="5"/>
              <a:endCxn id="29" idx="1"/>
            </p:cNvCxnSpPr>
            <p:nvPr/>
          </p:nvCxnSpPr>
          <p:spPr bwMode="auto">
            <a:xfrm>
              <a:off x="6815066" y="4149076"/>
              <a:ext cx="746152" cy="11886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47">
              <a:extLst>
                <a:ext uri="{FF2B5EF4-FFF2-40B4-BE49-F238E27FC236}">
                  <a16:creationId xmlns:a16="http://schemas.microsoft.com/office/drawing/2014/main" id="{5619C693-9F3C-44D3-82D4-7DDE63DC5CCD}"/>
                </a:ext>
              </a:extLst>
            </p:cNvPr>
            <p:cNvCxnSpPr>
              <a:cxnSpLocks/>
              <a:stCxn id="28" idx="5"/>
              <a:endCxn id="17" idx="1"/>
            </p:cNvCxnSpPr>
            <p:nvPr/>
          </p:nvCxnSpPr>
          <p:spPr bwMode="auto">
            <a:xfrm>
              <a:off x="4602156" y="4149076"/>
              <a:ext cx="910338" cy="8437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49">
              <a:extLst>
                <a:ext uri="{FF2B5EF4-FFF2-40B4-BE49-F238E27FC236}">
                  <a16:creationId xmlns:a16="http://schemas.microsoft.com/office/drawing/2014/main" id="{4DFC8FA5-BF13-4118-B82D-3F550B76C113}"/>
                </a:ext>
              </a:extLst>
            </p:cNvPr>
            <p:cNvCxnSpPr>
              <a:cxnSpLocks/>
              <a:stCxn id="28" idx="6"/>
              <a:endCxn id="16" idx="1"/>
            </p:cNvCxnSpPr>
            <p:nvPr/>
          </p:nvCxnSpPr>
          <p:spPr bwMode="auto">
            <a:xfrm>
              <a:off x="4655720" y="4019760"/>
              <a:ext cx="1900714" cy="9730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8763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ריבוי מקורות ובורות - רדוקציה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79A41-B297-4036-A0C5-27FF15DA2107}" type="slidenum">
              <a:rPr kumimoji="0" lang="en-US" alt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 (Hebrew)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he-IL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 (Hebrew)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169C8CC-5BFF-4D41-82C7-D1CF0A88F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1371600"/>
                <a:ext cx="8051800" cy="5486400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 בהינתן רשת זרימה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he-IL" sz="2000" dirty="0"/>
                  <a:t> מרובת מקורות ובורות, נבנה רשת זרימה חדשה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he-IL" sz="2000" dirty="0"/>
                  <a:t> עם מקור ובור יחידים כך ש: </a:t>
                </a:r>
              </a:p>
              <a:p>
                <a:pPr algn="r" rtl="1">
                  <a:buSzPct val="9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r" rtl="1">
                  <a:buSzPct val="9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algn="r" rtl="1">
                  <a:buSzPct val="9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eqArr>
                      </m:e>
                    </m:d>
                  </m:oMath>
                </a14:m>
                <a:endParaRPr lang="he-IL" sz="2000" dirty="0"/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0" indent="0" algn="r" rtl="1">
                  <a:buNone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169C8CC-5BFF-4D41-82C7-D1CF0A88F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371600"/>
                <a:ext cx="8051800" cy="5486400"/>
              </a:xfrm>
              <a:blipFill>
                <a:blip r:embed="rId2"/>
                <a:stretch>
                  <a:fillRect l="-833" r="-6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D2C9594-DF63-4814-9C91-9E7476EA4BD3}"/>
              </a:ext>
            </a:extLst>
          </p:cNvPr>
          <p:cNvGrpSpPr/>
          <p:nvPr/>
        </p:nvGrpSpPr>
        <p:grpSpPr>
          <a:xfrm>
            <a:off x="239028" y="4578085"/>
            <a:ext cx="5442503" cy="2051315"/>
            <a:chOff x="2982674" y="4336808"/>
            <a:chExt cx="5442503" cy="2051315"/>
          </a:xfrm>
        </p:grpSpPr>
        <p:grpSp>
          <p:nvGrpSpPr>
            <p:cNvPr id="6" name="Group 90">
              <a:extLst>
                <a:ext uri="{FF2B5EF4-FFF2-40B4-BE49-F238E27FC236}">
                  <a16:creationId xmlns:a16="http://schemas.microsoft.com/office/drawing/2014/main" id="{241C3F70-67D6-44DF-9A67-B7CB610B4798}"/>
                </a:ext>
              </a:extLst>
            </p:cNvPr>
            <p:cNvGrpSpPr/>
            <p:nvPr/>
          </p:nvGrpSpPr>
          <p:grpSpPr>
            <a:xfrm>
              <a:off x="2982674" y="4336808"/>
              <a:ext cx="5442503" cy="2051315"/>
              <a:chOff x="3469236" y="3598576"/>
              <a:chExt cx="5442503" cy="20513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6">
                    <a:extLst>
                      <a:ext uri="{FF2B5EF4-FFF2-40B4-BE49-F238E27FC236}">
                        <a16:creationId xmlns:a16="http://schemas.microsoft.com/office/drawing/2014/main" id="{1D7C010C-BD3A-4D31-9103-64B2C73539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89960" y="4939240"/>
                    <a:ext cx="365760" cy="36576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B5B98E4-2A52-4437-B09D-D70937BB4A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89960" y="4939240"/>
                    <a:ext cx="365760" cy="36576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D921948F-6189-4C0F-ADAB-26E30AF318E3}"/>
                  </a:ext>
                </a:extLst>
              </p:cNvPr>
              <p:cNvSpPr/>
              <p:nvPr/>
            </p:nvSpPr>
            <p:spPr bwMode="auto">
              <a:xfrm>
                <a:off x="6502870" y="3836880"/>
                <a:ext cx="365760" cy="3657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" name="Oval 8">
                <a:extLst>
                  <a:ext uri="{FF2B5EF4-FFF2-40B4-BE49-F238E27FC236}">
                    <a16:creationId xmlns:a16="http://schemas.microsoft.com/office/drawing/2014/main" id="{CCE14790-D3B7-4197-A152-5D6DF700BE52}"/>
                  </a:ext>
                </a:extLst>
              </p:cNvPr>
              <p:cNvSpPr/>
              <p:nvPr/>
            </p:nvSpPr>
            <p:spPr bwMode="auto">
              <a:xfrm>
                <a:off x="5458930" y="3836880"/>
                <a:ext cx="365760" cy="3657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5139506C-D09A-41AB-8A33-1E400F319643}"/>
                  </a:ext>
                </a:extLst>
              </p:cNvPr>
              <p:cNvSpPr/>
              <p:nvPr/>
            </p:nvSpPr>
            <p:spPr bwMode="auto">
              <a:xfrm>
                <a:off x="6502870" y="4939240"/>
                <a:ext cx="365760" cy="3657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Oval 10">
                <a:extLst>
                  <a:ext uri="{FF2B5EF4-FFF2-40B4-BE49-F238E27FC236}">
                    <a16:creationId xmlns:a16="http://schemas.microsoft.com/office/drawing/2014/main" id="{E0C9BECC-80DE-43AC-A481-B1EFD451EE6C}"/>
                  </a:ext>
                </a:extLst>
              </p:cNvPr>
              <p:cNvSpPr/>
              <p:nvPr/>
            </p:nvSpPr>
            <p:spPr bwMode="auto">
              <a:xfrm>
                <a:off x="5458930" y="4939240"/>
                <a:ext cx="365760" cy="3657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11">
                    <a:extLst>
                      <a:ext uri="{FF2B5EF4-FFF2-40B4-BE49-F238E27FC236}">
                        <a16:creationId xmlns:a16="http://schemas.microsoft.com/office/drawing/2014/main" id="{0EFB9083-8D3D-48BE-872D-D75C5E38C4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10310" y="4344880"/>
                    <a:ext cx="365760" cy="36576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64A69701-2CDC-473F-9845-3F3074E847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10310" y="4344880"/>
                    <a:ext cx="365760" cy="3657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2">
                <a:extLst>
                  <a:ext uri="{FF2B5EF4-FFF2-40B4-BE49-F238E27FC236}">
                    <a16:creationId xmlns:a16="http://schemas.microsoft.com/office/drawing/2014/main" id="{EA71054A-036D-4ECF-8DD2-D4544A81FFD0}"/>
                  </a:ext>
                </a:extLst>
              </p:cNvPr>
              <p:cNvCxnSpPr>
                <a:stCxn id="13" idx="7"/>
                <a:endCxn id="15" idx="3"/>
              </p:cNvCxnSpPr>
              <p:nvPr/>
            </p:nvCxnSpPr>
            <p:spPr bwMode="auto">
              <a:xfrm flipV="1">
                <a:off x="4602156" y="4149076"/>
                <a:ext cx="910338" cy="8437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Arrow Connector 13">
                <a:extLst>
                  <a:ext uri="{FF2B5EF4-FFF2-40B4-BE49-F238E27FC236}">
                    <a16:creationId xmlns:a16="http://schemas.microsoft.com/office/drawing/2014/main" id="{B31F93A1-EAE0-418D-BD0D-74802C1EB8C5}"/>
                  </a:ext>
                </a:extLst>
              </p:cNvPr>
              <p:cNvCxnSpPr>
                <a:stCxn id="13" idx="6"/>
                <a:endCxn id="17" idx="2"/>
              </p:cNvCxnSpPr>
              <p:nvPr/>
            </p:nvCxnSpPr>
            <p:spPr bwMode="auto">
              <a:xfrm>
                <a:off x="4655720" y="5122120"/>
                <a:ext cx="80321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Arrow Connector 14">
                <a:extLst>
                  <a:ext uri="{FF2B5EF4-FFF2-40B4-BE49-F238E27FC236}">
                    <a16:creationId xmlns:a16="http://schemas.microsoft.com/office/drawing/2014/main" id="{C2FA3A88-343A-45EB-A85A-9204B7853586}"/>
                  </a:ext>
                </a:extLst>
              </p:cNvPr>
              <p:cNvCxnSpPr>
                <a:stCxn id="17" idx="6"/>
                <a:endCxn id="16" idx="2"/>
              </p:cNvCxnSpPr>
              <p:nvPr/>
            </p:nvCxnSpPr>
            <p:spPr bwMode="auto">
              <a:xfrm>
                <a:off x="5824690" y="5122120"/>
                <a:ext cx="67818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Arrow Connector 15">
                <a:extLst>
                  <a:ext uri="{FF2B5EF4-FFF2-40B4-BE49-F238E27FC236}">
                    <a16:creationId xmlns:a16="http://schemas.microsoft.com/office/drawing/2014/main" id="{4FD789F3-6302-48E2-86EB-BB534E850BA2}"/>
                  </a:ext>
                </a:extLst>
              </p:cNvPr>
              <p:cNvCxnSpPr>
                <a:stCxn id="15" idx="6"/>
                <a:endCxn id="14" idx="2"/>
              </p:cNvCxnSpPr>
              <p:nvPr/>
            </p:nvCxnSpPr>
            <p:spPr bwMode="auto">
              <a:xfrm>
                <a:off x="5824690" y="4019760"/>
                <a:ext cx="67818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Arrow Connector 16">
                <a:extLst>
                  <a:ext uri="{FF2B5EF4-FFF2-40B4-BE49-F238E27FC236}">
                    <a16:creationId xmlns:a16="http://schemas.microsoft.com/office/drawing/2014/main" id="{47D73C31-A492-4257-B49B-207C80BB469A}"/>
                  </a:ext>
                </a:extLst>
              </p:cNvPr>
              <p:cNvCxnSpPr>
                <a:stCxn id="14" idx="6"/>
                <a:endCxn id="18" idx="1"/>
              </p:cNvCxnSpPr>
              <p:nvPr/>
            </p:nvCxnSpPr>
            <p:spPr bwMode="auto">
              <a:xfrm>
                <a:off x="6868630" y="4019760"/>
                <a:ext cx="795244" cy="37868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Arrow Connector 17">
                <a:extLst>
                  <a:ext uri="{FF2B5EF4-FFF2-40B4-BE49-F238E27FC236}">
                    <a16:creationId xmlns:a16="http://schemas.microsoft.com/office/drawing/2014/main" id="{367F2682-0754-4D2F-AF99-7E3C4C2BA15D}"/>
                  </a:ext>
                </a:extLst>
              </p:cNvPr>
              <p:cNvCxnSpPr>
                <a:stCxn id="16" idx="6"/>
                <a:endCxn id="18" idx="3"/>
              </p:cNvCxnSpPr>
              <p:nvPr/>
            </p:nvCxnSpPr>
            <p:spPr bwMode="auto">
              <a:xfrm flipV="1">
                <a:off x="6868630" y="4657076"/>
                <a:ext cx="795244" cy="46504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Arrow Connector 18">
                <a:extLst>
                  <a:ext uri="{FF2B5EF4-FFF2-40B4-BE49-F238E27FC236}">
                    <a16:creationId xmlns:a16="http://schemas.microsoft.com/office/drawing/2014/main" id="{37B2204B-2ADE-49A5-B43A-6320594AF92D}"/>
                  </a:ext>
                </a:extLst>
              </p:cNvPr>
              <p:cNvCxnSpPr>
                <a:stCxn id="17" idx="0"/>
                <a:endCxn id="15" idx="4"/>
              </p:cNvCxnSpPr>
              <p:nvPr/>
            </p:nvCxnSpPr>
            <p:spPr bwMode="auto">
              <a:xfrm flipV="1">
                <a:off x="5641810" y="4202640"/>
                <a:ext cx="0" cy="736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Arrow Connector 19">
                <a:extLst>
                  <a:ext uri="{FF2B5EF4-FFF2-40B4-BE49-F238E27FC236}">
                    <a16:creationId xmlns:a16="http://schemas.microsoft.com/office/drawing/2014/main" id="{3271C34A-4086-48A0-9CC8-7BB446124585}"/>
                  </a:ext>
                </a:extLst>
              </p:cNvPr>
              <p:cNvCxnSpPr>
                <a:stCxn id="14" idx="3"/>
                <a:endCxn id="17" idx="7"/>
              </p:cNvCxnSpPr>
              <p:nvPr/>
            </p:nvCxnSpPr>
            <p:spPr bwMode="auto">
              <a:xfrm flipH="1">
                <a:off x="5771126" y="4149076"/>
                <a:ext cx="785308" cy="8437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Arrow Connector 20">
                <a:extLst>
                  <a:ext uri="{FF2B5EF4-FFF2-40B4-BE49-F238E27FC236}">
                    <a16:creationId xmlns:a16="http://schemas.microsoft.com/office/drawing/2014/main" id="{BA4B76FF-7270-45F0-9A1F-133DE817D4AE}"/>
                  </a:ext>
                </a:extLst>
              </p:cNvPr>
              <p:cNvCxnSpPr>
                <a:stCxn id="16" idx="0"/>
                <a:endCxn id="14" idx="4"/>
              </p:cNvCxnSpPr>
              <p:nvPr/>
            </p:nvCxnSpPr>
            <p:spPr bwMode="auto">
              <a:xfrm flipV="1">
                <a:off x="6685750" y="4202640"/>
                <a:ext cx="0" cy="736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30">
                    <a:extLst>
                      <a:ext uri="{FF2B5EF4-FFF2-40B4-BE49-F238E27FC236}">
                        <a16:creationId xmlns:a16="http://schemas.microsoft.com/office/drawing/2014/main" id="{17BE3FE8-E028-42C0-B3DA-C661833954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89960" y="3836880"/>
                    <a:ext cx="365760" cy="36576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B5B98E4-2A52-4437-B09D-D70937BB4A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89960" y="3836880"/>
                    <a:ext cx="365760" cy="3657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37">
                    <a:extLst>
                      <a:ext uri="{FF2B5EF4-FFF2-40B4-BE49-F238E27FC236}">
                        <a16:creationId xmlns:a16="http://schemas.microsoft.com/office/drawing/2014/main" id="{3A623197-418B-416D-B58E-D2858BA966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07654" y="5284131"/>
                    <a:ext cx="365760" cy="36576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4A69701-2CDC-473F-9845-3F3074E847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07654" y="5284131"/>
                    <a:ext cx="365760" cy="3657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38">
                    <a:extLst>
                      <a:ext uri="{FF2B5EF4-FFF2-40B4-BE49-F238E27FC236}">
                        <a16:creationId xmlns:a16="http://schemas.microsoft.com/office/drawing/2014/main" id="{28127F2F-576E-404C-BC35-0018AB8209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80994" y="3598576"/>
                    <a:ext cx="365760" cy="36576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64A69701-2CDC-473F-9845-3F3074E847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480994" y="3598576"/>
                    <a:ext cx="365760" cy="3657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40">
                <a:extLst>
                  <a:ext uri="{FF2B5EF4-FFF2-40B4-BE49-F238E27FC236}">
                    <a16:creationId xmlns:a16="http://schemas.microsoft.com/office/drawing/2014/main" id="{8634EA6B-BF50-44D9-AA80-60C259BED95C}"/>
                  </a:ext>
                </a:extLst>
              </p:cNvPr>
              <p:cNvCxnSpPr>
                <a:stCxn id="17" idx="5"/>
                <a:endCxn id="29" idx="2"/>
              </p:cNvCxnSpPr>
              <p:nvPr/>
            </p:nvCxnSpPr>
            <p:spPr bwMode="auto">
              <a:xfrm>
                <a:off x="5771126" y="5251436"/>
                <a:ext cx="1736528" cy="21557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Arrow Connector 43">
                <a:extLst>
                  <a:ext uri="{FF2B5EF4-FFF2-40B4-BE49-F238E27FC236}">
                    <a16:creationId xmlns:a16="http://schemas.microsoft.com/office/drawing/2014/main" id="{A755D409-BC5B-4559-ADF1-77F2F427265D}"/>
                  </a:ext>
                </a:extLst>
              </p:cNvPr>
              <p:cNvCxnSpPr>
                <a:stCxn id="14" idx="7"/>
                <a:endCxn id="30" idx="2"/>
              </p:cNvCxnSpPr>
              <p:nvPr/>
            </p:nvCxnSpPr>
            <p:spPr bwMode="auto">
              <a:xfrm flipV="1">
                <a:off x="6815066" y="3781456"/>
                <a:ext cx="665928" cy="1089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Arrow Connector 45">
                <a:extLst>
                  <a:ext uri="{FF2B5EF4-FFF2-40B4-BE49-F238E27FC236}">
                    <a16:creationId xmlns:a16="http://schemas.microsoft.com/office/drawing/2014/main" id="{48647797-680C-41CF-85AD-C4ACE772037A}"/>
                  </a:ext>
                </a:extLst>
              </p:cNvPr>
              <p:cNvCxnSpPr>
                <a:stCxn id="14" idx="5"/>
                <a:endCxn id="29" idx="1"/>
              </p:cNvCxnSpPr>
              <p:nvPr/>
            </p:nvCxnSpPr>
            <p:spPr bwMode="auto">
              <a:xfrm>
                <a:off x="6815066" y="4149076"/>
                <a:ext cx="746152" cy="11886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Arrow Connector 47">
                <a:extLst>
                  <a:ext uri="{FF2B5EF4-FFF2-40B4-BE49-F238E27FC236}">
                    <a16:creationId xmlns:a16="http://schemas.microsoft.com/office/drawing/2014/main" id="{AE2B3ECC-B034-43AF-806D-748414FB3564}"/>
                  </a:ext>
                </a:extLst>
              </p:cNvPr>
              <p:cNvCxnSpPr>
                <a:stCxn id="28" idx="5"/>
                <a:endCxn id="17" idx="1"/>
              </p:cNvCxnSpPr>
              <p:nvPr/>
            </p:nvCxnSpPr>
            <p:spPr bwMode="auto">
              <a:xfrm>
                <a:off x="4602156" y="4149076"/>
                <a:ext cx="910338" cy="8437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Arrow Connector 49">
                <a:extLst>
                  <a:ext uri="{FF2B5EF4-FFF2-40B4-BE49-F238E27FC236}">
                    <a16:creationId xmlns:a16="http://schemas.microsoft.com/office/drawing/2014/main" id="{FD7CD8BE-5141-48C5-9713-13A878601B17}"/>
                  </a:ext>
                </a:extLst>
              </p:cNvPr>
              <p:cNvCxnSpPr>
                <a:stCxn id="28" idx="6"/>
                <a:endCxn id="16" idx="1"/>
              </p:cNvCxnSpPr>
              <p:nvPr/>
            </p:nvCxnSpPr>
            <p:spPr bwMode="auto">
              <a:xfrm>
                <a:off x="4655720" y="4019760"/>
                <a:ext cx="1900714" cy="97304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75">
                    <a:extLst>
                      <a:ext uri="{FF2B5EF4-FFF2-40B4-BE49-F238E27FC236}">
                        <a16:creationId xmlns:a16="http://schemas.microsoft.com/office/drawing/2014/main" id="{5C3C0F0F-8F99-49A0-B138-C4CF6C0BB1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69236" y="4370186"/>
                    <a:ext cx="365760" cy="36576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4B5B98E4-2A52-4437-B09D-D70937BB4A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69236" y="4370186"/>
                    <a:ext cx="365760" cy="3657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76">
                    <a:extLst>
                      <a:ext uri="{FF2B5EF4-FFF2-40B4-BE49-F238E27FC236}">
                        <a16:creationId xmlns:a16="http://schemas.microsoft.com/office/drawing/2014/main" id="{E726F7AB-CCCD-46B9-B849-95ACD286BD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5979" y="4329639"/>
                    <a:ext cx="365760" cy="36576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4B5B98E4-2A52-4437-B09D-D70937BB4A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545979" y="4329639"/>
                    <a:ext cx="365760" cy="3657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78">
                <a:extLst>
                  <a:ext uri="{FF2B5EF4-FFF2-40B4-BE49-F238E27FC236}">
                    <a16:creationId xmlns:a16="http://schemas.microsoft.com/office/drawing/2014/main" id="{83969256-BA37-4C68-829C-7FEF554641AE}"/>
                  </a:ext>
                </a:extLst>
              </p:cNvPr>
              <p:cNvCxnSpPr>
                <a:stCxn id="36" idx="5"/>
                <a:endCxn id="13" idx="2"/>
              </p:cNvCxnSpPr>
              <p:nvPr/>
            </p:nvCxnSpPr>
            <p:spPr bwMode="auto">
              <a:xfrm>
                <a:off x="3781432" y="4682382"/>
                <a:ext cx="508528" cy="43973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Arrow Connector 80">
                <a:extLst>
                  <a:ext uri="{FF2B5EF4-FFF2-40B4-BE49-F238E27FC236}">
                    <a16:creationId xmlns:a16="http://schemas.microsoft.com/office/drawing/2014/main" id="{68FD92AF-9067-4795-9CD4-976442B9FDDA}"/>
                  </a:ext>
                </a:extLst>
              </p:cNvPr>
              <p:cNvCxnSpPr>
                <a:stCxn id="36" idx="7"/>
                <a:endCxn id="28" idx="2"/>
              </p:cNvCxnSpPr>
              <p:nvPr/>
            </p:nvCxnSpPr>
            <p:spPr bwMode="auto">
              <a:xfrm flipV="1">
                <a:off x="3781432" y="4019760"/>
                <a:ext cx="508528" cy="40399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Arrow Connector 82">
                <a:extLst>
                  <a:ext uri="{FF2B5EF4-FFF2-40B4-BE49-F238E27FC236}">
                    <a16:creationId xmlns:a16="http://schemas.microsoft.com/office/drawing/2014/main" id="{331C5020-CEA4-4270-BCC2-C1BBCE790F0B}"/>
                  </a:ext>
                </a:extLst>
              </p:cNvPr>
              <p:cNvCxnSpPr>
                <a:stCxn id="30" idx="5"/>
                <a:endCxn id="37" idx="1"/>
              </p:cNvCxnSpPr>
              <p:nvPr/>
            </p:nvCxnSpPr>
            <p:spPr bwMode="auto">
              <a:xfrm>
                <a:off x="7793190" y="3910772"/>
                <a:ext cx="806353" cy="47243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Arrow Connector 84">
                <a:extLst>
                  <a:ext uri="{FF2B5EF4-FFF2-40B4-BE49-F238E27FC236}">
                    <a16:creationId xmlns:a16="http://schemas.microsoft.com/office/drawing/2014/main" id="{B79F1B6B-6CBE-4700-ADE2-4002B1A5C4D0}"/>
                  </a:ext>
                </a:extLst>
              </p:cNvPr>
              <p:cNvCxnSpPr>
                <a:stCxn id="18" idx="6"/>
                <a:endCxn id="37" idx="2"/>
              </p:cNvCxnSpPr>
              <p:nvPr/>
            </p:nvCxnSpPr>
            <p:spPr bwMode="auto">
              <a:xfrm flipV="1">
                <a:off x="7976070" y="4512519"/>
                <a:ext cx="569909" cy="1524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Arrow Connector 88">
                <a:extLst>
                  <a:ext uri="{FF2B5EF4-FFF2-40B4-BE49-F238E27FC236}">
                    <a16:creationId xmlns:a16="http://schemas.microsoft.com/office/drawing/2014/main" id="{D1A92C68-3F20-4785-81B1-D2BCAC7C2908}"/>
                  </a:ext>
                </a:extLst>
              </p:cNvPr>
              <p:cNvCxnSpPr>
                <a:stCxn id="29" idx="7"/>
                <a:endCxn id="37" idx="3"/>
              </p:cNvCxnSpPr>
              <p:nvPr/>
            </p:nvCxnSpPr>
            <p:spPr bwMode="auto">
              <a:xfrm flipV="1">
                <a:off x="7819850" y="4641835"/>
                <a:ext cx="779693" cy="69586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95">
                  <a:extLst>
                    <a:ext uri="{FF2B5EF4-FFF2-40B4-BE49-F238E27FC236}">
                      <a16:creationId xmlns:a16="http://schemas.microsoft.com/office/drawing/2014/main" id="{DEB4C3F5-61B3-42F1-91A3-C8130F7D2926}"/>
                    </a:ext>
                  </a:extLst>
                </p:cNvPr>
                <p:cNvSpPr txBox="1"/>
                <p:nvPr/>
              </p:nvSpPr>
              <p:spPr>
                <a:xfrm>
                  <a:off x="3244536" y="4690880"/>
                  <a:ext cx="4203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536" y="4690880"/>
                  <a:ext cx="420308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96">
                  <a:extLst>
                    <a:ext uri="{FF2B5EF4-FFF2-40B4-BE49-F238E27FC236}">
                      <a16:creationId xmlns:a16="http://schemas.microsoft.com/office/drawing/2014/main" id="{EE59771A-38D8-4062-A53C-A8EEB821B8AD}"/>
                    </a:ext>
                  </a:extLst>
                </p:cNvPr>
                <p:cNvSpPr txBox="1"/>
                <p:nvPr/>
              </p:nvSpPr>
              <p:spPr>
                <a:xfrm>
                  <a:off x="3296268" y="5573123"/>
                  <a:ext cx="4203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8" y="5573123"/>
                  <a:ext cx="420308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7">
                  <a:extLst>
                    <a:ext uri="{FF2B5EF4-FFF2-40B4-BE49-F238E27FC236}">
                      <a16:creationId xmlns:a16="http://schemas.microsoft.com/office/drawing/2014/main" id="{E566392A-7B09-410A-B537-F089205E7E99}"/>
                    </a:ext>
                  </a:extLst>
                </p:cNvPr>
                <p:cNvSpPr txBox="1"/>
                <p:nvPr/>
              </p:nvSpPr>
              <p:spPr>
                <a:xfrm>
                  <a:off x="7584445" y="5658411"/>
                  <a:ext cx="4203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445" y="5658411"/>
                  <a:ext cx="420308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98">
                  <a:extLst>
                    <a:ext uri="{FF2B5EF4-FFF2-40B4-BE49-F238E27FC236}">
                      <a16:creationId xmlns:a16="http://schemas.microsoft.com/office/drawing/2014/main" id="{E3FBAEDF-2DA6-4109-9245-4138BC7978A6}"/>
                    </a:ext>
                  </a:extLst>
                </p:cNvPr>
                <p:cNvSpPr txBox="1"/>
                <p:nvPr/>
              </p:nvSpPr>
              <p:spPr>
                <a:xfrm>
                  <a:off x="7501953" y="5005467"/>
                  <a:ext cx="4203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953" y="5005467"/>
                  <a:ext cx="420308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99">
                  <a:extLst>
                    <a:ext uri="{FF2B5EF4-FFF2-40B4-BE49-F238E27FC236}">
                      <a16:creationId xmlns:a16="http://schemas.microsoft.com/office/drawing/2014/main" id="{E9A0DCDD-8FC3-41AA-848B-EC31F782E7F1}"/>
                    </a:ext>
                  </a:extLst>
                </p:cNvPr>
                <p:cNvSpPr txBox="1"/>
                <p:nvPr/>
              </p:nvSpPr>
              <p:spPr>
                <a:xfrm>
                  <a:off x="7494962" y="4579026"/>
                  <a:ext cx="4203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4962" y="4579026"/>
                  <a:ext cx="420308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9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ריבוי מקורות ובורות - רדוקציה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79A41-B297-4036-A0C5-27FF15DA2107}" type="slidenum">
              <a:rPr kumimoji="0" lang="en-US" alt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 (Hebrew)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he-IL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Times New Roman (Hebrew)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169C8CC-5BFF-4D41-82C7-D1CF0A88F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1371600"/>
                <a:ext cx="8051800" cy="5486400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 משפט : זרימה </a:t>
                </a:r>
                <a:r>
                  <a:rPr lang="en-US" sz="2000" dirty="0"/>
                  <a:t>f</a:t>
                </a:r>
                <a:r>
                  <a:rPr lang="he-IL" sz="2000" dirty="0"/>
                  <a:t> ברשת המקורית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he-IL" sz="2000" dirty="0"/>
                  <a:t> משרה זרימה ברשת </a:t>
                </a:r>
              </a:p>
              <a:p>
                <a:pPr marL="0" indent="0" algn="r" rtl="1">
                  <a:lnSpc>
                    <a:spcPct val="150000"/>
                  </a:lnSpc>
                  <a:buClr>
                    <a:schemeClr val="accent6"/>
                  </a:buClr>
                  <a:buNone/>
                </a:pPr>
                <a:r>
                  <a:rPr lang="he-IL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he-IL" sz="2000" dirty="0"/>
                  <a:t> עם אותו ערך ולהפך.</a:t>
                </a:r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הוכחה:</a:t>
                </a:r>
              </a:p>
              <a:p>
                <a:pPr marL="0" indent="0" algn="r" rtl="1">
                  <a:lnSpc>
                    <a:spcPct val="150000"/>
                  </a:lnSpc>
                  <a:buClr>
                    <a:schemeClr val="accent6"/>
                  </a:buClr>
                  <a:buNone/>
                </a:pPr>
                <a14:m>
                  <m:oMath xmlns:m="http://schemas.openxmlformats.org/officeDocument/2006/math"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he-IL" sz="2000" dirty="0"/>
                  <a:t>  בהינתן </a:t>
                </a:r>
                <a:r>
                  <a:rPr lang="en-US" sz="2000" dirty="0"/>
                  <a:t>f</a:t>
                </a:r>
                <a:r>
                  <a:rPr lang="he-IL" sz="2000" dirty="0"/>
                  <a:t> הגדר:</a:t>
                </a:r>
                <a:endParaRPr lang="en-US" sz="20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            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he-IL" sz="2000" dirty="0"/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marL="0" indent="0" algn="r" rtl="1">
                  <a:lnSpc>
                    <a:spcPct val="150000"/>
                  </a:lnSpc>
                  <a:buClr>
                    <a:schemeClr val="accent6"/>
                  </a:buClr>
                  <a:buNone/>
                </a:pPr>
                <a14:m>
                  <m:oMath xmlns:m="http://schemas.openxmlformats.org/officeDocument/2006/math"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e-IL" sz="2000" dirty="0"/>
                  <a:t>  בהינתן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/>
                  <a:t> הגדר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he-IL" sz="2000" dirty="0"/>
                  <a:t> לכל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sz="2000" dirty="0"/>
                  <a:t>.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169C8CC-5BFF-4D41-82C7-D1CF0A88F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371600"/>
                <a:ext cx="8051800" cy="5486400"/>
              </a:xfrm>
              <a:blipFill>
                <a:blip r:embed="rId2"/>
                <a:stretch>
                  <a:fillRect r="-7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02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698"/>
            <a:ext cx="1287757" cy="1164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8" y="1605772"/>
            <a:ext cx="1365483" cy="12684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47775"/>
            <a:ext cx="7772400" cy="4962525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000" b="1" u="sng" dirty="0"/>
              <a:t>מימוש פעולת </a:t>
            </a:r>
            <a:r>
              <a:rPr lang="en-US" sz="2000" b="1" u="sng" dirty="0"/>
              <a:t>Find(</a:t>
            </a:r>
            <a:r>
              <a:rPr lang="en-US" sz="2000" b="1" i="1" u="sng" dirty="0" err="1"/>
              <a:t>i</a:t>
            </a:r>
            <a:r>
              <a:rPr lang="en-US" sz="2000" b="1" u="sng" dirty="0"/>
              <a:t>)</a:t>
            </a:r>
            <a:endParaRPr lang="he-IL" sz="2000" b="1" u="sng" dirty="0"/>
          </a:p>
          <a:p>
            <a:pPr algn="r" rtl="1"/>
            <a:r>
              <a:rPr lang="he-IL" sz="2000" dirty="0"/>
              <a:t>ממערך איברים נלך לצומת של </a:t>
            </a:r>
            <a:r>
              <a:rPr lang="en-US" sz="2000" i="1" dirty="0" err="1"/>
              <a:t>i</a:t>
            </a:r>
            <a:r>
              <a:rPr lang="he-IL" sz="2000" dirty="0"/>
              <a:t> בעץ ההפוך.</a:t>
            </a:r>
          </a:p>
          <a:p>
            <a:pPr algn="r" rtl="1"/>
            <a:r>
              <a:rPr lang="he-IL" sz="2000" dirty="0"/>
              <a:t>נטפס בעץ עד לשורש, וממנו נלך לרשומה של הקבוצה ונחזיר את הנציג.</a:t>
            </a:r>
          </a:p>
          <a:p>
            <a:pPr marL="0" indent="0" algn="r" rtl="1">
              <a:buNone/>
            </a:pPr>
            <a:r>
              <a:rPr lang="he-IL" sz="2000" u="sng" dirty="0"/>
              <a:t>סיבוכיות זמן: </a:t>
            </a:r>
            <a:r>
              <a:rPr lang="he-IL" sz="2000" dirty="0"/>
              <a:t>עומק הצומת של </a:t>
            </a:r>
            <a:r>
              <a:rPr lang="en-US" sz="2000" dirty="0" err="1"/>
              <a:t>i</a:t>
            </a:r>
            <a:r>
              <a:rPr lang="he-IL" sz="2000" dirty="0"/>
              <a:t>. </a:t>
            </a:r>
            <a:br>
              <a:rPr lang="en-US" sz="2000" dirty="0"/>
            </a:br>
            <a:r>
              <a:rPr lang="en-US" sz="2000" dirty="0"/>
              <a:t> O(n)</a:t>
            </a:r>
            <a:r>
              <a:rPr lang="he-IL" sz="2000" dirty="0"/>
              <a:t>במקרה הגרוע, איחוד לפי גודל משפר זאת</a:t>
            </a:r>
          </a:p>
          <a:p>
            <a:pPr marL="0" indent="0" algn="r" rtl="1">
              <a:buNone/>
            </a:pPr>
            <a:r>
              <a:rPr lang="he-IL" sz="2000" b="1" u="sng" dirty="0"/>
              <a:t>מימוש פעולת </a:t>
            </a:r>
            <a:r>
              <a:rPr lang="en-US" sz="2000" b="1" u="sng" dirty="0"/>
              <a:t>Union(</a:t>
            </a:r>
            <a:r>
              <a:rPr lang="en-US" sz="2000" b="1" i="1" u="sng" dirty="0" err="1"/>
              <a:t>p</a:t>
            </a:r>
            <a:r>
              <a:rPr lang="en-US" sz="2000" b="1" u="sng" dirty="0" err="1"/>
              <a:t>,</a:t>
            </a:r>
            <a:r>
              <a:rPr lang="en-US" sz="2000" b="1" i="1" u="sng" dirty="0" err="1"/>
              <a:t>q</a:t>
            </a:r>
            <a:r>
              <a:rPr lang="en-US" sz="2000" b="1" u="sng" dirty="0"/>
              <a:t>)</a:t>
            </a:r>
            <a:endParaRPr lang="he-IL" sz="2000" b="1" u="sng" dirty="0"/>
          </a:p>
          <a:p>
            <a:pPr algn="r" rtl="1"/>
            <a:r>
              <a:rPr lang="he-IL" sz="2000" dirty="0"/>
              <a:t>ממערך הקבוצות נגיע לשורשים של שתי הקבוצות שרוצים לאחד.</a:t>
            </a:r>
          </a:p>
          <a:p>
            <a:pPr algn="r" rtl="1"/>
            <a:r>
              <a:rPr lang="he-IL" sz="2000" dirty="0"/>
              <a:t>נפנה שורש של אחת הקבוצות להצביע על השורש של הקבוצה השנייה.</a:t>
            </a:r>
          </a:p>
          <a:p>
            <a:pPr algn="r" rtl="1"/>
            <a:r>
              <a:rPr lang="he-IL" sz="2000" dirty="0"/>
              <a:t>נעדכן את הרשומה בשם החדש ובגודל החדש של הקבוצה המאוחדת ונמחק את הרשומה של הקבוצה הראשונה ממערך הקבוצות.</a:t>
            </a:r>
          </a:p>
          <a:p>
            <a:pPr marL="0" indent="0" algn="r" rtl="1">
              <a:buNone/>
            </a:pPr>
            <a:r>
              <a:rPr lang="he-IL" sz="2000" u="sng" dirty="0"/>
              <a:t>סיבוכיות זמן: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en-US" sz="2000" dirty="0"/>
              <a:t>O(1)</a:t>
            </a:r>
            <a:r>
              <a:rPr lang="he-IL" sz="2000" dirty="0"/>
              <a:t> במקרה הגרוע. </a:t>
            </a:r>
          </a:p>
          <a:p>
            <a:pPr marL="0" indent="0" algn="r" rtl="1">
              <a:buNone/>
            </a:pPr>
            <a:r>
              <a:rPr lang="he-IL" sz="2000" u="sng" dirty="0">
                <a:solidFill>
                  <a:srgbClr val="0070C0"/>
                </a:solidFill>
              </a:rPr>
              <a:t>איחוד לפי גודל: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he-IL" sz="2000" dirty="0"/>
              <a:t>שורש הקבוצה הקטנה מצביע על שורש הקבוצה הגדולה.</a:t>
            </a:r>
          </a:p>
          <a:p>
            <a:pPr marL="0" indent="0" algn="r" rtl="1">
              <a:buNone/>
            </a:pPr>
            <a:r>
              <a:rPr lang="he-IL" sz="2000" u="sng" dirty="0">
                <a:solidFill>
                  <a:srgbClr val="0070C0"/>
                </a:solidFill>
              </a:rPr>
              <a:t>איחוד לפי דרגה:</a:t>
            </a:r>
            <a:r>
              <a:rPr lang="he-IL" sz="2000" dirty="0">
                <a:solidFill>
                  <a:srgbClr val="0070C0"/>
                </a:solidFill>
              </a:rPr>
              <a:t> </a:t>
            </a:r>
            <a:r>
              <a:rPr lang="he-IL" sz="2000" dirty="0"/>
              <a:t>שורש העץ הפחות גבוה מצביע על שורש העץ היותר גבוה.</a:t>
            </a:r>
          </a:p>
          <a:p>
            <a:pPr marL="0" indent="0" algn="r" rtl="1">
              <a:buNone/>
            </a:pPr>
            <a:endParaRPr lang="he-IL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מימוש פעולות </a:t>
            </a:r>
            <a:r>
              <a:rPr lang="en-US" dirty="0"/>
              <a:t>Union Find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4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85368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מימוש פעולות </a:t>
            </a:r>
            <a:r>
              <a:rPr lang="en-US" dirty="0"/>
              <a:t>Union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55" y="1562100"/>
            <a:ext cx="8581845" cy="46482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000" u="sng" dirty="0"/>
              <a:t>שיפור 1 – איחוד קבוצות לפי גודל</a:t>
            </a:r>
          </a:p>
          <a:p>
            <a:pPr marL="0" indent="0" algn="r" rtl="1">
              <a:buNone/>
            </a:pPr>
            <a:r>
              <a:rPr lang="he-IL" sz="2000" dirty="0"/>
              <a:t>ביצוע איחוד לפי גודל יוצר סיבוכיות של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dirty="0" err="1"/>
              <a:t>log</a:t>
            </a:r>
            <a:r>
              <a:rPr lang="en-US" sz="2000" i="1" dirty="0" err="1"/>
              <a:t>n</a:t>
            </a:r>
            <a:r>
              <a:rPr lang="en-US" sz="2000" dirty="0"/>
              <a:t>)</a:t>
            </a:r>
            <a:r>
              <a:rPr lang="he-IL" sz="2000" dirty="0"/>
              <a:t> במקרה הגרוע עבור כל פעולת </a:t>
            </a:r>
            <a:r>
              <a:rPr lang="en-US" sz="2000" dirty="0"/>
              <a:t>Find</a:t>
            </a:r>
            <a:r>
              <a:rPr lang="he-IL" sz="2000" dirty="0"/>
              <a:t>.</a:t>
            </a:r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r>
              <a:rPr lang="he-IL" sz="2000" dirty="0"/>
              <a:t>הוכחה: לכל איבר </a:t>
            </a:r>
            <a:r>
              <a:rPr lang="en-US" sz="2000" i="1" dirty="0" err="1"/>
              <a:t>i</a:t>
            </a:r>
            <a:r>
              <a:rPr lang="he-IL" sz="2000" dirty="0"/>
              <a:t> במבנה:</a:t>
            </a:r>
          </a:p>
          <a:p>
            <a:pPr algn="r" rtl="1"/>
            <a:r>
              <a:rPr lang="he-IL" sz="2000" dirty="0"/>
              <a:t>המרחק ההתחלתי של </a:t>
            </a:r>
            <a:r>
              <a:rPr lang="en-US" sz="2000" i="1" dirty="0" err="1"/>
              <a:t>i</a:t>
            </a:r>
            <a:r>
              <a:rPr lang="he-IL" sz="2000" dirty="0"/>
              <a:t> משורש הקבוצה הוא 0, מכיוון שהוא היחיד בקבוצה.</a:t>
            </a:r>
          </a:p>
          <a:p>
            <a:pPr algn="r" rtl="1"/>
            <a:r>
              <a:rPr lang="he-IL" sz="2000" dirty="0"/>
              <a:t>בכל פעם שהמרחק של 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he-IL" sz="2000" dirty="0"/>
              <a:t>מהשורש גדל ב-1, גודל הקבוצה שבה </a:t>
            </a:r>
            <a:r>
              <a:rPr lang="en-US" sz="2000" i="1" dirty="0" err="1"/>
              <a:t>i</a:t>
            </a:r>
            <a:r>
              <a:rPr lang="he-IL" sz="2000" dirty="0"/>
              <a:t> נמצא גדל פי 2 לפחות.</a:t>
            </a:r>
          </a:p>
          <a:p>
            <a:pPr algn="r" rtl="1"/>
            <a:r>
              <a:rPr lang="he-IL" sz="2000" dirty="0"/>
              <a:t>גודל הקבוצה המקסימלי הוא </a:t>
            </a:r>
            <a:r>
              <a:rPr lang="en-US" sz="2000" i="1" dirty="0"/>
              <a:t>n</a:t>
            </a:r>
            <a:r>
              <a:rPr lang="he-IL" sz="2000" dirty="0"/>
              <a:t> ולכן המרחק המקסימלי בין כל צומת לשורש הוא לכל היותר </a:t>
            </a:r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i="1" dirty="0"/>
              <a:t>n</a:t>
            </a:r>
            <a:r>
              <a:rPr lang="he-IL" sz="2000" dirty="0"/>
              <a:t>.</a:t>
            </a:r>
          </a:p>
          <a:p>
            <a:pPr marL="0" indent="0" algn="r" rtl="1">
              <a:buNone/>
            </a:pPr>
            <a:endParaRPr lang="he-IL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5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62294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מימוש פעולות </a:t>
            </a:r>
            <a:r>
              <a:rPr lang="en-US" dirty="0"/>
              <a:t>Union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87" y="1455142"/>
            <a:ext cx="7772400" cy="46482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000" u="sng" dirty="0"/>
              <a:t>שיפור 2 – כיווץ מסלולים</a:t>
            </a:r>
          </a:p>
          <a:p>
            <a:pPr marL="0" indent="0" algn="r" rtl="1">
              <a:buNone/>
            </a:pPr>
            <a:r>
              <a:rPr lang="he-IL" sz="2000" dirty="0"/>
              <a:t>לאחר פעולת </a:t>
            </a:r>
            <a:r>
              <a:rPr lang="en-US" sz="2000" dirty="0"/>
              <a:t>find</a:t>
            </a:r>
            <a:r>
              <a:rPr lang="he-IL" sz="2000" dirty="0"/>
              <a:t> עבור האיבר ה </a:t>
            </a:r>
            <a:r>
              <a:rPr lang="en-US" sz="2000" i="1" dirty="0" err="1"/>
              <a:t>i</a:t>
            </a:r>
            <a:r>
              <a:rPr lang="he-IL" sz="2000" dirty="0"/>
              <a:t>,</a:t>
            </a:r>
            <a:r>
              <a:rPr lang="en-US" sz="2000" dirty="0"/>
              <a:t> </a:t>
            </a:r>
            <a:r>
              <a:rPr lang="he-IL" sz="2000" dirty="0"/>
              <a:t> נסרוק שוב את המסלול בין </a:t>
            </a:r>
            <a:r>
              <a:rPr lang="en-US" sz="2000" i="1" dirty="0" err="1"/>
              <a:t>i</a:t>
            </a:r>
            <a:r>
              <a:rPr lang="he-IL" sz="2000" dirty="0"/>
              <a:t> לשורש ונחבר כל צומת במסלול ישירות לשורש.</a:t>
            </a:r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r>
              <a:rPr lang="he-IL" sz="2000" dirty="0"/>
              <a:t>חיפוש עדיין יעלה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dirty="0" err="1"/>
              <a:t>log</a:t>
            </a:r>
            <a:r>
              <a:rPr lang="en-US" sz="2000" i="1" dirty="0" err="1"/>
              <a:t>n</a:t>
            </a:r>
            <a:r>
              <a:rPr lang="en-US" sz="2000" dirty="0"/>
              <a:t>)</a:t>
            </a:r>
            <a:r>
              <a:rPr lang="he-IL" sz="2000" dirty="0"/>
              <a:t> במקרה הגרוע, אבל החיפושים הבאים יעלו פחות.</a:t>
            </a:r>
          </a:p>
          <a:p>
            <a:pPr marL="0" indent="0" algn="r" rtl="1">
              <a:buNone/>
            </a:pPr>
            <a:endParaRPr lang="he-IL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6</a:t>
            </a:fld>
            <a:endParaRPr lang="en-US" altLang="he-IL" dirty="0"/>
          </a:p>
        </p:txBody>
      </p:sp>
      <p:sp>
        <p:nvSpPr>
          <p:cNvPr id="7" name="אליפסה 6"/>
          <p:cNvSpPr/>
          <p:nvPr/>
        </p:nvSpPr>
        <p:spPr bwMode="auto">
          <a:xfrm>
            <a:off x="6191075" y="3028426"/>
            <a:ext cx="352338" cy="3942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12</a:t>
            </a:r>
          </a:p>
        </p:txBody>
      </p:sp>
      <p:sp>
        <p:nvSpPr>
          <p:cNvPr id="8" name="אליפסה 7"/>
          <p:cNvSpPr/>
          <p:nvPr/>
        </p:nvSpPr>
        <p:spPr bwMode="auto">
          <a:xfrm>
            <a:off x="5521354" y="3558331"/>
            <a:ext cx="352338" cy="3942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9" name="אליפסה 8"/>
          <p:cNvSpPr/>
          <p:nvPr/>
        </p:nvSpPr>
        <p:spPr bwMode="auto">
          <a:xfrm>
            <a:off x="6294540" y="3735898"/>
            <a:ext cx="352338" cy="3942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</a:t>
            </a:r>
          </a:p>
        </p:txBody>
      </p:sp>
      <p:sp>
        <p:nvSpPr>
          <p:cNvPr id="10" name="אליפסה 9"/>
          <p:cNvSpPr/>
          <p:nvPr/>
        </p:nvSpPr>
        <p:spPr bwMode="auto">
          <a:xfrm>
            <a:off x="7042559" y="3384959"/>
            <a:ext cx="352338" cy="3942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11" name="אליפסה 10"/>
          <p:cNvSpPr/>
          <p:nvPr/>
        </p:nvSpPr>
        <p:spPr bwMode="auto">
          <a:xfrm>
            <a:off x="7748633" y="3839363"/>
            <a:ext cx="352338" cy="3942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3</a:t>
            </a:r>
          </a:p>
        </p:txBody>
      </p:sp>
      <p:sp>
        <p:nvSpPr>
          <p:cNvPr id="12" name="אליפסה 11"/>
          <p:cNvSpPr/>
          <p:nvPr/>
        </p:nvSpPr>
        <p:spPr bwMode="auto">
          <a:xfrm>
            <a:off x="8454707" y="4293767"/>
            <a:ext cx="352338" cy="3942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11</a:t>
            </a:r>
          </a:p>
        </p:txBody>
      </p:sp>
      <p:cxnSp>
        <p:nvCxnSpPr>
          <p:cNvPr id="13" name="מחבר חץ ישר 12"/>
          <p:cNvCxnSpPr>
            <a:stCxn id="8" idx="7"/>
            <a:endCxn id="7" idx="3"/>
          </p:cNvCxnSpPr>
          <p:nvPr/>
        </p:nvCxnSpPr>
        <p:spPr bwMode="auto">
          <a:xfrm flipV="1">
            <a:off x="5822093" y="3364968"/>
            <a:ext cx="420581" cy="251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מחבר חץ ישר 13"/>
          <p:cNvCxnSpPr>
            <a:stCxn id="9" idx="0"/>
            <a:endCxn id="7" idx="4"/>
          </p:cNvCxnSpPr>
          <p:nvPr/>
        </p:nvCxnSpPr>
        <p:spPr bwMode="auto">
          <a:xfrm flipH="1" flipV="1">
            <a:off x="6367244" y="3422709"/>
            <a:ext cx="103465" cy="3131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מחבר חץ ישר 14"/>
          <p:cNvCxnSpPr>
            <a:stCxn id="10" idx="1"/>
            <a:endCxn id="7" idx="6"/>
          </p:cNvCxnSpPr>
          <p:nvPr/>
        </p:nvCxnSpPr>
        <p:spPr bwMode="auto">
          <a:xfrm flipH="1" flipV="1">
            <a:off x="6543413" y="3225568"/>
            <a:ext cx="550745" cy="217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מחבר חץ ישר 15"/>
          <p:cNvCxnSpPr>
            <a:stCxn id="11" idx="1"/>
            <a:endCxn id="10" idx="5"/>
          </p:cNvCxnSpPr>
          <p:nvPr/>
        </p:nvCxnSpPr>
        <p:spPr bwMode="auto">
          <a:xfrm flipH="1" flipV="1">
            <a:off x="7343298" y="3721501"/>
            <a:ext cx="456934" cy="175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מחבר חץ ישר 16"/>
          <p:cNvCxnSpPr>
            <a:stCxn id="12" idx="1"/>
            <a:endCxn id="11" idx="5"/>
          </p:cNvCxnSpPr>
          <p:nvPr/>
        </p:nvCxnSpPr>
        <p:spPr bwMode="auto">
          <a:xfrm flipH="1" flipV="1">
            <a:off x="8049372" y="4175905"/>
            <a:ext cx="456934" cy="175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אליפסה 17"/>
          <p:cNvSpPr/>
          <p:nvPr/>
        </p:nvSpPr>
        <p:spPr bwMode="auto">
          <a:xfrm>
            <a:off x="1435915" y="2996268"/>
            <a:ext cx="352338" cy="3942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12</a:t>
            </a:r>
          </a:p>
        </p:txBody>
      </p:sp>
      <p:sp>
        <p:nvSpPr>
          <p:cNvPr id="19" name="אליפסה 18"/>
          <p:cNvSpPr/>
          <p:nvPr/>
        </p:nvSpPr>
        <p:spPr bwMode="auto">
          <a:xfrm>
            <a:off x="657137" y="2989278"/>
            <a:ext cx="352338" cy="3942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20" name="אליפסה 19"/>
          <p:cNvSpPr/>
          <p:nvPr/>
        </p:nvSpPr>
        <p:spPr bwMode="auto">
          <a:xfrm>
            <a:off x="708870" y="3519182"/>
            <a:ext cx="352338" cy="3942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</a:t>
            </a:r>
          </a:p>
        </p:txBody>
      </p:sp>
      <p:sp>
        <p:nvSpPr>
          <p:cNvPr id="21" name="אליפסה 20"/>
          <p:cNvSpPr/>
          <p:nvPr/>
        </p:nvSpPr>
        <p:spPr bwMode="auto">
          <a:xfrm>
            <a:off x="2287399" y="3352801"/>
            <a:ext cx="352338" cy="3942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22" name="אליפסה 21"/>
          <p:cNvSpPr/>
          <p:nvPr/>
        </p:nvSpPr>
        <p:spPr bwMode="auto">
          <a:xfrm>
            <a:off x="1256952" y="3706537"/>
            <a:ext cx="352338" cy="3942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3</a:t>
            </a:r>
          </a:p>
        </p:txBody>
      </p:sp>
      <p:sp>
        <p:nvSpPr>
          <p:cNvPr id="23" name="אליפסה 22"/>
          <p:cNvSpPr/>
          <p:nvPr/>
        </p:nvSpPr>
        <p:spPr bwMode="auto">
          <a:xfrm>
            <a:off x="1870747" y="3665991"/>
            <a:ext cx="352338" cy="3942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11</a:t>
            </a:r>
          </a:p>
        </p:txBody>
      </p:sp>
      <p:cxnSp>
        <p:nvCxnSpPr>
          <p:cNvPr id="26" name="מחבר חץ ישר 25"/>
          <p:cNvCxnSpPr>
            <a:stCxn id="21" idx="1"/>
            <a:endCxn id="18" idx="6"/>
          </p:cNvCxnSpPr>
          <p:nvPr/>
        </p:nvCxnSpPr>
        <p:spPr bwMode="auto">
          <a:xfrm flipH="1" flipV="1">
            <a:off x="1788253" y="3193410"/>
            <a:ext cx="550745" cy="217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מחבר חץ ישר 28"/>
          <p:cNvCxnSpPr>
            <a:stCxn id="23" idx="1"/>
            <a:endCxn id="18" idx="5"/>
          </p:cNvCxnSpPr>
          <p:nvPr/>
        </p:nvCxnSpPr>
        <p:spPr bwMode="auto">
          <a:xfrm flipH="1" flipV="1">
            <a:off x="1736654" y="3332810"/>
            <a:ext cx="185692" cy="390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מחבר חץ ישר 30"/>
          <p:cNvCxnSpPr>
            <a:stCxn id="22" idx="0"/>
            <a:endCxn id="18" idx="4"/>
          </p:cNvCxnSpPr>
          <p:nvPr/>
        </p:nvCxnSpPr>
        <p:spPr bwMode="auto">
          <a:xfrm flipV="1">
            <a:off x="1433121" y="3390551"/>
            <a:ext cx="178963" cy="315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מחבר חץ ישר 32"/>
          <p:cNvCxnSpPr>
            <a:stCxn id="20" idx="7"/>
            <a:endCxn id="18" idx="3"/>
          </p:cNvCxnSpPr>
          <p:nvPr/>
        </p:nvCxnSpPr>
        <p:spPr bwMode="auto">
          <a:xfrm flipV="1">
            <a:off x="1009609" y="3332810"/>
            <a:ext cx="477905" cy="244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מחבר חץ ישר 34"/>
          <p:cNvCxnSpPr>
            <a:stCxn id="19" idx="6"/>
            <a:endCxn id="18" idx="2"/>
          </p:cNvCxnSpPr>
          <p:nvPr/>
        </p:nvCxnSpPr>
        <p:spPr bwMode="auto">
          <a:xfrm>
            <a:off x="1009475" y="3186420"/>
            <a:ext cx="426440" cy="6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חץ: ימינה 35"/>
          <p:cNvSpPr/>
          <p:nvPr/>
        </p:nvSpPr>
        <p:spPr bwMode="auto">
          <a:xfrm rot="10800000">
            <a:off x="3422708" y="3221371"/>
            <a:ext cx="1434518" cy="889233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58269" y="3464653"/>
            <a:ext cx="10654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Find(11)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86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1 – קבוצות עם מקסימום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he-IL" sz="2000" dirty="0"/>
              <a:t>בנוסף לפעולות הרגילות נרצה להוסיף פעולת </a:t>
            </a:r>
            <a:r>
              <a:rPr lang="en-US" sz="2000" dirty="0"/>
              <a:t>Max(</a:t>
            </a:r>
            <a:r>
              <a:rPr lang="en-US" sz="2000" i="1" dirty="0" err="1"/>
              <a:t>i</a:t>
            </a:r>
            <a:r>
              <a:rPr lang="en-US" sz="2000" dirty="0"/>
              <a:t>)</a:t>
            </a:r>
            <a:r>
              <a:rPr lang="he-IL" sz="2000" dirty="0"/>
              <a:t> שתחזיר את האיבר המקסימלי בקבוצה של </a:t>
            </a:r>
            <a:r>
              <a:rPr lang="en-US" sz="2000" i="1" dirty="0" err="1"/>
              <a:t>i</a:t>
            </a:r>
            <a:r>
              <a:rPr lang="he-IL" sz="2000" dirty="0"/>
              <a:t>.</a:t>
            </a:r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r>
              <a:rPr lang="he-IL" sz="2000" u="sng" dirty="0"/>
              <a:t>פתרון:</a:t>
            </a:r>
          </a:p>
          <a:p>
            <a:pPr marL="0" indent="0" algn="r" rtl="1">
              <a:buNone/>
            </a:pPr>
            <a:r>
              <a:rPr lang="he-IL" sz="2000" dirty="0"/>
              <a:t>נשתמש במבנה </a:t>
            </a:r>
            <a:r>
              <a:rPr lang="en-US" sz="2000" dirty="0"/>
              <a:t>Union-find</a:t>
            </a:r>
            <a:r>
              <a:rPr lang="he-IL" sz="2000" dirty="0"/>
              <a:t> (במימוש עם איחוד לפי גודל וכיווץ מסלולים), ונוסיף לכל נציג של עץ את האיבר המקס' באותו עץ.</a:t>
            </a:r>
          </a:p>
          <a:p>
            <a:pPr algn="r" rtl="1"/>
            <a:r>
              <a:rPr lang="en-US" sz="2000" dirty="0"/>
              <a:t>Find(</a:t>
            </a:r>
            <a:r>
              <a:rPr lang="en-US" sz="2000" i="1" dirty="0" err="1"/>
              <a:t>i</a:t>
            </a:r>
            <a:r>
              <a:rPr lang="en-US" sz="2000" dirty="0"/>
              <a:t>)</a:t>
            </a:r>
            <a:r>
              <a:rPr lang="he-IL" sz="2000" dirty="0"/>
              <a:t> נשאר אותו דבר.</a:t>
            </a:r>
          </a:p>
          <a:p>
            <a:pPr algn="r" rtl="1"/>
            <a:r>
              <a:rPr lang="en-US" sz="2000" dirty="0"/>
              <a:t>Max(</a:t>
            </a:r>
            <a:r>
              <a:rPr lang="en-US" sz="2000" i="1" dirty="0" err="1"/>
              <a:t>i</a:t>
            </a:r>
            <a:r>
              <a:rPr lang="en-US" sz="2000" dirty="0"/>
              <a:t>)</a:t>
            </a:r>
            <a:r>
              <a:rPr lang="he-IL" sz="2000" dirty="0"/>
              <a:t> נבצע </a:t>
            </a:r>
            <a:r>
              <a:rPr lang="en-US" sz="2000" dirty="0"/>
              <a:t>Find(</a:t>
            </a:r>
            <a:r>
              <a:rPr lang="en-US" sz="2000" i="1" dirty="0" err="1"/>
              <a:t>i</a:t>
            </a:r>
            <a:r>
              <a:rPr lang="en-US" sz="2000" dirty="0"/>
              <a:t>)</a:t>
            </a:r>
            <a:r>
              <a:rPr lang="he-IL" sz="2000" dirty="0"/>
              <a:t> ונחזיר את ערך השדה </a:t>
            </a:r>
            <a:r>
              <a:rPr lang="en-US" sz="2000" dirty="0"/>
              <a:t>max</a:t>
            </a:r>
            <a:r>
              <a:rPr lang="he-IL" sz="2000" dirty="0"/>
              <a:t> של הנציג של הקבוצה שבה </a:t>
            </a:r>
            <a:r>
              <a:rPr lang="en-US" sz="2000" i="1" dirty="0" err="1"/>
              <a:t>i</a:t>
            </a:r>
            <a:r>
              <a:rPr lang="he-IL" sz="2000" dirty="0"/>
              <a:t> נמצא.</a:t>
            </a:r>
          </a:p>
          <a:p>
            <a:pPr algn="r" rtl="1"/>
            <a:r>
              <a:rPr lang="en-US" sz="2000" dirty="0"/>
              <a:t>Union(</a:t>
            </a:r>
            <a:r>
              <a:rPr lang="en-US" sz="2000" i="1" dirty="0" err="1"/>
              <a:t>p</a:t>
            </a:r>
            <a:r>
              <a:rPr lang="en-US" sz="2000" dirty="0" err="1"/>
              <a:t>,</a:t>
            </a:r>
            <a:r>
              <a:rPr lang="en-US" sz="2000" i="1" dirty="0" err="1"/>
              <a:t>q</a:t>
            </a:r>
            <a:r>
              <a:rPr lang="en-US" sz="2000" dirty="0"/>
              <a:t>)</a:t>
            </a:r>
            <a:r>
              <a:rPr lang="he-IL" sz="2000" dirty="0"/>
              <a:t> נוסיף את עדכון השדה </a:t>
            </a:r>
            <a:r>
              <a:rPr lang="en-US" sz="2000" dirty="0"/>
              <a:t>max</a:t>
            </a:r>
            <a:r>
              <a:rPr lang="he-IL" sz="2000" dirty="0"/>
              <a:t> ברשומה של הקבוצה החדשה לערך הגבוהה מבין שדות ה-</a:t>
            </a:r>
            <a:r>
              <a:rPr lang="en-US" sz="2000" dirty="0"/>
              <a:t>max</a:t>
            </a:r>
            <a:r>
              <a:rPr lang="he-IL" sz="2000" dirty="0"/>
              <a:t> של שתי הקבוצות.</a:t>
            </a:r>
          </a:p>
          <a:p>
            <a:pPr algn="r" rtl="1"/>
            <a:endParaRPr lang="he-IL" sz="2000" dirty="0"/>
          </a:p>
          <a:p>
            <a:pPr marL="0" indent="0" algn="r" rtl="1">
              <a:buNone/>
            </a:pPr>
            <a:r>
              <a:rPr lang="he-IL" sz="2000" dirty="0"/>
              <a:t>סיבוכיות הזמן המשוערכת של שלושת הפעולות הינה </a:t>
            </a:r>
            <a:r>
              <a:rPr lang="en-US" sz="2000" i="1" dirty="0"/>
              <a:t>O</a:t>
            </a:r>
            <a:r>
              <a:rPr lang="en-US" sz="2000" dirty="0"/>
              <a:t>(log*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  <a:r>
              <a:rPr lang="he-IL" sz="20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7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76776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03264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דוגמא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936747" y="6400800"/>
            <a:ext cx="784225" cy="457200"/>
          </a:xfrm>
        </p:spPr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8</a:t>
            </a:fld>
            <a:endParaRPr lang="en-US" alt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727912" y="1559125"/>
            <a:ext cx="804291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2000" dirty="0"/>
              <a:t>נתונות </a:t>
            </a:r>
            <a:r>
              <a:rPr lang="en-US" sz="2000" dirty="0"/>
              <a:t>n </a:t>
            </a:r>
            <a:r>
              <a:rPr lang="he-IL" sz="2000" dirty="0"/>
              <a:t> ערים </a:t>
            </a:r>
            <a:r>
              <a:rPr lang="en-US" sz="2000" dirty="0"/>
              <a:t>{1,…,n}</a:t>
            </a:r>
            <a:r>
              <a:rPr lang="he-IL" sz="2000" dirty="0"/>
              <a:t> . בתחילה כל הערים מנותקות. כל זמן מה בונים כביש ישיר בין שתי ערים. יש לממש את הפעולות הבאות:</a:t>
            </a:r>
          </a:p>
          <a:p>
            <a:pPr algn="r" rtl="1"/>
            <a:endParaRPr lang="he-IL" sz="2000" dirty="0"/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2000" dirty="0"/>
              <a:t>Add-Road 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  <a:r>
              <a:rPr lang="he-IL" sz="2000" dirty="0"/>
              <a:t> – הוסף כביש ישיר בין שתי ערים </a:t>
            </a:r>
            <a:r>
              <a:rPr lang="en-US" sz="2000" dirty="0"/>
              <a:t>x </a:t>
            </a:r>
            <a:r>
              <a:rPr lang="he-IL" sz="2000" dirty="0"/>
              <a:t> ו-</a:t>
            </a:r>
            <a:r>
              <a:rPr lang="en-US" sz="2000" dirty="0"/>
              <a:t>y</a:t>
            </a:r>
            <a:endParaRPr lang="he-IL" sz="2000" dirty="0"/>
          </a:p>
          <a:p>
            <a:pPr algn="r" rtl="1"/>
            <a:endParaRPr lang="en-US" sz="2000" dirty="0"/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en-US" sz="2000" dirty="0"/>
              <a:t>Check-Connectivity(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  <a:r>
              <a:rPr lang="he-IL" sz="2000" dirty="0"/>
              <a:t> – קבע האם שתי הערים </a:t>
            </a:r>
            <a:r>
              <a:rPr lang="en-US" sz="2000" dirty="0"/>
              <a:t>x </a:t>
            </a:r>
            <a:r>
              <a:rPr lang="he-IL" sz="2000" dirty="0"/>
              <a:t> ו-</a:t>
            </a:r>
            <a:r>
              <a:rPr lang="en-US" sz="2000" dirty="0"/>
              <a:t>y</a:t>
            </a:r>
            <a:r>
              <a:rPr lang="he-IL" sz="2000" dirty="0"/>
              <a:t> מחוברים במסלול כלשהו.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he-IL" sz="2000" dirty="0"/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he-IL" sz="2000" dirty="0"/>
              <a:t>תאר מבנה נתונים התומך בפעולות הבאות בסיבוכיות זמן טובה ככל האפשר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he-IL" sz="2000" dirty="0"/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03264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דוגמא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9</a:t>
            </a:fld>
            <a:endParaRPr lang="en-US" alt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616839" y="1292911"/>
            <a:ext cx="8042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u="sng" dirty="0"/>
              <a:t>פתרון: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e-IL" dirty="0"/>
              <a:t> נחזיק מבנה נתונים </a:t>
            </a:r>
            <a:r>
              <a:rPr lang="en-US" dirty="0"/>
              <a:t>Union-Find</a:t>
            </a:r>
            <a:r>
              <a:rPr lang="he-IL" dirty="0"/>
              <a:t>. הקבוצות במבנה ייצגו את אוסף הערים.</a:t>
            </a:r>
            <a:endParaRPr lang="he-IL" dirty="0">
              <a:solidFill>
                <a:srgbClr val="FF0000"/>
              </a:solidFill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e-IL" dirty="0"/>
              <a:t>ניצור </a:t>
            </a:r>
            <a:r>
              <a:rPr lang="en-US" dirty="0"/>
              <a:t>n</a:t>
            </a:r>
            <a:r>
              <a:rPr lang="he-IL" dirty="0"/>
              <a:t> קבוצות </a:t>
            </a:r>
            <a:r>
              <a:rPr lang="en-US" dirty="0"/>
              <a:t>{1},{2},..{n}</a:t>
            </a:r>
            <a:r>
              <a:rPr lang="ru-RU" dirty="0"/>
              <a:t> </a:t>
            </a:r>
            <a:r>
              <a:rPr lang="he-IL" dirty="0"/>
              <a:t> ע"י:           </a:t>
            </a: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i≤n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 Make(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Add-Road(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ממומשת ע"י                    </a:t>
            </a:r>
            <a:r>
              <a:rPr lang="en-US" dirty="0"/>
              <a:t>Union(Find(x), Find(y))</a:t>
            </a:r>
            <a:r>
              <a:rPr lang="he-IL" dirty="0"/>
              <a:t> 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Check-Connectivity(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מחזירה "אמת" אם ורק אם </a:t>
            </a:r>
            <a:r>
              <a:rPr lang="en-US" dirty="0"/>
              <a:t>Find(x)=Find(y)</a:t>
            </a:r>
            <a:endParaRPr lang="he-IL" dirty="0"/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e-IL" dirty="0"/>
              <a:t>הסיבוכיות המשוערכת היא </a:t>
            </a:r>
            <a:r>
              <a:rPr lang="en-US" i="1" dirty="0"/>
              <a:t>O</a:t>
            </a:r>
            <a:r>
              <a:rPr lang="en-US" dirty="0"/>
              <a:t>(log*</a:t>
            </a:r>
            <a:r>
              <a:rPr lang="en-US" i="1" dirty="0"/>
              <a:t>n</a:t>
            </a:r>
            <a:r>
              <a:rPr lang="en-US" dirty="0"/>
              <a:t>)</a:t>
            </a:r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8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61ac174-79f9-4a3e-bd79-f36f48e190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BF55EA91867749ABD6532ACB1BF7FF" ma:contentTypeVersion="8" ma:contentTypeDescription="Create a new document." ma:contentTypeScope="" ma:versionID="77f6502481a47fae11d6552f5521e8c0">
  <xsd:schema xmlns:xsd="http://www.w3.org/2001/XMLSchema" xmlns:xs="http://www.w3.org/2001/XMLSchema" xmlns:p="http://schemas.microsoft.com/office/2006/metadata/properties" xmlns:ns3="b61ac174-79f9-4a3e-bd79-f36f48e1909c" xmlns:ns4="950410df-5abe-432d-a3c4-d94bc8d6e923" targetNamespace="http://schemas.microsoft.com/office/2006/metadata/properties" ma:root="true" ma:fieldsID="00dbddfc47aa4a37a5b157b693955513" ns3:_="" ns4:_="">
    <xsd:import namespace="b61ac174-79f9-4a3e-bd79-f36f48e1909c"/>
    <xsd:import namespace="950410df-5abe-432d-a3c4-d94bc8d6e92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1ac174-79f9-4a3e-bd79-f36f48e1909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410df-5abe-432d-a3c4-d94bc8d6e92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0623F9-6332-44BE-8E11-F4FFD1260056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950410df-5abe-432d-a3c4-d94bc8d6e923"/>
    <ds:schemaRef ds:uri="http://schemas.microsoft.com/office/2006/metadata/properties"/>
    <ds:schemaRef ds:uri="b61ac174-79f9-4a3e-bd79-f36f48e1909c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BBE879B-254F-4731-8AEE-C75BBE1B9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1ac174-79f9-4a3e-bd79-f36f48e1909c"/>
    <ds:schemaRef ds:uri="950410df-5abe-432d-a3c4-d94bc8d6e9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FEB08C-4D79-408F-959F-FEAA2A2B90D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1234e14-5b87-4b67-ac19-8feaa8ba8f12}" enabled="0" method="" siteId="{61234e14-5b87-4b67-ac19-8feaa8ba8f1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29019</TotalTime>
  <Words>3104</Words>
  <Application>Microsoft Office PowerPoint</Application>
  <PresentationFormat>On-screen Show (4:3)</PresentationFormat>
  <Paragraphs>632</Paragraphs>
  <Slides>39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Cambria Math</vt:lpstr>
      <vt:lpstr>Comic Sans MS</vt:lpstr>
      <vt:lpstr>Courier New</vt:lpstr>
      <vt:lpstr>Times New Roman</vt:lpstr>
      <vt:lpstr>Times New Roman (Hebrew)</vt:lpstr>
      <vt:lpstr>Wingdings</vt:lpstr>
      <vt:lpstr>ZapfDingbats</vt:lpstr>
      <vt:lpstr>Default Design</vt:lpstr>
      <vt:lpstr>Document</vt:lpstr>
      <vt:lpstr>מבני נתונים ואלגירותמים 2 תירגול: Union Find</vt:lpstr>
      <vt:lpstr>ADT של קבוצות זרות  (Disjoint sets/Union-Find </vt:lpstr>
      <vt:lpstr>מימוש Union Find בעזרת עצים הפוכים (Up trees)</vt:lpstr>
      <vt:lpstr>מימוש פעולות Union Find</vt:lpstr>
      <vt:lpstr>מימוש פעולות Union Find</vt:lpstr>
      <vt:lpstr>מימוש פעולות Union Find</vt:lpstr>
      <vt:lpstr>דוגמא 1 – קבוצות עם מקסימום</vt:lpstr>
      <vt:lpstr>דוגמא 2</vt:lpstr>
      <vt:lpstr>דוגמא 2</vt:lpstr>
      <vt:lpstr>דוגמא 2</vt:lpstr>
      <vt:lpstr>דוגמא 3</vt:lpstr>
      <vt:lpstr>דוגמא 3</vt:lpstr>
      <vt:lpstr>דוגמא 3</vt:lpstr>
      <vt:lpstr>דוגמא ממבחן 2017 מועד ב'</vt:lpstr>
      <vt:lpstr>דוגמא (המשך)</vt:lpstr>
      <vt:lpstr>דוגמא (המשך)</vt:lpstr>
      <vt:lpstr>דוגמא (המשך)</vt:lpstr>
      <vt:lpstr>מבני נתונים ואלגוריתמים 2 תרגול: Maximum Flow</vt:lpstr>
      <vt:lpstr>תזכורת - פונקציית זרימה: הגדרה</vt:lpstr>
      <vt:lpstr>הרשת השיורית</vt:lpstr>
      <vt:lpstr>אלגוריתם Ford-Fulkerson</vt:lpstr>
      <vt:lpstr>דוגמא:</vt:lpstr>
      <vt:lpstr>PowerPoint Presentation</vt:lpstr>
      <vt:lpstr>מציאת חתך מינימום</vt:lpstr>
      <vt:lpstr>מציאת חתך מינימום</vt:lpstr>
      <vt:lpstr>פתרון</vt:lpstr>
      <vt:lpstr>פתרון</vt:lpstr>
      <vt:lpstr>פתרון</vt:lpstr>
      <vt:lpstr>פתרון - נכונות</vt:lpstr>
      <vt:lpstr>אלגוריתם EK1</vt:lpstr>
      <vt:lpstr>PowerPoint Presentation</vt:lpstr>
      <vt:lpstr>PowerPoint Presentation</vt:lpstr>
      <vt:lpstr>אלגוריתם EK2</vt:lpstr>
      <vt:lpstr>PowerPoint Presentation</vt:lpstr>
      <vt:lpstr>PowerPoint Presentation</vt:lpstr>
      <vt:lpstr>ריבוי מקורות ובורות </vt:lpstr>
      <vt:lpstr>ריבוי מקורות ובורות </vt:lpstr>
      <vt:lpstr>ריבוי מקורות ובורות - רדוקציה </vt:lpstr>
      <vt:lpstr>ריבוי מקורות ובורות - רדוקציה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Geometry 13: Motion Planning</dc:title>
  <dc:creator>Dror Rawitz</dc:creator>
  <cp:lastModifiedBy>Yuval Gerber</cp:lastModifiedBy>
  <cp:revision>845</cp:revision>
  <cp:lastPrinted>2016-11-07T20:25:53Z</cp:lastPrinted>
  <dcterms:created xsi:type="dcterms:W3CDTF">1999-10-08T19:08:27Z</dcterms:created>
  <dcterms:modified xsi:type="dcterms:W3CDTF">2024-09-09T12:49:30Z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0x01010080BF55EA91867749ABD6532ACB1BF7FF</vt:lpwstr>
  </property>
</Properties>
</file>