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2" r:id="rId3"/>
    <p:sldId id="682" r:id="rId4"/>
    <p:sldId id="683" r:id="rId5"/>
    <p:sldId id="684" r:id="rId6"/>
    <p:sldId id="268" r:id="rId7"/>
    <p:sldId id="269" r:id="rId8"/>
    <p:sldId id="270" r:id="rId9"/>
    <p:sldId id="271" r:id="rId10"/>
    <p:sldId id="272" r:id="rId11"/>
    <p:sldId id="275" r:id="rId12"/>
    <p:sldId id="273" r:id="rId13"/>
    <p:sldId id="685" r:id="rId14"/>
    <p:sldId id="313" r:id="rId15"/>
    <p:sldId id="307" r:id="rId16"/>
    <p:sldId id="315" r:id="rId17"/>
    <p:sldId id="316" r:id="rId18"/>
    <p:sldId id="317" r:id="rId19"/>
    <p:sldId id="321" r:id="rId20"/>
    <p:sldId id="308" r:id="rId21"/>
    <p:sldId id="322" r:id="rId22"/>
    <p:sldId id="323" r:id="rId23"/>
    <p:sldId id="324" r:id="rId24"/>
    <p:sldId id="325" r:id="rId25"/>
    <p:sldId id="318" r:id="rId26"/>
    <p:sldId id="319" r:id="rId27"/>
    <p:sldId id="326" r:id="rId28"/>
    <p:sldId id="327" r:id="rId29"/>
    <p:sldId id="329" r:id="rId30"/>
    <p:sldId id="328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00"/>
    <a:srgbClr val="DDDDDD"/>
    <a:srgbClr val="FFCCFF"/>
    <a:srgbClr val="FF99CC"/>
    <a:srgbClr val="FF0000"/>
    <a:srgbClr val="99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3792" autoAdjust="0"/>
  </p:normalViewPr>
  <p:slideViewPr>
    <p:cSldViewPr snapToGrid="0">
      <p:cViewPr varScale="1">
        <p:scale>
          <a:sx n="112" d="100"/>
          <a:sy n="112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-1890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255" y="1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950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255" y="6948950"/>
            <a:ext cx="4162455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68C2E9C-A642-49FC-B22B-EF01BCE95CE8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817370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9:44:07.558"/>
    </inkml:context>
    <inkml:brush xml:id="br0">
      <inkml:brushProperty name="width" value="0.35" units="cm"/>
      <inkml:brushProperty name="height" value="0.35" units="cm"/>
      <inkml:brushProperty name="color" value="#CCFFFF"/>
      <inkml:brushProperty name="transparency" value="114"/>
    </inkml:brush>
  </inkml:definitions>
  <inkml:trace contextRef="#ctx0" brushRef="#br0">114 432 96 0 0,'6'-3'0'0'0,"-1"-2"0"0"0,1 1 0 0 0,-1-1 0 0 0,0 0 0 0 0,0 0 0 0 0,0 0 0 0 0,0-1 0 0 0,6-12 0 0 0,11-11 0 0 0,-11 14 0 0 0,-9 12 0 0 0,0 0 0 0 0,0-1 0 0 0,1 2 0 0 0,-1-1 0 0 0,1 0 0 0 0,0 1 0 0 0,4-4 0 0 0,-4 3 0 0 0,1 0 0 0 0,-1 0 0 0 0,0 0 0 0 0,5-6 0 0 0,8-7 0 0 0,-5 4 0 0 0,-10 9 0 0 0,1 1 0 0 0,0 0 0 0 0,0 0 0 0 0,-1 1 0 0 0,1-1 0 0 0,0 0 0 0 0,4-1 0 0 0,1-1 0 0 0,-5 3 0 0 0,0 1 0 0 0,1-2 0 0 0,-1 1 0 0 0,0 0 0 0 0,0 0 0 0 0,0-1 0 0 0,0 1 0 0 0,-1-1 0 0 0,1 0 0 0 0,0 0 0 0 0,2-2 0 0 0,-3 2 0 0 0,0 1 0 0 0,1-1 0 0 0,-1 1 0 0 0,0 0 0 0 0,1 0 0 0 0,-1 0 0 0 0,1 0 0 0 0,-1 0 0 0 0,1 0 0 0 0,3-1 0 0 0,-3 1 0 0 0,-1 1 0 0 0,1-1 0 0 0,0 0 0 0 0,0 0 0 0 0,0-1 0 0 0,-1 1 0 0 0,1 0 0 0 0,2-3 0 0 0,19-10 0 0 0,-23 14 0 0 0,0 0 0 0 0,1 0 0 0 0,-1 0 0 0 0,0 0 0 0 0,0 0 0 0 0,0 0 0 0 0,1 0 0 0 0,-1 0 0 0 0,0 0 0 0 0,0 0 0 0 0,0 0 0 0 0,1 0 0 0 0,-1 0 0 0 0,0 0 0 0 0,0 1 0 0 0,0-1 0 0 0,0 0 0 0 0,1 0 0 0 0,-1 0 0 0 0,0 0 0 0 0,0 0 0 0 0,0 0 0 0 0,0 0 0 0 0,0 1 0 0 0,1-1 0 0 0,-1 0 0 0 0,0 0 0 0 0,0 0 0 0 0,0 1 0 0 0,0-1 0 0 0,0 0 0 0 0,0 0 0 0 0,0 0 0 0 0,1 0 0 0 0,-1 1 0 0 0,0-1 0 0 0,0 0 0 0 0,0 0 0 0 0,0 1 0 0 0,0-1 0 0 0,0 0 0 0 0,0 0 0 0 0,0 0 0 0 0,0 1 0 0 0,0-1 0 0 0,0 0 0 0 0,0 0 0 0 0,0 1 0 0 0,0-1 0 0 0,-1 0 0 0 0,1 0 0 0 0,0 0 0 0 0,0 1 0 0 0,0-1 0 0 0,0 0 0 0 0,0 0 0 0 0,0 0 0 0 0,0 0 0 0 0,0 1 0 0 0,-1-1 0 0 0,1 0 0 0 0,0 0 0 0 0,0 0 0 0 0,0 0 0 0 0,0 1 0 0 0,0-1 0 0 0,-1 0 0 0 0,1 0 0 0 0,0 0 0 0 0,-8 8 0 0 0,0 0 0 0 0,-12 9 0 0 0,-14 14 0 0 0,21-16 0 0 0,-27 22 0 0 0,32-30 0 0 0,1 1 0 0 0,0-1 0 0 0,1 1 0 0 0,-10 14 0 0 0,-6 8 0 0 0,11-15 9 0 0,-12 20 0 0 0,13-18 34 0 0,-14 15 1 0 0,0 2 32 0 0,15-21-19 0 0,-20 23 0 0 0,11-12 13 0 0,14-19-50 0 0,1 0 0 0 0,-1 0 0 0 0,-6 7 0 0 0,-14 17 47 0 0,20-23-74 0 0,6-4-8 0 0,14-10-10 0 0,7-10 19 0 0,31-33-1 0 0,-20 18 6 0 0,8-13 38 0 0,-10 9-4 0 0,88-96 126 0 0,-110 122-97 0 0,0 0 0 0 0,16-11 0 0 0,12-12 649 0 0,-31 27-456 0 0,1 0 0 0 0,13-8 1 0 0,12-11 273 0 0,18-18 223 0 0,-16 17 345 0 0,-35 27-1083 0 0,0 0 0 0 0,0 0 0 0 0,0 0 1 0 0,0 0-1 0 0,0 0 0 0 0,0 0 0 0 0,0 0 0 0 0,0 0 0 0 0,0 0 0 0 0,1 0 0 0 0,-1-1 0 0 0,0 1 0 0 0,0 0 0 0 0,0 0 0 0 0,0 0 1 0 0,0 0-1 0 0,0 0 0 0 0,0 1 0 0 0,1-1 0 0 0,-1 0 0 0 0,0 0 0 0 0,0 0 0 0 0,0 0 0 0 0,0 0 0 0 0,0 0 0 0 0,0 0 0 0 0,0 0 0 0 0,0 0 1 0 0,1 0-1 0 0,-1 0 0 0 0,0 0 0 0 0,0 0 0 0 0,0 0 0 0 0,0 0 0 0 0,0 1 0 0 0,0-1 0 0 0,0 0 0 0 0,0 0 0 0 0,0 0 0 0 0,0 0 1 0 0,0 0-1 0 0,0 0 0 0 0,0 0 0 0 0,0 1 0 0 0,0-1 0 0 0,0 0 0 0 0,0 0 0 0 0,1 0 0 0 0,-1 0 0 0 0,0 0 0 0 0,0 0 0 0 0,0 1 1 0 0,-1-1-1 0 0,1 0 0 0 0,0 0 0 0 0,0 0 0 0 0,0 0 0 0 0,0 0 0 0 0,0 0 0 0 0,0 1 0 0 0,0-1 0 0 0,0 0 0 0 0,0 0 0 0 0,0 0 1 0 0,0 0-1 0 0,0 0 0 0 0,0 0 0 0 0,0 0 0 0 0,0 1 0 0 0,-2 8 232 0 0,-1-2-213 0 0,0 0 0 0 0,-1 0-1 0 0,1-1 1 0 0,-8 9 0 0 0,5-6-20 0 0,-47 62 36 0 0,3-6-23 0 0,7-11-14 0 0,6-7-4 0 0,18-22 11 0 0,-43 45 1 0 0,43-49 3 0 0,-23 30 1 0 0,12-12 1 0 0,19-24-36 0 0,0 1 1 0 0,-15 31 0 0 0,16-27-63 0 0,-16 36-305 0 0,26-55 348 0 0,-1 0 0 0 0,1 0-1 0 0,0 0 1 0 0,-1 0-1 0 0,1 0 1 0 0,0 0-1 0 0,0 0 1 0 0,0 0-1 0 0,-1 0 1 0 0,1 0-1 0 0,0 0 1 0 0,0 0-1 0 0,0 0 1 0 0,0 0-1 0 0,1 0 1 0 0,-1 0-1 0 0,0 0 1 0 0,0 0-1 0 0,0 0 1 0 0,1 1 0 0 0,1-3 23 0 0,0 0 1 0 0,0-1-1 0 0,0 1 1 0 0,0-1-1 0 0,0 0 1 0 0,0 0-1 0 0,-1 0 1 0 0,1 0 0 0 0,1-2-1 0 0,3-5 1 0 0,31-44 1 0 0,-24 32 4 0 0,0 1 0 0 0,31-33 0 0 0,-20 29 1 0 0,39-42 0 0 0,148-189 1273 0 0,-199 240-1148 0 0,1 1 0 0 0,0 1 0 0 0,1 0-1 0 0,15-10 1 0 0,6-7 68 0 0,46-48 0 0 0,-68 64-196 0 0,5-5 9 0 0,-11 11 127 0 0,1-1 0 0 0,17-13 0 0 0,-25 22-126 0 0,0 0-1 0 0,0 0 1 0 0,0 0-1 0 0,0 0 1 0 0,0 0-1 0 0,0 0 1 0 0,0 0 0 0 0,0 0-1 0 0,0 0 1 0 0,0 0-1 0 0,0-1 1 0 0,0 1-1 0 0,0 0 1 0 0,0 0 0 0 0,0 0-1 0 0,0 0 1 0 0,0 0-1 0 0,0 0 1 0 0,0 0-1 0 0,1 0 1 0 0,-1 0-1 0 0,0 0 1 0 0,0 0 0 0 0,0 0-1 0 0,0 0 1 0 0,0 0-1 0 0,0 0 1 0 0,0 0-1 0 0,0 0 1 0 0,0 0 0 0 0,0 0-1 0 0,0 0 1 0 0,0 0-1 0 0,0 0 1 0 0,1 0-1 0 0,-1 0 1 0 0,0 0 0 0 0,0 0-1 0 0,0 0 1 0 0,0 0-1 0 0,0 0 1 0 0,0 0-1 0 0,0 0 1 0 0,0 1-1 0 0,0-1 1 0 0,0 0 0 0 0,0 0-1 0 0,0 0 1 0 0,0 0-1 0 0,0 0 1 0 0,0 0-1 0 0,0 0 1 0 0,0 0 0 0 0,0 0-1 0 0,0 0 1 0 0,0 0-1 0 0,0 0 1 0 0,1 0-1 0 0,-1 1 1 0 0,-2 6 151 0 0,-6 11-98 0 0,8-18-60 0 0,-11 21 62 0 0,-1-1 0 0 0,0 0 0 0 0,-18 22-1 0 0,-50 50 129 0 0,-101 125-35 0 0,151-180-141 0 0,-37 36-1 0 0,-25 31 8 0 0,44-38-2 0 0,-77 137-1 0 0,113-186-23 0 0,10-15 4 0 0,1 0 1 0 0,0-1-1 0 0,-1 1 0 0 0,1 0 1 0 0,0 0-1 0 0,0 0 0 0 0,0 0 1 0 0,0 0-1 0 0,0 0 0 0 0,1 0 1 0 0,-1 1-1 0 0,0-1 0 0 0,0 4 1 0 0,0-2-9 0 0,3-5-4 0 0,2-4 11 0 0,16-17 12 0 0,-1-2-1 0 0,23-37 1 0 0,-22 30 4 0 0,26-29 0 0 0,2-3 14 0 0,-27 35 2 0 0,38-40 0 0 0,78-80 98 0 0,84-88 72 0 0,-171 187-160 0 0,0-5 80 0 0,-22 25 34 0 0,0 0 1 0 0,33-24-1 0 0,-43 38-105 0 0,-14 11-38 0 0,1 0 1 0 0,-1 1-1 0 0,1-1 0 0 0,0 1 0 0 0,0 0 0 0 0,6-2 1 0 0,-10 4-13 0 0,0 1 0 0 0,0-1 1 0 0,0 1-1 0 0,0 0 0 0 0,0 0 1 0 0,0-1-1 0 0,0 1 1 0 0,0 0-1 0 0,0 0 0 0 0,0 0 1 0 0,0 0-1 0 0,0 0 0 0 0,0 0 1 0 0,0 1-1 0 0,1-1 0 0 0,-2 0 1 0 0,0 1 0 0 0,0-1-1 0 0,0 0 1 0 0,1 0 0 0 0,-1 1 0 0 0,0-1-1 0 0,0 0 1 0 0,0 1 0 0 0,0-1-1 0 0,0 0 1 0 0,0 0 0 0 0,1 1-1 0 0,-1-1 1 0 0,0 0 0 0 0,0 1-1 0 0,0-1 1 0 0,0 0 0 0 0,0 1 0 0 0,0-1-1 0 0,0 0 1 0 0,0 0 0 0 0,0 1-1 0 0,0-1 1 0 0,-1 1 0 0 0,-4 15-5 0 0,-11 15 0 0 0,-37 55 1 0 0,-30 27 4 0 0,75-102 0 0 0,-67 90 3 0 0,-53 68 72 0 0,-27 29 531 0 0,16-11-244 0 0,96-138-296 0 0,27-32-17 0 0,-23 32 0 0 0,20-25-31 0 0,14-18 3 0 0,0 1 1 0 0,-7 11 0 0 0,6-10 851 0 0,16-22-605 0 0,4-3-246 0 0,72-83 91 0 0,0-5-96 0 0,-57 66-13 0 0,12-15-3 0 0,44-53-34 0 0,160-185-1452 0 0,-226 268 1457 0 0,39-40 0 0 0,-37 51 444 0 0,-20 13-403 0 0,-1 0 0 0 0,0 1 0 0 0,0-1 0 0 0,0 0 0 0 0,0 0 0 0 0,0 0 0 0 0,0 0 0 0 0,1 1 0 0 0,-1-1 0 0 0,0 0 0 0 0,0 0 0 0 0,0 0 0 0 0,0 0 0 0 0,0 1 0 0 0,0-1 0 0 0,0 0 0 0 0,0 0 0 0 0,0 0 0 0 0,0 1 0 0 0,0-1 0 0 0,0 0 0 0 0,0 0 0 0 0,0 1 0 0 0,0-1 0 0 0,0 0 0 0 0,0 0 0 0 0,0 0 0 0 0,0 1 0 0 0,0-1 0 0 0,0 0 0 0 0,0 0 0 0 0,0 0 0 0 0,0 1 0 0 0,0-1 0 0 0,-1 0 0 0 0,1 0 0 0 0,0 0 0 0 0,0 0 0 0 0,0 1 0 0 0,-3 11 127 0 0,-11 20 70 0 0,0 0 0 0 0,-24 39 0 0 0,27-51-197 0 0,-13 19 16 0 0,-2-1-1 0 0,-1-2 1 0 0,-37 39 0 0 0,47-55-23 0 0,-121 161-8 0 0,99-126-28 0 0,-155 202-763 0 0,182-239 640 0 0,1 0 0 0 0,1 2 1 0 0,-9 21-1 0 0,13-34 133 0 0,6-7 35 0 0,9-7 54 0 0,-7 5-65 0 0,1-1 1 0 0,-1 1-1 0 0,0 0 0 0 0,0-1 0 0 0,0 1 1 0 0,0-1-1 0 0,2-5 0 0 0,4-5 6 0 0,16-22 14 0 0,6-8 20 0 0,38-45 0 0 0,113-139-100 0 0,-44 66-476 0 0,-29 38 93 0 0,-70 79 131 0 0,82-75 0 0 0,-114 112 262 0 0,-6 6 28 0 0,1 0 0 0 0,0 0 0 0 0,-1 0 1 0 0,1 0-1 0 0,0 0 0 0 0,0 0 0 0 0,0 0 0 0 0,-1 0 1 0 0,1 0-1 0 0,0 1 0 0 0,0-1 0 0 0,0 0 0 0 0,0 1 0 0 0,1-1 1 0 0,-1 1-1 0 0,2-2 0 0 0,-3 3-4 0 0,0-1 1 0 0,1 1-1 0 0,-1-1 0 0 0,0 1 1 0 0,1-1-1 0 0,-1 1 1 0 0,0 0-1 0 0,0-1 0 0 0,1 1 1 0 0,-1-1-1 0 0,0 1 0 0 0,0 0 1 0 0,0-1-1 0 0,0 1 1 0 0,0 0-1 0 0,0-1 0 0 0,0 1 1 0 0,0 0-1 0 0,0-1 0 0 0,0 1 1 0 0,0-1-1 0 0,0 1 0 0 0,0 0 1 0 0,0-1-1 0 0,0 1 1 0 0,-1-1-1 0 0,1 1 0 0 0,0 0 1 0 0,-9 22-215 0 0,6-17 200 0 0,-8 18-69 0 0,0-1 0 0 0,-1 0 1 0 0,-21 28-1 0 0,-51 61-63 0 0,57-77 142 0 0,-159 219 313 0 0,176-242-261 0 0,-139 194 669 0 0,50-51-43 0 0,40-79-567 0 0,51-68-26 0 0,7-7-47 0 0,1-1 0 0 0,-1 1 0 0 0,0-1 0 0 0,0 1-1 0 0,1-1 1 0 0,-1 1 0 0 0,1 0 0 0 0,-1-1 0 0 0,0 1-1 0 0,1 0 1 0 0,-1 0 0 0 0,1 0 0 0 0,-1-1 0 0 0,1 1 0 0 0,0 0-1 0 0,-1 0 1 0 0,1 0 0 0 0,0 0 0 0 0,-1 0 0 0 0,1 0-1 0 0,0 0 1 0 0,0 1 0 0 0,0 5 140 0 0,0-6-151 0 0,0-1 0 0 0,0 0 1 0 0,0 0-1 0 0,0 0 0 0 0,0 1 1 0 0,0-1-1 0 0,0 0 0 0 0,0 0 1 0 0,0 0-1 0 0,0 1 0 0 0,0-1 1 0 0,0 0-1 0 0,0 0 0 0 0,0 0 1 0 0,0 1-1 0 0,0-1 0 0 0,0 0 1 0 0,1 0-1 0 0,-1 0 0 0 0,0 1 1 0 0,0-1-1 0 0,0 0 0 0 0,0 0 1 0 0,0 0-1 0 0,0 0 0 0 0,1 0 1 0 0,-1 0-1 0 0,0 1 1 0 0,0-1-1 0 0,0 0 0 0 0,0 0 1 0 0,1 0-1 0 0,-1 0 0 0 0,0 0 1 0 0,0 0-1 0 0,0 0 0 0 0,0 0 1 0 0,1 0-1 0 0,-1 0 0 0 0,0 0 1 0 0,0 0-1 0 0,0 0 0 0 0,1 0 1 0 0,-1 0-1 0 0,0 0 0 0 0,0 0 1 0 0,0 0-1 0 0,0 0 0 0 0,1 0 1 0 0,-1 0-1 0 0,16-17 16 0 0,-1 0 0 0 0,0-1 0 0 0,15-25 0 0 0,3-2 6 0 0,8-10-15 0 0,35-42 10 0 0,-17 35-16 0 0,80-92-10 0 0,-84 82 10 0 0,23-29-8 0 0,-59 78 23 0 0,1 2-1 0 0,30-24 0 0 0,-6 15 38 0 0,-15 12 15 0 0,-9 9 6 0 0,-9 7-17 0 0,-10 2-56 0 0,-1 0 0 0 0,0 0 0 0 0,0 0 0 0 0,0 0 0 0 0,1 0 0 0 0,-1 0 0 0 0,0 0 0 0 0,0 0 0 0 0,0 0 0 0 0,1 0 0 0 0,-1 0 0 0 0,0 0 0 0 0,0 0-1 0 0,0 0 1 0 0,1 1 0 0 0,-1-1 0 0 0,0 0 0 0 0,0 0 0 0 0,0 0 0 0 0,0 0 0 0 0,1 0 0 0 0,-1 1 0 0 0,0-1 0 0 0,0 0 0 0 0,0 0 0 0 0,0 0 0 0 0,0 1 0 0 0,0-1 0 0 0,0 0 0 0 0,1 0 0 0 0,-1 1 0 0 0,0-1 0 0 0,0 1 7 0 0,0 0-1 0 0,0 1 1 0 0,0-1-1 0 0,-1 0 1 0 0,1 0-1 0 0,0 0 1 0 0,0 0-1 0 0,-1 0 1 0 0,1 0-1 0 0,0 1 1 0 0,-1-1-1 0 0,1 0 1 0 0,-1 0-1 0 0,-1 1 0 0 0,-1 6 9 0 0,-18 35 37 0 0,0-1 0 0 0,-3-2-1 0 0,-29 41 1 0 0,22-34 3 0 0,-74 96 98 0 0,5-6-22 0 0,-24 31 61 0 0,74-101-33 0 0,-29 44 80 0 0,38-51-117 0 0,16-21-48 0 0,17-25-50 0 0,0-1 0 0 0,-14 16 0 0 0,21-28-26 0 0,0 1 0 0 0,0-1 0 0 0,0 1 0 0 0,0-1 0 0 0,0 1 0 0 0,0-1 0 0 0,1 1 0 0 0,-1 0 0 0 0,0-1 0 0 0,1 1 0 0 0,-1 0 0 0 0,1 0 0 0 0,0 0 0 0 0,-1-1 0 0 0,1 4 0 0 0,0-5 0 0 0,0 0 0 0 0,0 1 0 0 0,0-1 0 0 0,0 0 0 0 0,0 0 0 0 0,1 0 0 0 0,-1 0 0 0 0,0 0 0 0 0,0 1 0 0 0,0-1 0 0 0,0 0 0 0 0,0 0 0 0 0,0 0 0 0 0,0 0 0 0 0,0 0 0 0 0,1 0 0 0 0,-1 0 0 0 0,0 1 0 0 0,0-1 0 0 0,0 0 0 0 0,0 0 0 0 0,0 0 0 0 0,1 0 0 0 0,-1 0 0 0 0,0 0 0 0 0,0 0 0 0 0,0 0 0 0 0,0 0 0 0 0,0 0 0 0 0,1 0 0 0 0,-1 0 0 0 0,0 0 0 0 0,0 0 0 0 0,0 0 0 0 0,0 0 0 0 0,1 0 0 0 0,-1 0 0 0 0,0 0 0 0 0,0 0 0 0 0,0 0 0 0 0,0-1 0 0 0,0 1 0 0 0,0 0 0 0 0,1 0 0 0 0,-1 0 0 0 0,0 0 0 0 0,0 0 0 0 0,0 0 0 0 0,0 0 0 0 0,0-1 0 0 0,0 1 0 0 0,0 0 0 0 0,1 0 0 0 0,6-6-2 0 0,10-15 0 0 0,74-102-26 0 0,-67 89 28 0 0,34-36 0 0 0,6-8 0 0 0,229-297 273 0 0,-261 335-143 0 0,-15 18-32 0 0,28-29 1 0 0,-29 32-72 0 0,-14 16-24 0 0,0 0 1 0 0,1 0-1 0 0,-1 0 0 0 0,1 1 0 0 0,-1-1 0 0 0,1 1 0 0 0,0-1 0 0 0,3-1 1 0 0,0-3-9 0 0,-6 7 5 0 0,0 0 0 0 0,0 0 0 0 0,0 0 0 0 0,0 0 0 0 0,0 0 0 0 0,0 0 0 0 0,0 0 0 0 0,0 0 0 0 0,0 0-1 0 0,0-1 1 0 0,0 1 0 0 0,0 0 0 0 0,0 0 0 0 0,0 0 0 0 0,0 0 0 0 0,0 0 0 0 0,0 0 0 0 0,0 0 0 0 0,0 0 0 0 0,1 0 0 0 0,-1 0-1 0 0,0 0 1 0 0,0 0 0 0 0,0-1 0 0 0,0 1 0 0 0,0 0 0 0 0,0 0 0 0 0,0 0 0 0 0,0 0 0 0 0,0 0 0 0 0,0 0 0 0 0,0 0 0 0 0,1 0-1 0 0,-1 0 1 0 0,0 0 0 0 0,0 0 0 0 0,0 0 0 0 0,0 0 0 0 0,0 0 0 0 0,0 0 0 0 0,0 0 0 0 0,0 0 0 0 0,0 0 0 0 0,1 0 0 0 0,-5 14 0 0 0,2-11 0 0 0,-11 26 0 0 0,-2-1 0 0 0,-30 46 0 0 0,-95 122 7 0 0,14-19 22 0 0,87-126 63 0 0,-34 49 141 0 0,-6 31 308 0 0,60-101-476 0 0,13-21-42 0 0,0 0 0 0 0,0 1-1 0 0,-6 14 1 0 0,4-11-14 0 0,7-12-9 0 0,1-1 0 0 0,-1 1 0 0 0,1 0 1 0 0,-1-1-1 0 0,1 1 0 0 0,-1 0 0 0 0,1 0 0 0 0,-1-1 0 0 0,1 1 1 0 0,-1 0-1 0 0,1 0 0 0 0,0 0 0 0 0,0 0 0 0 0,-1 0 0 0 0,1-1 1 0 0,0 1-1 0 0,0 0 0 0 0,0 0 0 0 0,0 0 0 0 0,0 0 0 0 0,0 0 1 0 0,0 0-1 0 0,0 0 0 0 0,0 0 0 0 0,0 0 0 0 0,1 0 1 0 0,29-51-8 0 0,5-7-26 0 0,72-89 0 0 0,2-2-69 0 0,-55 71 85 0 0,98-108 1 0 0,-137 167-50 0 0,0 2 0 0 0,36-28 0 0 0,-46 40 39 0 0,15-10-144 0 0,-19 13 158 0 0,0 1 0 0 0,0-1 0 0 0,0 1 0 0 0,0-1 0 0 0,0 1 0 0 0,0 0 1 0 0,0-1-1 0 0,0 1 0 0 0,0 0 0 0 0,0 0 0 0 0,0 0 0 0 0,0 0 0 0 0,0 0 0 0 0,0 0 0 0 0,0 0 0 0 0,0 0 0 0 0,0 1 0 0 0,1-1 0 0 0,-1 1 10 0 0,-1-1-1 0 0,0 1 1 0 0,0-1 0 0 0,1 1-1 0 0,-1-1 1 0 0,0 1-1 0 0,0 0 1 0 0,0-1 0 0 0,0 1-1 0 0,1-1 1 0 0,-1 1-1 0 0,0 0 1 0 0,0-1 0 0 0,0 1-1 0 0,0-1 1 0 0,0 1-1 0 0,0 0 1 0 0,-1-1-1 0 0,1 1 1 0 0,0-1 0 0 0,0 1-1 0 0,0 0 1 0 0,0-1-1 0 0,-1 1 1 0 0,1-1 0 0 0,0 1-1 0 0,0-1 1 0 0,-1 1-1 0 0,1-1 1 0 0,0 1 0 0 0,-1 0-1 0 0,-1 2-1 0 0,-5 16-2 0 0,-2-2 1 0 0,0 1 0 0 0,-1-1-1 0 0,-21 28 1 0 0,2-3 2 0 0,15-20 3 0 0,-191 273-29 0 0,175-256 29 0 0,2 3-1 0 0,-41 77 1 0 0,50-84 36 0 0,-11 24 51 0 0,21-43-45 0 0,8-14-28 0 0,0 0 1 0 0,0 0-1 0 0,0 0 0 0 0,0 0 0 0 0,0 0 1 0 0,0 0-1 0 0,0 0 0 0 0,0 0 0 0 0,0 4 1 0 0,-1 0 404 0 0,6-19-48 0 0,18-25-309 0 0,17-33-46 0 0,72-95-1 0 0,-82 128-153 0 0,120-156-750 0 0,-132 173 673 0 0,1 1 0 0 0,1 1 0 0 0,27-22 0 0 0,-30 27-164 0 0,-12 11 252 0 0,7-6-106 0 0,-11 9 226 0 0,0 0 0 0 0,0 0 1 0 0,1-1-1 0 0,-1 1 0 0 0,0 0 0 0 0,0 0 0 0 0,1 0 0 0 0,-1 0 1 0 0,0 0-1 0 0,0 0 0 0 0,1 0 0 0 0,-1 0 0 0 0,0 0 1 0 0,0 0-1 0 0,1 0 0 0 0,-1 0 0 0 0,0 0 0 0 0,0 0 0 0 0,1 0 1 0 0,-1 0-1 0 0,0 1 0 0 0,0-1 0 0 0,1 0 0 0 0,-1 0 1 0 0,0 0-1 0 0,0 0 0 0 0,0 0 0 0 0,1 1 0 0 0,-1-1 0 0 0,0 0 1 0 0,0 0-1 0 0,0 1 0 0 0,0-1 0 0 0,1 0 0 0 0,-1 0 1 0 0,0 1-1 0 0,0-1 0 0 0,0 0 0 0 0,0 0 0 0 0,0 1 0 0 0,0-1 1 0 0,1 3-17 0 0,-1 1 0 0 0,1-1 1 0 0,-1 0-1 0 0,0 0 0 0 0,0 0 0 0 0,0 0 1 0 0,-1 0-1 0 0,1 0 0 0 0,-1 1 1 0 0,1-1-1 0 0,-1 0 0 0 0,-2 5 0 0 0,-2 13-51 0 0,2-6 87 0 0,0 1 0 0 0,-2-1 0 0 0,0 0 0 0 0,0 0 1 0 0,-8 15-1 0 0,-40 68 139 0 0,9-20-41 0 0,-130 227 1076 0 0,147-264-986 0 0,-29 64 0 0 0,54-99-216 0 0,2-5 10 0 0,0-1-1 0 0,-1 1 0 0 0,1 0 1 0 0,0 0-1 0 0,0-1 0 0 0,-1 1 0 0 0,1 0 1 0 0,0 0-1 0 0,-1-1 0 0 0,1 1 1 0 0,-1-1-1 0 0,1 1 0 0 0,-1 0 1 0 0,1-1-1 0 0,-1 1 0 0 0,1-1 0 0 0,-1 1 1 0 0,1-1-1 0 0,-1 1 0 0 0,0-1 1 0 0,1 0-1 0 0,-2 1 0 0 0,9-16-77 0 0,1 0 47 0 0,16-22 0 0 0,-9 14 30 0 0,57-77 5 0 0,3-5 25 0 0,-5-5 37 0 0,-52 83-42 0 0,1 0 0 0 0,34-37 0 0 0,-24 36-18 0 0,-29 27 0 0 0,0 1 0 0 0,0 0 0 0 0,1 0 0 0 0,-1 0 0 0 0,0 0 0 0 0,0-1 0 0 0,0 1 0 0 0,0 0 0 0 0,0 0 0 0 0,1 0 0 0 0,-1 0 0 0 0,0 0 0 0 0,0 0 0 0 0,0 0 0 0 0,1 0 0 0 0,-1-1 0 0 0,0 1 0 0 0,0 0 0 0 0,0 0 0 0 0,0 0 0 0 0,1 0 0 0 0,-1 0 0 0 0,0 0 0 0 0,0 0 0 0 0,0 0 0 0 0,1 0 0 0 0,-1 0 0 0 0,0 0 0 0 0,0 1 0 0 0,0-1 0 0 0,1 0 0 0 0,-1 0 0 0 0,0 0 0 0 0,0 0 0 0 0,0 0 0 0 0,0 0 0 0 0,1 0 0 0 0,-1 1 0 0 0,0-1 0 0 0,0 0 0 0 0,0 0 0 0 0,0 0 0 0 0,0 0 0 0 0,1 1 0 0 0,-1-1 0 0 0,0 0 0 0 0,0 0 0 0 0,0 0 0 0 0,0 1 0 0 0,0-1 0 0 0,0 0 0 0 0,0 0 0 0 0,0 0 0 0 0,0 1 0 0 0,0-1 0 0 0,0 0 0 0 0,0 0 0 0 0,0 1 0 0 0,0-1 0 0 0,0 0 0 0 0,0 0 0 0 0,0 0 0 0 0,0 1 0 0 0,0-1 0 0 0,0 0 0 0 0,0 0 0 0 0,0 1 0 0 0,-2 16 0 0 0,-2-4-1 0 0,-1 0-1 0 0,-1 0 1 0 0,1 0 0 0 0,-2-1 0 0 0,-7 12 0 0 0,-5 8 0 0 0,-7 18-58 0 0,-3-2 1 0 0,-1-1 0 0 0,-54 62-1 0 0,-20 22-571 0 0,101-126 354 0 0,5-6 59 0 0,10-12 127 0 0,49-66 88 0 0,8-10 3 0 0,34-41 143 0 0,-81 100-61 0 0,-14 19-20 0 0,19-21 0 0 0,9-8 67 0 0,-26 27-67 0 0,1 1 0 0 0,0 1 1 0 0,0 0-1 0 0,22-15 1 0 0,-33 26-62 0 0,0 0 1 0 0,0 0 0 0 0,0-1 0 0 0,0 1 0 0 0,0 0 0 0 0,0 0 0 0 0,1 0-1 0 0,-1 0 1 0 0,0 0 0 0 0,0 0 0 0 0,0 0 0 0 0,0 0 0 0 0,1-1-1 0 0,-1 1 1 0 0,0 0 0 0 0,0 0 0 0 0,0 0 0 0 0,0 0 0 0 0,1 0-1 0 0,-1 0 1 0 0,0 0 0 0 0,0 0 0 0 0,0 0 0 0 0,0 0 0 0 0,1 0 0 0 0,-1 0-1 0 0,0 0 1 0 0,0 1 0 0 0,0-1 0 0 0,0 0 0 0 0,1 0 0 0 0,-1 0-1 0 0,0 0 1 0 0,0 0 0 0 0,0 0 0 0 0,0 0 0 0 0,0 0 0 0 0,0 1-1 0 0,1-1 1 0 0,-1 0 0 0 0,0 0 0 0 0,0 0 0 0 0,0 0 0 0 0,0 1 0 0 0,-1 11 17 0 0,-10 17-32 0 0,-16 29 11 0 0,14-31 5 0 0,0 0-1 0 0,-17 25 0 0 0,5-14 8 0 0,-46 62 25 0 0,-76 100 538 0 0,142-192-539 0 0,2-5-16 0 0,1 0-1 0 0,-1 0 1 0 0,1 1 0 0 0,0-1 0 0 0,0 1 0 0 0,0-1-1 0 0,0 1 1 0 0,0 0 0 0 0,1 0 0 0 0,-2 8 0 0 0,3-12-20 0 0,0 0 1 0 0,-1 0 0 0 0,1 1 0 0 0,0-1 0 0 0,0 0 0 0 0,0 0 0 0 0,0 0 0 0 0,0 1 0 0 0,0-1-1 0 0,-1 0 1 0 0,1 0 0 0 0,0 0 0 0 0,0 1 0 0 0,0-1 0 0 0,0 0 0 0 0,-1 0 0 0 0,1 0-1 0 0,0 0 1 0 0,0 0 0 0 0,0 1 0 0 0,-1-1 0 0 0,1 0 0 0 0,0 0 0 0 0,0 0 0 0 0,0 0 0 0 0,-1 0-1 0 0,1 0 1 0 0,0 0 0 0 0,0 0 0 0 0,-1 0 0 0 0,1 0 0 0 0,0 0 0 0 0,-1 0 0 0 0,0-3-3 0 0,5-3 2 0 0,5-1 1 0 0,1 1 0 0 0,-1 0 0 0 0,1 0 0 0 0,0 1 0 0 0,1 0 0 0 0,15-4 0 0 0,-6 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09:44:19.622"/>
    </inkml:context>
    <inkml:brush xml:id="br0">
      <inkml:brushProperty name="width" value="0.35" units="cm"/>
      <inkml:brushProperty name="height" value="0.35" units="cm"/>
      <inkml:brushProperty name="color" value="#CCFFFF"/>
      <inkml:brushProperty name="transparency" value="114"/>
    </inkml:brush>
  </inkml:definitions>
  <inkml:trace contextRef="#ctx0" brushRef="#br0">308 158 96 0 0,'2'2'0'0'0,"-1"0"0"0"0,0-1 0 0 0,1 0 0 0 0,-1 1 0 0 0,1-1 0 0 0,0 0 0 0 0,-1 0 0 0 0,1 0 0 0 0,0 0 0 0 0,0 0 0 0 0,-1-1 0 0 0,1 1 0 0 0,0 0 0 0 0,3 0 0 0 0,-2-1 0 0 0,0 0 0 0 0,0-1 0 0 0,0 1 0 0 0,0 0 0 0 0,-1-1 0 0 0,5-1 0 0 0,10-4 57 0 0,0-1 0 0 0,29-19 0 0 0,42-28 476 0 0,-67 38 2146 0 0,-28 21-2133 0 0,-159 135 1838 0 0,151-128-2030 0 0,-19 10 0 0 0,18-12 661 0 0,-20 16-1 0 0,7 1-376 0 0,273-224 418 0 0,-211 172-950 0 0,36-25-62 0 0,-55 39-41 0 0,-11 8 1 0 0,0 1-1 0 0,0 0 1 0 0,0 0-1 0 0,1 0 1 0 0,-1 0-1 0 0,0 0 1 0 0,7-1-1 0 0,-4 1-217 0 0,6 3 1696 0 0,-18 9-955 0 0,-26 32-361 0 0,-2 0 0 0 0,-2-3 0 0 0,-42 36 0 0 0,-9-11-266 0 0,63-47 65 0 0,0 0 0 0 0,1 1 0 0 0,-26 28 0 0 0,34-33 24 0 0,13-11 9 0 0,-1 0 0 0 0,1 1 0 0 0,-1-1 0 0 0,1 1 0 0 0,0-1 0 0 0,-2 4 1 0 0,0-4-11 0 0,6-2-8 0 0,-1-1 16 0 0,1 0 1 0 0,-1 1 0 0 0,0-1 0 0 0,0 0 0 0 0,0 0-1 0 0,1 0 1 0 0,-1 0 0 0 0,0 0 0 0 0,0 0 0 0 0,1-2-1 0 0,8-7-6 0 0,43-39 7 0 0,58-47 4 0 0,-72 67 5 0 0,34-24 141 0 0,-66 49-81 0 0,1 0-1 0 0,0 0 1 0 0,9-3 0 0 0,-17 7-61 0 0,1 0 0 0 0,-1 0 0 0 0,0 0 0 0 0,0 0 0 0 0,0 0 0 0 0,0 0 0 0 0,0 0 0 0 0,0 0 0 0 0,0 0 0 0 0,1 0 0 0 0,-1 0 0 0 0,0 0 0 0 0,0 0 0 0 0,0 0 0 0 0,0 1 0 0 0,0-1 0 0 0,0 0 0 0 0,1 0 0 0 0,-1 0 0 0 0,0 0 0 0 0,0 0-1 0 0,0 0 1 0 0,0 0 0 0 0,0 0 0 0 0,0 0 0 0 0,0 0 0 0 0,0 1 0 0 0,0-1 0 0 0,0 0 0 0 0,1 0 0 0 0,-1 0 0 0 0,0 0 0 0 0,0 0 0 0 0,0 0 0 0 0,0 1 0 0 0,0-1 0 0 0,0 0 0 0 0,0 0 0 0 0,0 0 0 0 0,0 0 0 0 0,0 0 0 0 0,0 1 0 0 0,0-1 0 0 0,0 0 0 0 0,-1 11 125 0 0,0-7-108 0 0,0-1 0 0 0,-1 1 0 0 0,1-1 0 0 0,0 0 0 0 0,-4 6 0 0 0,-5 7-8 0 0,0-1 0 0 0,-2 1 0 0 0,1-2-1 0 0,-2 0 1 0 0,-17 16 0 0 0,-38 21 106 0 0,26-19 63 0 0,-55 52 1 0 0,-9 41-232 0 0,82-98 42 0 0,17-19 5 0 0,-1 0 0 0 0,-8 14 1 0 0,7-11 1 0 0,8-11 0 0 0,0 1-1 0 0,0 0 1 0 0,0 0-1 0 0,0 0 1 0 0,1 0-1 0 0,-1 0 0 0 0,0 0 1 0 0,1 0-1 0 0,-1 0 1 0 0,-1 2-1 0 0,1 0 1 0 0,-1 1 3 0 0,5-5 2 0 0,10-13 12 0 0,-7 6-12 0 0,42-44 22 0 0,74-63 0 0 0,-91 91-20 0 0,1 2-1 0 0,40-20 1 0 0,1 0 0 0 0,-55 31-10 0 0,-1-1 0 0 0,0-1 1 0 0,-1 0-1 0 0,30-31 1 0 0,-30 23 290 0 0,-17 24-277 0 0,0 0 1 0 0,0 0-1 0 0,0 0 0 0 0,-1 0 1 0 0,1 0-1 0 0,-1 0 1 0 0,1 0-1 0 0,-1 0 0 0 0,-3 3 1 0 0,1-1-5 0 0,-8 11 3 0 0,0 0-1 0 0,-1-1 1 0 0,-22 19-1 0 0,-50 35 0 0 0,57-47-18 0 0,-1 2-11 0 0,0 1 0 0 0,-48 55 0 0 0,59-58 5 0 0,-1-1 0 0 0,0-1 0 0 0,-25 19 0 0 0,-79 56-50 0 0,118-90 60 0 0,-1 1 0 0 0,1-1 0 0 0,0 1 1 0 0,-8 12-1 0 0,7-9 0 0 0,-4-1 528 0 0,20-11 87 0 0,1-1-578 0 0,0-1 0 0 0,0 0 0 0 0,-1 0 1 0 0,14-10-1 0 0,5-3-16 0 0,0 3-6 0 0,-14 8-6 0 0,-1 0 1 0 0,0-2-1 0 0,18-13 1 0 0,-5 0-3 0 0,38-37 15 0 0,-23 22-115 0 0,1 2 0 0 0,63-39 0 0 0,-86 61 73 0 0,-7 5 5 0 0,-9 6 3 0 0,-1 0 0 0 0,1-1-1 0 0,-1 1 1 0 0,0-1 0 0 0,5-5 0 0 0,-7 8-12 0 0,-2 2-2 0 0,0 1 27 0 0,1-1-1 0 0,-1 0 1 0 0,0 0-1 0 0,0 0 1 0 0,0 0-1 0 0,0 0 1 0 0,-2 2 0 0 0,0 2-5 0 0,-7 11 47 0 0,-1 0 1 0 0,0-1 0 0 0,-1 0-1 0 0,-1-1 1 0 0,-16 15-1 0 0,-61 49 367 0 0,1 0 35 0 0,-19 15 39 0 0,-12 13-256 0 0,87-67 298 0 0,33-40-516 0 0,0 0-1 0 0,0 0 0 0 0,0 0 0 0 0,1 0 1 0 0,-1 0-1 0 0,0 0 0 0 0,0 0 0 0 0,0 0 1 0 0,0 0-1 0 0,0 0 0 0 0,0 0 0 0 0,0 0 1 0 0,0 0-1 0 0,1 0 0 0 0,-1 0 0 0 0,0 0 1 0 0,0 0-1 0 0,0 0 0 0 0,0 0 0 0 0,0 0 1 0 0,0 0-1 0 0,0 1 0 0 0,0-1 0 0 0,0 0 0 0 0,1 0 1 0 0,-1 0-1 0 0,0 0 0 0 0,0 0 0 0 0,0 0 1 0 0,0 0-1 0 0,0 0 0 0 0,0 0 0 0 0,0 0 1 0 0,0 1-1 0 0,0-1 0 0 0,0 0 0 0 0,0 0 1 0 0,0 0-1 0 0,0 0 0 0 0,0 0 0 0 0,0 0 1 0 0,0 0-1 0 0,0 1 0 0 0,0-1 0 0 0,0 0 1 0 0,0 0-1 0 0,0 0 0 0 0,0 0 0 0 0,0 0 1 0 0,0 0-1 0 0,0 0 0 0 0,0 1 0 0 0,0-1 1 0 0,0 0-1 0 0,0 0 0 0 0,0 0 0 0 0,0 0 0 0 0,132-113-103 0 0,6-5-773 0 0,-115 98 690 0 0,1 0 0 0 0,31-16 0 0 0,-2-1 88 0 0,-34 24 89 0 0,0 0 51 0 0,0-1-1 0 0,-1-1 0 0 0,17-19 0 0 0,-35 52 372 0 0,-4-8-401 0 0,1-1 0 0 0,-1 0 1 0 0,0 0-1 0 0,-1 0 0 0 0,0-1 1 0 0,0 1-1 0 0,-1-1 0 0 0,-12 13 1 0 0,-4 2 27 0 0,-34 26 0 0 0,7-6-5 0 0,-80 87 50 0 0,87-80-57 0 0,28-32-19 0 0,-19 19 0 0 0,9-8 6 0 0,19-23-15 0 0,0 1 1 0 0,-1-1-1 0 0,-7 7 0 0 0,7-6 3 0 0,-3 3 16 0 0,9-10-14 0 0,20-8 22 0 0,10-13-30 0 0,0-2 0 0 0,26-27 1 0 0,31-25-4 0 0,51-22 1 0 0,-42 31 7 0 0,-23 8 107 0 0,-19 14-1 0 0,-49 40-104 0 0,3-3 16 0 0,1 1 0 0 0,0-1-1 0 0,0 1 1 0 0,0 1 0 0 0,0 0 0 0 0,20-6-1 0 0,-29 11-23 0 0,1 0-1 0 0,0-1 0 0 0,-1 1 0 0 0,1 0 0 0 0,-1 0 0 0 0,1 0 1 0 0,0 0-1 0 0,-1 0 0 0 0,1 0 0 0 0,0 0 0 0 0,-1 1 0 0 0,1-1 1 0 0,-1 0-1 0 0,1 0 0 0 0,-1 0 0 0 0,1 1 0 0 0,0-1 0 0 0,0 1 1 0 0,-1-1-1 0 0,0 1 0 0 0,1-1 1 0 0,-1 0-1 0 0,0 1 0 0 0,0-1 1 0 0,0 1-1 0 0,1-1 0 0 0,-1 0 1 0 0,0 1-1 0 0,0-1 0 0 0,0 1 1 0 0,0-1-1 0 0,0 1 0 0 0,0-1 1 0 0,0 1-1 0 0,0-1 0 0 0,0 0 0 0 0,0 1 1 0 0,0-1-1 0 0,0 1 0 0 0,0 0 1 0 0,-1 2 0 0 0,0 0 1 0 0,0 0-1 0 0,0-1 1 0 0,0 1-1 0 0,0 0 1 0 0,-1 0 0 0 0,-1 2-1 0 0,-11 14 1 0 0,0 0 0 0 0,-1-2 0 0 0,-28 26-1 0 0,-8 9 1 0 0,23-21-3 0 0,-15 18-6 0 0,-75 66-1 0 0,23-24 57 0 0,76-71-36 0 0,-30 36 38 0 0,2-1-4 0 0,46-53 203 0 0,3-4-95 0 0,11-8-39 0 0,17-16-45 0 0,-3 3 56 0 0,50-32 0 0 0,-36 27-58 0 0,-12 8-16 0 0,-2-1-1 0 0,0-2 1 0 0,28-30 0 0 0,-28 25-4 0 0,0 1 1 0 0,2 1 0 0 0,53-36-1 0 0,-71 53-44 0 0,-10 8-5 0 0,1 0 0 0 0,-1-1 0 0 0,0 1 0 0 0,1 0 0 0 0,-1 0 0 0 0,1 0 0 0 0,-1 0 0 0 0,1 0 0 0 0,-1 1-1 0 0,1-1 1 0 0,-1 0 0 0 0,1 1 0 0 0,0 0 0 0 0,-1-1 0 0 0,1 1 0 0 0,2 0 0 0 0,3 3-5 0 0,-11 4-13 0 0,1-3 9 0 0,-10 14-34 0 0,-1-1 0 0 0,-23 22 1 0 0,-8 9-23 0 0,19-17 19 0 0,-53 58-195 0 0,41-56 142 0 0,-46 31 0 0 0,47-37 72 0 0,1 3 1 0 0,1 1 0 0 0,-53 61-1 0 0,86-90-48 0 0,0 0 0 0 0,0 1-1 0 0,0-1 1 0 0,0 1 0 0 0,1-1-1 0 0,-1 1 1 0 0,1 0 0 0 0,-1 0-1 0 0,1 0 1 0 0,0 0 0 0 0,-1 4-1 0 0,21-31-723 0 0,-11 12 740 0 0,1 1 1 0 0,13-13 0 0 0,8-6 35 0 0,2 2 1 0 0,2 1 0 0 0,42-26-1 0 0,18-11 23 0 0,-86 59 2 0 0,0-1 0 0 0,1 0-1 0 0,-1-1 1 0 0,-1 0 0 0 0,1 0-1 0 0,-1-1 1 0 0,9-12 0 0 0,-3 4 2 0 0,8-6 27 0 0,1 1 0 0 0,44-31 0 0 0,-62 49-23 0 0,11-8 37 0 0,0 1-1 0 0,1 1 1 0 0,17-8 0 0 0,-33 17-23 0 0,1 0 1 0 0,-1-1-1 0 0,0 1 1 0 0,1 0-1 0 0,-1 0 1 0 0,0 0-1 0 0,0-1 0 0 0,1 1 1 0 0,-1 0-1 0 0,0 0 1 0 0,1 0-1 0 0,-1 0 1 0 0,0 0-1 0 0,1 0 1 0 0,-1 0-1 0 0,0 0 1 0 0,1 0-1 0 0,-1 0 1 0 0,0 0-1 0 0,1 0 0 0 0,-1 0 1 0 0,0 0-1 0 0,1 0 1 0 0,-1 0-1 0 0,0 0 1 0 0,0 0-1 0 0,1 0 1 0 0,-1 1-1 0 0,0 1 29 0 0,-1 1 0 0 0,0-1 0 0 0,0 0 0 0 0,0 0-1 0 0,0 0 1 0 0,0 0 0 0 0,-1 0 0 0 0,1 0 0 0 0,-2 2 0 0 0,-91 114 289 0 0,-4-3-36 0 0,78-93-252 0 0,-82 82 13 0 0,94-97-66 0 0,4-4-42 0 0,0 0 0 0 0,0 1-1 0 0,0-1 1 0 0,0 1 0 0 0,1 0-1 0 0,-7 9 1 0 0,28-28-990 0 0,-15 12 1023 0 0,211-182-607 0 0,-158 149 522 0 0,-12 10 95 0 0,-43 24 0 0 0,1 1-1 0 0,0-1 0 0 0,1 1 1 0 0,-1 0-1 0 0,0 0 0 0 0,0 0 0 0 0,0 0 1 0 0,1 0-1 0 0,-1 1 0 0 0,0-1 1 0 0,1 1-1 0 0,3-1 0 0 0,-6 3-14 0 0,0-1 0 0 0,0 1 0 0 0,0-1 0 0 0,-1 1 0 0 0,1-1-1 0 0,0 1 1 0 0,-1-1 0 0 0,1 1 0 0 0,0-1 0 0 0,-1 0 0 0 0,0 2 0 0 0,-14 23-62 0 0,-1-1 0 0 0,-1-1 1 0 0,-26 29-1 0 0,0-4-25 0 0,-45 60-248 0 0,65-67 101 0 0,56-72 168 0 0,-4 2 239 0 0,1 1 0 0 0,35-23 0 0 0,-30 26 179 0 0,38-33 1 0 0,-19 17 80 0 0,-53 39-406 0 0,7-6 60 0 0,0 0 0 0 0,0 1-1 0 0,14-8 1 0 0,-22 14-71 0 0,0 0-1 0 0,0 0 1 0 0,0 0-1 0 0,0 0 1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0 0 0,0 0 1 0 0,1 0-1 0 0,-1 0 1 0 0,0 0-1 0 0,0 0 1 0 0,0 0-1 0 0,0 1 1 0 0,0-1-1 0 0,0 0 1 0 0,0 0-1 0 0,0 0 1 0 0,0 0-1 0 0,0 0 1 0 0,0 0-1 0 0,0 0 1 0 0,0 0-1 0 0,0 1 1 0 0,0-1-1 0 0,0 0 1 0 0,0 0-1 0 0,0 0 1 0 0,0 0-1 0 0,0 0 1 0 0,-2 10 50 0 0,-9 11 19 0 0,-6 9-70 0 0,-43 53 0 0 0,-28 17 0 0 0,29-33 2 0 0,18-15 50 0 0,28-33-32 0 0,-29 30 1 0 0,38-40-98 0 0,3-7 5 0 0,4-6 46 0 0,27-42-2 0 0,-18 27 24 0 0,7-7-18 0 0,0 1-1 0 0,1 1 0 0 0,1 1 0 0 0,1 1 0 0 0,1 1 0 0 0,49-35 0 0 0,-71 56-7 0 0,14-10-174 0 0,-7 8 147 0 0,-8 2 55 0 0,0 0 1 0 0,0 0-1 0 0,0 0 0 0 0,1 0 1 0 0,-1 0-1 0 0,0 0 0 0 0,0 0 0 0 0,0 0 1 0 0,0 0-1 0 0,0 0 0 0 0,1 0 0 0 0,-1 0 1 0 0,0 1-1 0 0,0-1 0 0 0,0 0 1 0 0,0 0-1 0 0,0 0 0 0 0,0 0 0 0 0,1 0 1 0 0,-1 0-1 0 0,0 0 0 0 0,0 1 0 0 0,0-1 1 0 0,0 0-1 0 0,0 0 0 0 0,0 0 1 0 0,0 0-1 0 0,0 0 0 0 0,0 1 0 0 0,0-1 1 0 0,0 0-1 0 0,0 0 0 0 0,0 0 0 0 0,0 0 1 0 0,0 1-1 0 0,0-1 0 0 0,0 0 1 0 0,0 0-1 0 0,-2 8 0 0 0,-5 9 56 0 0,0 0-1 0 0,0-1 1 0 0,-12 16-1 0 0,-32 48 290 0 0,34-56-278 0 0,8-14 138 0 0,8-9-122 0 0,0 0-1 0 0,-1 0 1 0 0,1 1 0 0 0,0-1-1 0 0,0 0 1 0 0,0 1 0 0 0,0-1-1 0 0,0 1 1 0 0,0-1 0 0 0,-1 4 219 0 0,4-7-302 0 0,148-146-1248 0 0,-150 147 1238 0 0,1 1-1 0 0,-1-1 0 0 0,1 1 0 0 0,-1-1 0 0 0,1 1 0 0 0,-1-1 1 0 0,1 1-1 0 0,-1 0 0 0 0,1-1 0 0 0,0 1 0 0 0,-1 0 1 0 0,1 0-1 0 0,0-1 0 0 0,-1 1 0 0 0,1 0 0 0 0,0 0 0 0 0,-1 0 1 0 0,2 0-1 0 0,-2 0 15 0 0,0 0 0 0 0,1 1 1 0 0,-1-1-1 0 0,1 0 0 0 0,-1 0 1 0 0,0 0-1 0 0,1 1 0 0 0,-1-1 1 0 0,0 0-1 0 0,0 1 0 0 0,1-1 1 0 0,-1 0-1 0 0,0 1 0 0 0,0-1 1 0 0,1 1-1 0 0,-1-1 0 0 0,0 0 1 0 0,0 1-1 0 0,0-1 0 0 0,0 1 1 0 0,1 0-1 0 0,0 3 34 0 0,-1 0 0 0 0,1 0 0 0 0,-1 1 0 0 0,0 7 1 0 0,0-10-62 0 0,0 9 61 0 0,-1 0-1 0 0,0-1 0 0 0,-1 1 1 0 0,0 0-1 0 0,0-1 0 0 0,-1 0 0 0 0,0 0 1 0 0,-1 0-1 0 0,0 0 0 0 0,0 0 1 0 0,-1-1-1 0 0,-7 11 0 0 0,7-13-14 0 0,3-5-2 0 0,11-8-10 0 0,-8 4-9 0 0,78-67 3 0 0,-66 56 14 0 0,-10 11 3 0 0,0-1 1 0 0,-1 0-1 0 0,1 1 1 0 0,0 0 0 0 0,0 0-1 0 0,0 0 1 0 0,4-2-1 0 0,3 2 1422 0 0,-10 2-1428 0 0,0 0 0 0 0,0 0 1 0 0,0 1-1 0 0,0-1 0 0 0,0 0 1 0 0,0 0-1 0 0,0 0 1 0 0,1 0-1 0 0,-1 0 0 0 0,0 0 1 0 0,0 0-1 0 0,0 1 0 0 0,0-1 1 0 0,0 0-1 0 0,0 0 0 0 0,0 0 1 0 0,0 0-1 0 0,0 0 0 0 0,0 1 1 0 0,0-1-1 0 0,0 0 0 0 0,0 0 1 0 0,0 0-1 0 0,0 0 0 0 0,0 0 1 0 0,0 1-1 0 0,0-1 0 0 0,0 0 1 0 0,0 0-1 0 0,0 0 0 0 0,0 0 1 0 0,0 0-1 0 0,0 0 0 0 0,0 1 1 0 0,0-1-1 0 0,0 0 1 0 0,0 0-1 0 0,-1 0 0 0 0,-11 21-236 0 0,6-13 93 0 0,0 2 77 0 0,-2 3-256 0 0,-1 0-1 0 0,-17 20 0 0 0,10-18-107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0:06:08.342"/>
    </inkml:context>
    <inkml:brush xml:id="br0">
      <inkml:brushProperty name="width" value="0.35" units="cm"/>
      <inkml:brushProperty name="height" value="0.35" units="cm"/>
      <inkml:brushProperty name="color" value="#CCFFFF"/>
      <inkml:brushProperty name="transparency" value="114"/>
    </inkml:brush>
  </inkml:definitions>
  <inkml:trace contextRef="#ctx0" brushRef="#br0">114 432 96 0 0,'6'-3'0'0'0,"-1"-2"0"0"0,1 1 0 0 0,-1-1 0 0 0,0 0 0 0 0,0 0 0 0 0,0 0 0 0 0,0-1 0 0 0,6-12 0 0 0,11-11 0 0 0,-11 14 0 0 0,-9 12 0 0 0,0 0 0 0 0,0-1 0 0 0,1 2 0 0 0,-1-1 0 0 0,1 0 0 0 0,0 1 0 0 0,4-4 0 0 0,-4 3 0 0 0,1 0 0 0 0,-1 0 0 0 0,0 0 0 0 0,5-6 0 0 0,8-7 0 0 0,-5 4 0 0 0,-10 9 0 0 0,1 1 0 0 0,0 0 0 0 0,0 0 0 0 0,-1 1 0 0 0,1-1 0 0 0,0 0 0 0 0,4-1 0 0 0,1-1 0 0 0,-5 3 0 0 0,0 1 0 0 0,1-2 0 0 0,-1 1 0 0 0,0 0 0 0 0,0 0 0 0 0,0-1 0 0 0,0 1 0 0 0,-1-1 0 0 0,1 0 0 0 0,0 0 0 0 0,2-2 0 0 0,-3 2 0 0 0,0 1 0 0 0,1-1 0 0 0,-1 1 0 0 0,0 0 0 0 0,1 0 0 0 0,-1 0 0 0 0,1 0 0 0 0,-1 0 0 0 0,1 0 0 0 0,3-1 0 0 0,-3 1 0 0 0,-1 1 0 0 0,1-1 0 0 0,0 0 0 0 0,0 0 0 0 0,0-1 0 0 0,-1 1 0 0 0,1 0 0 0 0,2-3 0 0 0,19-10 0 0 0,-23 14 0 0 0,0 0 0 0 0,1 0 0 0 0,-1 0 0 0 0,0 0 0 0 0,0 0 0 0 0,0 0 0 0 0,1 0 0 0 0,-1 0 0 0 0,0 0 0 0 0,0 0 0 0 0,0 0 0 0 0,1 0 0 0 0,-1 0 0 0 0,0 0 0 0 0,0 1 0 0 0,0-1 0 0 0,0 0 0 0 0,1 0 0 0 0,-1 0 0 0 0,0 0 0 0 0,0 0 0 0 0,0 0 0 0 0,0 0 0 0 0,0 1 0 0 0,1-1 0 0 0,-1 0 0 0 0,0 0 0 0 0,0 0 0 0 0,0 1 0 0 0,0-1 0 0 0,0 0 0 0 0,0 0 0 0 0,0 0 0 0 0,1 0 0 0 0,-1 1 0 0 0,0-1 0 0 0,0 0 0 0 0,0 0 0 0 0,0 1 0 0 0,0-1 0 0 0,0 0 0 0 0,0 0 0 0 0,0 0 0 0 0,0 1 0 0 0,0-1 0 0 0,0 0 0 0 0,0 0 0 0 0,0 1 0 0 0,0-1 0 0 0,-1 0 0 0 0,1 0 0 0 0,0 0 0 0 0,0 1 0 0 0,0-1 0 0 0,0 0 0 0 0,0 0 0 0 0,0 0 0 0 0,0 0 0 0 0,0 1 0 0 0,-1-1 0 0 0,1 0 0 0 0,0 0 0 0 0,0 0 0 0 0,0 0 0 0 0,0 1 0 0 0,0-1 0 0 0,-1 0 0 0 0,1 0 0 0 0,0 0 0 0 0,-8 8 0 0 0,0 0 0 0 0,-12 9 0 0 0,-14 14 0 0 0,21-16 0 0 0,-27 22 0 0 0,32-30 0 0 0,1 1 0 0 0,0-1 0 0 0,1 1 0 0 0,-10 14 0 0 0,-6 8 0 0 0,11-15 9 0 0,-12 20 0 0 0,13-18 34 0 0,-14 15 1 0 0,0 2 32 0 0,15-21-19 0 0,-20 23 0 0 0,11-12 13 0 0,14-19-50 0 0,1 0 0 0 0,-1 0 0 0 0,-6 7 0 0 0,-14 17 47 0 0,20-23-74 0 0,6-4-8 0 0,14-10-10 0 0,7-10 19 0 0,31-33-1 0 0,-20 18 6 0 0,8-13 38 0 0,-10 9-4 0 0,88-96 126 0 0,-110 122-97 0 0,0 0 0 0 0,16-11 0 0 0,12-12 649 0 0,-31 27-456 0 0,1 0 0 0 0,13-8 1 0 0,12-11 273 0 0,18-18 223 0 0,-16 17 345 0 0,-35 27-1083 0 0,0 0 0 0 0,0 0 0 0 0,0 0 1 0 0,0 0-1 0 0,0 0 0 0 0,0 0 0 0 0,0 0 0 0 0,0 0 0 0 0,0 0 0 0 0,1 0 0 0 0,-1-1 0 0 0,0 1 0 0 0,0 0 0 0 0,0 0 0 0 0,0 0 1 0 0,0 0-1 0 0,0 0 0 0 0,0 1 0 0 0,1-1 0 0 0,-1 0 0 0 0,0 0 0 0 0,0 0 0 0 0,0 0 0 0 0,0 0 0 0 0,0 0 0 0 0,0 0 0 0 0,0 0 0 0 0,0 0 1 0 0,1 0-1 0 0,-1 0 0 0 0,0 0 0 0 0,0 0 0 0 0,0 0 0 0 0,0 0 0 0 0,0 1 0 0 0,0-1 0 0 0,0 0 0 0 0,0 0 0 0 0,0 0 0 0 0,0 0 1 0 0,0 0-1 0 0,0 0 0 0 0,0 0 0 0 0,0 1 0 0 0,0-1 0 0 0,0 0 0 0 0,0 0 0 0 0,1 0 0 0 0,-1 0 0 0 0,0 0 0 0 0,0 0 0 0 0,0 1 1 0 0,-1-1-1 0 0,1 0 0 0 0,0 0 0 0 0,0 0 0 0 0,0 0 0 0 0,0 0 0 0 0,0 0 0 0 0,0 1 0 0 0,0-1 0 0 0,0 0 0 0 0,0 0 0 0 0,0 0 1 0 0,0 0-1 0 0,0 0 0 0 0,0 0 0 0 0,0 0 0 0 0,0 1 0 0 0,-2 8 232 0 0,-1-2-213 0 0,0 0 0 0 0,-1 0-1 0 0,1-1 1 0 0,-8 9 0 0 0,5-6-20 0 0,-47 62 36 0 0,3-6-23 0 0,7-11-14 0 0,6-7-4 0 0,18-22 11 0 0,-43 45 1 0 0,43-49 3 0 0,-23 30 1 0 0,12-12 1 0 0,19-24-36 0 0,0 1 1 0 0,-15 31 0 0 0,16-27-63 0 0,-16 36-305 0 0,26-55 348 0 0,-1 0 0 0 0,1 0-1 0 0,0 0 1 0 0,-1 0-1 0 0,1 0 1 0 0,0 0-1 0 0,0 0 1 0 0,0 0-1 0 0,-1 0 1 0 0,1 0-1 0 0,0 0 1 0 0,0 0-1 0 0,0 0 1 0 0,0 0-1 0 0,1 0 1 0 0,-1 0-1 0 0,0 0 1 0 0,0 0-1 0 0,0 0 1 0 0,1 1 0 0 0,1-3 23 0 0,0 0 1 0 0,0-1-1 0 0,0 1 1 0 0,0-1-1 0 0,0 0 1 0 0,0 0-1 0 0,-1 0 1 0 0,1 0 0 0 0,1-2-1 0 0,3-5 1 0 0,31-44 1 0 0,-24 32 4 0 0,0 1 0 0 0,31-33 0 0 0,-20 29 1 0 0,39-42 0 0 0,148-189 1273 0 0,-199 240-1148 0 0,1 1 0 0 0,0 1 0 0 0,1 0-1 0 0,15-10 1 0 0,6-7 68 0 0,46-48 0 0 0,-68 64-196 0 0,5-5 9 0 0,-11 11 127 0 0,1-1 0 0 0,17-13 0 0 0,-25 22-126 0 0,0 0-1 0 0,0 0 1 0 0,0 0-1 0 0,0 0 1 0 0,0 0-1 0 0,0 0 1 0 0,0 0 0 0 0,0 0-1 0 0,0 0 1 0 0,0 0-1 0 0,0-1 1 0 0,0 1-1 0 0,0 0 1 0 0,0 0 0 0 0,0 0-1 0 0,0 0 1 0 0,0 0-1 0 0,0 0 1 0 0,0 0-1 0 0,1 0 1 0 0,-1 0-1 0 0,0 0 1 0 0,0 0 0 0 0,0 0-1 0 0,0 0 1 0 0,0 0-1 0 0,0 0 1 0 0,0 0-1 0 0,0 0 1 0 0,0 0 0 0 0,0 0-1 0 0,0 0 1 0 0,0 0-1 0 0,0 0 1 0 0,1 0-1 0 0,-1 0 1 0 0,0 0 0 0 0,0 0-1 0 0,0 0 1 0 0,0 0-1 0 0,0 0 1 0 0,0 0-1 0 0,0 0 1 0 0,0 1-1 0 0,0-1 1 0 0,0 0 0 0 0,0 0-1 0 0,0 0 1 0 0,0 0-1 0 0,0 0 1 0 0,0 0-1 0 0,0 0 1 0 0,0 0 0 0 0,0 0-1 0 0,0 0 1 0 0,0 0-1 0 0,0 0 1 0 0,1 0-1 0 0,-1 1 1 0 0,-2 6 151 0 0,-6 11-98 0 0,8-18-60 0 0,-11 21 62 0 0,-1-1 0 0 0,0 0 0 0 0,-18 22-1 0 0,-50 50 129 0 0,-101 125-35 0 0,151-180-141 0 0,-37 36-1 0 0,-25 31 8 0 0,44-38-2 0 0,-77 137-1 0 0,113-186-23 0 0,10-15 4 0 0,1 0 1 0 0,0-1-1 0 0,-1 1 0 0 0,1 0 1 0 0,0 0-1 0 0,0 0 0 0 0,0 0 1 0 0,0 0-1 0 0,0 0 0 0 0,1 0 1 0 0,-1 1-1 0 0,0-1 0 0 0,0 4 1 0 0,0-2-9 0 0,3-5-4 0 0,2-4 11 0 0,16-17 12 0 0,-1-2-1 0 0,23-37 1 0 0,-22 30 4 0 0,26-29 0 0 0,2-3 14 0 0,-27 35 2 0 0,38-40 0 0 0,78-80 98 0 0,84-88 72 0 0,-171 187-160 0 0,0-5 80 0 0,-22 25 34 0 0,0 0 1 0 0,33-24-1 0 0,-43 38-105 0 0,-14 11-38 0 0,1 0 1 0 0,-1 1-1 0 0,1-1 0 0 0,0 1 0 0 0,0 0 0 0 0,6-2 1 0 0,-10 4-13 0 0,0 1 0 0 0,0-1 1 0 0,0 1-1 0 0,0 0 0 0 0,0 0 1 0 0,0-1-1 0 0,0 1 1 0 0,0 0-1 0 0,0 0 0 0 0,0 0 1 0 0,0 0-1 0 0,0 0 0 0 0,0 0 1 0 0,0 1-1 0 0,1-1 0 0 0,-2 0 1 0 0,0 1 0 0 0,0-1-1 0 0,0 0 1 0 0,1 0 0 0 0,-1 1 0 0 0,0-1-1 0 0,0 0 1 0 0,0 1 0 0 0,0-1-1 0 0,0 0 1 0 0,0 0 0 0 0,1 1-1 0 0,-1-1 1 0 0,0 0 0 0 0,0 1-1 0 0,0-1 1 0 0,0 0 0 0 0,0 1 0 0 0,0-1-1 0 0,0 0 1 0 0,0 0 0 0 0,0 1-1 0 0,0-1 1 0 0,-1 1 0 0 0,-4 15-5 0 0,-11 15 0 0 0,-37 55 1 0 0,-30 27 4 0 0,75-102 0 0 0,-67 90 3 0 0,-53 68 72 0 0,-27 29 531 0 0,16-11-244 0 0,96-138-296 0 0,27-32-17 0 0,-23 32 0 0 0,20-25-31 0 0,14-18 3 0 0,0 1 1 0 0,-7 11 0 0 0,6-10 851 0 0,16-22-605 0 0,4-3-246 0 0,72-83 91 0 0,0-5-96 0 0,-57 66-13 0 0,12-15-3 0 0,44-53-34 0 0,160-185-1452 0 0,-226 268 1457 0 0,39-40 0 0 0,-37 51 444 0 0,-20 13-403 0 0,-1 0 0 0 0,0 1 0 0 0,0-1 0 0 0,0 0 0 0 0,0 0 0 0 0,0 0 0 0 0,0 0 0 0 0,1 1 0 0 0,-1-1 0 0 0,0 0 0 0 0,0 0 0 0 0,0 0 0 0 0,0 0 0 0 0,0 1 0 0 0,0-1 0 0 0,0 0 0 0 0,0 0 0 0 0,0 0 0 0 0,0 1 0 0 0,0-1 0 0 0,0 0 0 0 0,0 0 0 0 0,0 1 0 0 0,0-1 0 0 0,0 0 0 0 0,0 0 0 0 0,0 0 0 0 0,0 1 0 0 0,0-1 0 0 0,0 0 0 0 0,0 0 0 0 0,0 0 0 0 0,0 1 0 0 0,0-1 0 0 0,-1 0 0 0 0,1 0 0 0 0,0 0 0 0 0,0 0 0 0 0,0 1 0 0 0,-3 11 127 0 0,-11 20 70 0 0,0 0 0 0 0,-24 39 0 0 0,27-51-197 0 0,-13 19 16 0 0,-2-1-1 0 0,-1-2 1 0 0,-37 39 0 0 0,47-55-23 0 0,-121 161-8 0 0,99-126-28 0 0,-155 202-763 0 0,182-239 640 0 0,1 0 0 0 0,1 2 1 0 0,-9 21-1 0 0,13-34 133 0 0,6-7 35 0 0,9-7 54 0 0,-7 5-65 0 0,1-1 1 0 0,-1 1-1 0 0,0 0 0 0 0,0-1 0 0 0,0 1 1 0 0,0-1-1 0 0,2-5 0 0 0,4-5 6 0 0,16-22 14 0 0,6-8 20 0 0,38-45 0 0 0,113-139-100 0 0,-44 66-476 0 0,-29 38 93 0 0,-70 79 131 0 0,82-75 0 0 0,-114 112 262 0 0,-6 6 28 0 0,1 0 0 0 0,0 0 0 0 0,-1 0 1 0 0,1 0-1 0 0,0 0 0 0 0,0 0 0 0 0,0 0 0 0 0,-1 0 1 0 0,1 0-1 0 0,0 1 0 0 0,0-1 0 0 0,0 0 0 0 0,0 1 0 0 0,1-1 1 0 0,-1 1-1 0 0,2-2 0 0 0,-3 3-4 0 0,0-1 1 0 0,1 1-1 0 0,-1-1 0 0 0,0 1 1 0 0,1-1-1 0 0,-1 1 1 0 0,0 0-1 0 0,0-1 0 0 0,1 1 1 0 0,-1-1-1 0 0,0 1 0 0 0,0 0 1 0 0,0-1-1 0 0,0 1 1 0 0,0 0-1 0 0,0-1 0 0 0,0 1 1 0 0,0 0-1 0 0,0-1 0 0 0,0 1 1 0 0,0-1-1 0 0,0 1 0 0 0,0 0 1 0 0,0-1-1 0 0,0 1 1 0 0,-1-1-1 0 0,1 1 0 0 0,0 0 1 0 0,-9 22-215 0 0,6-17 200 0 0,-8 18-69 0 0,0-1 0 0 0,-1 0 1 0 0,-21 28-1 0 0,-51 61-63 0 0,57-77 142 0 0,-159 219 313 0 0,176-242-261 0 0,-139 194 669 0 0,50-51-43 0 0,40-79-567 0 0,51-68-26 0 0,7-7-47 0 0,1-1 0 0 0,-1 1 0 0 0,0-1 0 0 0,0 1-1 0 0,1-1 1 0 0,-1 1 0 0 0,1 0 0 0 0,-1-1 0 0 0,0 1-1 0 0,1 0 1 0 0,-1 0 0 0 0,1 0 0 0 0,-1-1 0 0 0,1 1 0 0 0,0 0-1 0 0,-1 0 1 0 0,1 0 0 0 0,0 0 0 0 0,-1 0 0 0 0,1 0-1 0 0,0 0 1 0 0,0 1 0 0 0,0 5 140 0 0,0-6-151 0 0,0-1 0 0 0,0 0 1 0 0,0 0-1 0 0,0 0 0 0 0,0 1 1 0 0,0-1-1 0 0,0 0 0 0 0,0 0 1 0 0,0 0-1 0 0,0 1 0 0 0,0-1 1 0 0,0 0-1 0 0,0 0 0 0 0,0 0 1 0 0,0 1-1 0 0,0-1 0 0 0,0 0 1 0 0,1 0-1 0 0,-1 0 0 0 0,0 1 1 0 0,0-1-1 0 0,0 0 0 0 0,0 0 1 0 0,0 0-1 0 0,0 0 0 0 0,1 0 1 0 0,-1 0-1 0 0,0 1 1 0 0,0-1-1 0 0,0 0 0 0 0,0 0 1 0 0,1 0-1 0 0,-1 0 0 0 0,0 0 1 0 0,0 0-1 0 0,0 0 0 0 0,0 0 1 0 0,1 0-1 0 0,-1 0 0 0 0,0 0 1 0 0,0 0-1 0 0,0 0 0 0 0,1 0 1 0 0,-1 0-1 0 0,0 0 0 0 0,0 0 1 0 0,0 0-1 0 0,0 0 0 0 0,1 0 1 0 0,-1 0-1 0 0,16-17 16 0 0,-1 0 0 0 0,0-1 0 0 0,15-25 0 0 0,3-2 6 0 0,8-10-15 0 0,35-42 10 0 0,-17 35-16 0 0,80-92-10 0 0,-84 82 10 0 0,23-29-8 0 0,-59 78 23 0 0,1 2-1 0 0,30-24 0 0 0,-6 15 38 0 0,-15 12 15 0 0,-9 9 6 0 0,-9 7-17 0 0,-10 2-56 0 0,-1 0 0 0 0,0 0 0 0 0,0 0 0 0 0,0 0 0 0 0,1 0 0 0 0,-1 0 0 0 0,0 0 0 0 0,0 0 0 0 0,0 0 0 0 0,1 0 0 0 0,-1 0 0 0 0,0 0 0 0 0,0 0-1 0 0,0 0 1 0 0,1 1 0 0 0,-1-1 0 0 0,0 0 0 0 0,0 0 0 0 0,0 0 0 0 0,0 0 0 0 0,1 0 0 0 0,-1 1 0 0 0,0-1 0 0 0,0 0 0 0 0,0 0 0 0 0,0 0 0 0 0,0 1 0 0 0,0-1 0 0 0,0 0 0 0 0,1 0 0 0 0,-1 1 0 0 0,0-1 0 0 0,0 1 7 0 0,0 0-1 0 0,0 1 1 0 0,0-1-1 0 0,-1 0 1 0 0,1 0-1 0 0,0 0 1 0 0,0 0-1 0 0,-1 0 1 0 0,1 0-1 0 0,0 1 1 0 0,-1-1-1 0 0,1 0 1 0 0,-1 0-1 0 0,-1 1 0 0 0,-1 6 9 0 0,-18 35 37 0 0,0-1 0 0 0,-3-2-1 0 0,-29 41 1 0 0,22-34 3 0 0,-74 96 98 0 0,5-6-22 0 0,-24 31 61 0 0,74-101-33 0 0,-29 44 80 0 0,38-51-117 0 0,16-21-48 0 0,17-25-50 0 0,0-1 0 0 0,-14 16 0 0 0,21-28-26 0 0,0 1 0 0 0,0-1 0 0 0,0 1 0 0 0,0-1 0 0 0,0 1 0 0 0,0-1 0 0 0,1 1 0 0 0,-1 0 0 0 0,0-1 0 0 0,1 1 0 0 0,-1 0 0 0 0,1 0 0 0 0,0 0 0 0 0,-1-1 0 0 0,1 4 0 0 0,0-5 0 0 0,0 0 0 0 0,0 1 0 0 0,0-1 0 0 0,0 0 0 0 0,0 0 0 0 0,1 0 0 0 0,-1 0 0 0 0,0 0 0 0 0,0 1 0 0 0,0-1 0 0 0,0 0 0 0 0,0 0 0 0 0,0 0 0 0 0,0 0 0 0 0,0 0 0 0 0,1 0 0 0 0,-1 0 0 0 0,0 1 0 0 0,0-1 0 0 0,0 0 0 0 0,0 0 0 0 0,0 0 0 0 0,1 0 0 0 0,-1 0 0 0 0,0 0 0 0 0,0 0 0 0 0,0 0 0 0 0,0 0 0 0 0,0 0 0 0 0,1 0 0 0 0,-1 0 0 0 0,0 0 0 0 0,0 0 0 0 0,0 0 0 0 0,0 0 0 0 0,1 0 0 0 0,-1 0 0 0 0,0 0 0 0 0,0 0 0 0 0,0 0 0 0 0,0-1 0 0 0,0 1 0 0 0,0 0 0 0 0,1 0 0 0 0,-1 0 0 0 0,0 0 0 0 0,0 0 0 0 0,0 0 0 0 0,0 0 0 0 0,0-1 0 0 0,0 1 0 0 0,0 0 0 0 0,1 0 0 0 0,6-6-2 0 0,10-15 0 0 0,74-102-26 0 0,-67 89 28 0 0,34-36 0 0 0,6-8 0 0 0,229-297 273 0 0,-261 335-143 0 0,-15 18-32 0 0,28-29 1 0 0,-29 32-72 0 0,-14 16-24 0 0,0 0 1 0 0,1 0-1 0 0,-1 0 0 0 0,1 1 0 0 0,-1-1 0 0 0,1 1 0 0 0,0-1 0 0 0,3-1 1 0 0,0-3-9 0 0,-6 7 5 0 0,0 0 0 0 0,0 0 0 0 0,0 0 0 0 0,0 0 0 0 0,0 0 0 0 0,0 0 0 0 0,0 0 0 0 0,0 0 0 0 0,0 0-1 0 0,0-1 1 0 0,0 1 0 0 0,0 0 0 0 0,0 0 0 0 0,0 0 0 0 0,0 0 0 0 0,0 0 0 0 0,0 0 0 0 0,0 0 0 0 0,0 0 0 0 0,1 0 0 0 0,-1 0-1 0 0,0 0 1 0 0,0 0 0 0 0,0-1 0 0 0,0 1 0 0 0,0 0 0 0 0,0 0 0 0 0,0 0 0 0 0,0 0 0 0 0,0 0 0 0 0,0 0 0 0 0,0 0 0 0 0,1 0-1 0 0,-1 0 1 0 0,0 0 0 0 0,0 0 0 0 0,0 0 0 0 0,0 0 0 0 0,0 0 0 0 0,0 0 0 0 0,0 0 0 0 0,0 0 0 0 0,0 0 0 0 0,1 0 0 0 0,-5 14 0 0 0,2-11 0 0 0,-11 26 0 0 0,-2-1 0 0 0,-30 46 0 0 0,-95 122 7 0 0,14-19 22 0 0,87-126 63 0 0,-34 49 141 0 0,-6 31 308 0 0,60-101-476 0 0,13-21-42 0 0,0 0 0 0 0,0 1-1 0 0,-6 14 1 0 0,4-11-14 0 0,7-12-9 0 0,1-1 0 0 0,-1 1 0 0 0,1 0 1 0 0,-1-1-1 0 0,1 1 0 0 0,-1 0 0 0 0,1 0 0 0 0,-1-1 0 0 0,1 1 1 0 0,-1 0-1 0 0,1 0 0 0 0,0 0 0 0 0,0 0 0 0 0,-1 0 0 0 0,1-1 1 0 0,0 1-1 0 0,0 0 0 0 0,0 0 0 0 0,0 0 0 0 0,0 0 0 0 0,0 0 1 0 0,0 0-1 0 0,0 0 0 0 0,0 0 0 0 0,0 0 0 0 0,1 0 1 0 0,29-51-8 0 0,5-7-26 0 0,72-89 0 0 0,2-2-69 0 0,-55 71 85 0 0,98-108 1 0 0,-137 167-50 0 0,0 2 0 0 0,36-28 0 0 0,-46 40 39 0 0,15-10-144 0 0,-19 13 158 0 0,0 1 0 0 0,0-1 0 0 0,0 1 0 0 0,0-1 0 0 0,0 1 0 0 0,0 0 1 0 0,0-1-1 0 0,0 1 0 0 0,0 0 0 0 0,0 0 0 0 0,0 0 0 0 0,0 0 0 0 0,0 0 0 0 0,0 0 0 0 0,0 0 0 0 0,0 0 0 0 0,0 1 0 0 0,1-1 0 0 0,-1 1 10 0 0,-1-1-1 0 0,0 1 1 0 0,0-1 0 0 0,1 1-1 0 0,-1-1 1 0 0,0 1-1 0 0,0 0 1 0 0,0-1 0 0 0,0 1-1 0 0,1-1 1 0 0,-1 1-1 0 0,0 0 1 0 0,0-1 0 0 0,0 1-1 0 0,0-1 1 0 0,0 1-1 0 0,0 0 1 0 0,-1-1-1 0 0,1 1 1 0 0,0-1 0 0 0,0 1-1 0 0,0 0 1 0 0,0-1-1 0 0,-1 1 1 0 0,1-1 0 0 0,0 1-1 0 0,0-1 1 0 0,-1 1-1 0 0,1-1 1 0 0,0 1 0 0 0,-1 0-1 0 0,-1 2-1 0 0,-5 16-2 0 0,-2-2 1 0 0,0 1 0 0 0,-1-1-1 0 0,-21 28 1 0 0,2-3 2 0 0,15-20 3 0 0,-191 273-29 0 0,175-256 29 0 0,2 3-1 0 0,-41 77 1 0 0,50-84 36 0 0,-11 24 51 0 0,21-43-45 0 0,8-14-28 0 0,0 0 1 0 0,0 0-1 0 0,0 0 0 0 0,0 0 0 0 0,0 0 1 0 0,0 0-1 0 0,0 0 0 0 0,0 0 0 0 0,0 4 1 0 0,-1 0 404 0 0,6-19-48 0 0,18-25-309 0 0,17-33-46 0 0,72-95-1 0 0,-82 128-153 0 0,120-156-750 0 0,-132 173 673 0 0,1 1 0 0 0,1 1 0 0 0,27-22 0 0 0,-30 27-164 0 0,-12 11 252 0 0,7-6-106 0 0,-11 9 226 0 0,0 0 0 0 0,0 0 1 0 0,1-1-1 0 0,-1 1 0 0 0,0 0 0 0 0,0 0 0 0 0,1 0 0 0 0,-1 0 1 0 0,0 0-1 0 0,0 0 0 0 0,1 0 0 0 0,-1 0 0 0 0,0 0 1 0 0,0 0-1 0 0,1 0 0 0 0,-1 0 0 0 0,0 0 0 0 0,0 0 0 0 0,1 0 1 0 0,-1 0-1 0 0,0 1 0 0 0,0-1 0 0 0,1 0 0 0 0,-1 0 1 0 0,0 0-1 0 0,0 0 0 0 0,0 0 0 0 0,1 1 0 0 0,-1-1 0 0 0,0 0 1 0 0,0 0-1 0 0,0 1 0 0 0,0-1 0 0 0,1 0 0 0 0,-1 0 1 0 0,0 1-1 0 0,0-1 0 0 0,0 0 0 0 0,0 0 0 0 0,0 1 0 0 0,0-1 1 0 0,1 3-17 0 0,-1 1 0 0 0,1-1 1 0 0,-1 0-1 0 0,0 0 0 0 0,0 0 0 0 0,0 0 1 0 0,-1 0-1 0 0,1 0 0 0 0,-1 1 1 0 0,1-1-1 0 0,-1 0 0 0 0,-2 5 0 0 0,-2 13-51 0 0,2-6 87 0 0,0 1 0 0 0,-2-1 0 0 0,0 0 0 0 0,0 0 1 0 0,-8 15-1 0 0,-40 68 139 0 0,9-20-41 0 0,-130 227 1076 0 0,147-264-986 0 0,-29 64 0 0 0,54-99-216 0 0,2-5 10 0 0,0-1-1 0 0,-1 1 0 0 0,1 0 1 0 0,0 0-1 0 0,0-1 0 0 0,-1 1 0 0 0,1 0 1 0 0,0 0-1 0 0,-1-1 0 0 0,1 1 1 0 0,-1-1-1 0 0,1 1 0 0 0,-1 0 1 0 0,1-1-1 0 0,-1 1 0 0 0,1-1 0 0 0,-1 1 1 0 0,1-1-1 0 0,-1 1 0 0 0,0-1 1 0 0,1 0-1 0 0,-2 1 0 0 0,9-16-77 0 0,1 0 47 0 0,16-22 0 0 0,-9 14 30 0 0,57-77 5 0 0,3-5 25 0 0,-5-5 37 0 0,-52 83-42 0 0,1 0 0 0 0,34-37 0 0 0,-24 36-18 0 0,-29 27 0 0 0,0 1 0 0 0,0 0 0 0 0,1 0 0 0 0,-1 0 0 0 0,0 0 0 0 0,0-1 0 0 0,0 1 0 0 0,0 0 0 0 0,0 0 0 0 0,1 0 0 0 0,-1 0 0 0 0,0 0 0 0 0,0 0 0 0 0,0 0 0 0 0,1 0 0 0 0,-1-1 0 0 0,0 1 0 0 0,0 0 0 0 0,0 0 0 0 0,0 0 0 0 0,1 0 0 0 0,-1 0 0 0 0,0 0 0 0 0,0 0 0 0 0,0 0 0 0 0,1 0 0 0 0,-1 0 0 0 0,0 0 0 0 0,0 1 0 0 0,0-1 0 0 0,1 0 0 0 0,-1 0 0 0 0,0 0 0 0 0,0 0 0 0 0,0 0 0 0 0,0 0 0 0 0,1 0 0 0 0,-1 1 0 0 0,0-1 0 0 0,0 0 0 0 0,0 0 0 0 0,0 0 0 0 0,0 0 0 0 0,1 1 0 0 0,-1-1 0 0 0,0 0 0 0 0,0 0 0 0 0,0 0 0 0 0,0 1 0 0 0,0-1 0 0 0,0 0 0 0 0,0 0 0 0 0,0 0 0 0 0,0 1 0 0 0,0-1 0 0 0,0 0 0 0 0,0 0 0 0 0,0 1 0 0 0,0-1 0 0 0,0 0 0 0 0,0 0 0 0 0,0 0 0 0 0,0 1 0 0 0,0-1 0 0 0,0 0 0 0 0,0 0 0 0 0,0 1 0 0 0,-2 16 0 0 0,-2-4-1 0 0,-1 0-1 0 0,-1 0 1 0 0,1 0 0 0 0,-2-1 0 0 0,-7 12 0 0 0,-5 8 0 0 0,-7 18-58 0 0,-3-2 1 0 0,-1-1 0 0 0,-54 62-1 0 0,-20 22-571 0 0,101-126 354 0 0,5-6 59 0 0,10-12 127 0 0,49-66 88 0 0,8-10 3 0 0,34-41 143 0 0,-81 100-61 0 0,-14 19-20 0 0,19-21 0 0 0,9-8 67 0 0,-26 27-67 0 0,1 1 0 0 0,0 1 1 0 0,0 0-1 0 0,22-15 1 0 0,-33 26-62 0 0,0 0 1 0 0,0 0 0 0 0,0-1 0 0 0,0 1 0 0 0,0 0 0 0 0,0 0 0 0 0,1 0-1 0 0,-1 0 1 0 0,0 0 0 0 0,0 0 0 0 0,0 0 0 0 0,0 0 0 0 0,1-1-1 0 0,-1 1 1 0 0,0 0 0 0 0,0 0 0 0 0,0 0 0 0 0,0 0 0 0 0,1 0-1 0 0,-1 0 1 0 0,0 0 0 0 0,0 0 0 0 0,0 0 0 0 0,0 0 0 0 0,1 0 0 0 0,-1 0-1 0 0,0 0 1 0 0,0 1 0 0 0,0-1 0 0 0,0 0 0 0 0,1 0 0 0 0,-1 0-1 0 0,0 0 1 0 0,0 0 0 0 0,0 0 0 0 0,0 0 0 0 0,0 0 0 0 0,0 1-1 0 0,1-1 1 0 0,-1 0 0 0 0,0 0 0 0 0,0 0 0 0 0,0 0 0 0 0,0 1 0 0 0,-1 11 17 0 0,-10 17-32 0 0,-16 29 11 0 0,14-31 5 0 0,0 0-1 0 0,-17 25 0 0 0,5-14 8 0 0,-46 62 25 0 0,-76 100 538 0 0,142-192-539 0 0,2-5-16 0 0,1 0-1 0 0,-1 0 1 0 0,1 1 0 0 0,0-1 0 0 0,0 1 0 0 0,0-1-1 0 0,0 1 1 0 0,0 0 0 0 0,1 0 0 0 0,-2 8 0 0 0,3-12-20 0 0,0 0 1 0 0,-1 0 0 0 0,1 1 0 0 0,0-1 0 0 0,0 0 0 0 0,0 0 0 0 0,0 0 0 0 0,0 1 0 0 0,0-1-1 0 0,-1 0 1 0 0,1 0 0 0 0,0 0 0 0 0,0 1 0 0 0,0-1 0 0 0,0 0 0 0 0,-1 0 0 0 0,1 0-1 0 0,0 0 1 0 0,0 0 0 0 0,0 1 0 0 0,-1-1 0 0 0,1 0 0 0 0,0 0 0 0 0,0 0 0 0 0,0 0 0 0 0,-1 0-1 0 0,1 0 1 0 0,0 0 0 0 0,0 0 0 0 0,-1 0 0 0 0,1 0 0 0 0,0 0 0 0 0,-1 0 0 0 0,0-3-3 0 0,5-3 2 0 0,5-1 1 0 0,1 1 0 0 0,-1 0 0 0 0,1 0 0 0 0,0 1 0 0 0,1 0 0 0 0,15-4 0 0 0,-6 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2T10:06:08.343"/>
    </inkml:context>
    <inkml:brush xml:id="br0">
      <inkml:brushProperty name="width" value="0.35" units="cm"/>
      <inkml:brushProperty name="height" value="0.35" units="cm"/>
      <inkml:brushProperty name="color" value="#CCFFFF"/>
      <inkml:brushProperty name="transparency" value="114"/>
    </inkml:brush>
  </inkml:definitions>
  <inkml:trace contextRef="#ctx0" brushRef="#br0">308 158 96 0 0,'2'2'0'0'0,"-1"0"0"0"0,0-1 0 0 0,1 0 0 0 0,-1 1 0 0 0,1-1 0 0 0,0 0 0 0 0,-1 0 0 0 0,1 0 0 0 0,0 0 0 0 0,0 0 0 0 0,-1-1 0 0 0,1 1 0 0 0,0 0 0 0 0,3 0 0 0 0,-2-1 0 0 0,0 0 0 0 0,0-1 0 0 0,0 1 0 0 0,0 0 0 0 0,-1-1 0 0 0,5-1 0 0 0,10-4 57 0 0,0-1 0 0 0,29-19 0 0 0,42-28 476 0 0,-67 38 2146 0 0,-28 21-2133 0 0,-159 135 1838 0 0,151-128-2030 0 0,-19 10 0 0 0,18-12 661 0 0,-20 16-1 0 0,7 1-376 0 0,273-224 418 0 0,-211 172-950 0 0,36-25-62 0 0,-55 39-41 0 0,-11 8 1 0 0,0 1-1 0 0,0 0 1 0 0,0 0-1 0 0,1 0 1 0 0,-1 0-1 0 0,0 0 1 0 0,7-1-1 0 0,-4 1-217 0 0,6 3 1696 0 0,-18 9-955 0 0,-26 32-361 0 0,-2 0 0 0 0,-2-3 0 0 0,-42 36 0 0 0,-9-11-266 0 0,63-47 65 0 0,0 0 0 0 0,1 1 0 0 0,-26 28 0 0 0,34-33 24 0 0,13-11 9 0 0,-1 0 0 0 0,1 1 0 0 0,-1-1 0 0 0,1 1 0 0 0,0-1 0 0 0,-2 4 1 0 0,0-4-11 0 0,6-2-8 0 0,-1-1 16 0 0,1 0 1 0 0,-1 1 0 0 0,0-1 0 0 0,0 0 0 0 0,0 0-1 0 0,1 0 1 0 0,-1 0 0 0 0,0 0 0 0 0,0 0 0 0 0,1-2-1 0 0,8-7-6 0 0,43-39 7 0 0,58-47 4 0 0,-72 67 5 0 0,34-24 141 0 0,-66 49-81 0 0,1 0-1 0 0,0 0 1 0 0,9-3 0 0 0,-17 7-61 0 0,1 0 0 0 0,-1 0 0 0 0,0 0 0 0 0,0 0 0 0 0,0 0 0 0 0,0 0 0 0 0,0 0 0 0 0,0 0 0 0 0,0 0 0 0 0,1 0 0 0 0,-1 0 0 0 0,0 0 0 0 0,0 0 0 0 0,0 0 0 0 0,0 1 0 0 0,0-1 0 0 0,0 0 0 0 0,1 0 0 0 0,-1 0 0 0 0,0 0 0 0 0,0 0-1 0 0,0 0 1 0 0,0 0 0 0 0,0 0 0 0 0,0 0 0 0 0,0 0 0 0 0,0 1 0 0 0,0-1 0 0 0,0 0 0 0 0,1 0 0 0 0,-1 0 0 0 0,0 0 0 0 0,0 0 0 0 0,0 0 0 0 0,0 1 0 0 0,0-1 0 0 0,0 0 0 0 0,0 0 0 0 0,0 0 0 0 0,0 0 0 0 0,0 0 0 0 0,0 1 0 0 0,0-1 0 0 0,0 0 0 0 0,-1 11 125 0 0,0-7-108 0 0,0-1 0 0 0,-1 1 0 0 0,1-1 0 0 0,0 0 0 0 0,-4 6 0 0 0,-5 7-8 0 0,0-1 0 0 0,-2 1 0 0 0,1-2-1 0 0,-2 0 1 0 0,-17 16 0 0 0,-38 21 106 0 0,26-19 63 0 0,-55 52 1 0 0,-9 41-232 0 0,82-98 42 0 0,17-19 5 0 0,-1 0 0 0 0,-8 14 1 0 0,7-11 1 0 0,8-11 0 0 0,0 1-1 0 0,0 0 1 0 0,0 0-1 0 0,0 0 1 0 0,1 0-1 0 0,-1 0 0 0 0,0 0 1 0 0,1 0-1 0 0,-1 0 1 0 0,-1 2-1 0 0,1 0 1 0 0,-1 1 3 0 0,5-5 2 0 0,10-13 12 0 0,-7 6-12 0 0,42-44 22 0 0,74-63 0 0 0,-91 91-20 0 0,1 2-1 0 0,40-20 1 0 0,1 0 0 0 0,-55 31-10 0 0,-1-1 0 0 0,0-1 1 0 0,-1 0-1 0 0,30-31 1 0 0,-30 23 290 0 0,-17 24-277 0 0,0 0 1 0 0,0 0-1 0 0,0 0 0 0 0,-1 0 1 0 0,1 0-1 0 0,-1 0 1 0 0,1 0-1 0 0,-1 0 0 0 0,-3 3 1 0 0,1-1-5 0 0,-8 11 3 0 0,0 0-1 0 0,-1-1 1 0 0,-22 19-1 0 0,-50 35 0 0 0,57-47-18 0 0,-1 2-11 0 0,0 1 0 0 0,-48 55 0 0 0,59-58 5 0 0,-1-1 0 0 0,0-1 0 0 0,-25 19 0 0 0,-79 56-50 0 0,118-90 60 0 0,-1 1 0 0 0,1-1 0 0 0,0 1 1 0 0,-8 12-1 0 0,7-9 0 0 0,-4-1 528 0 0,20-11 87 0 0,1-1-578 0 0,0-1 0 0 0,0 0 0 0 0,-1 0 1 0 0,14-10-1 0 0,5-3-16 0 0,0 3-6 0 0,-14 8-6 0 0,-1 0 1 0 0,0-2-1 0 0,18-13 1 0 0,-5 0-3 0 0,38-37 15 0 0,-23 22-115 0 0,1 2 0 0 0,63-39 0 0 0,-86 61 73 0 0,-7 5 5 0 0,-9 6 3 0 0,-1 0 0 0 0,1-1-1 0 0,-1 1 1 0 0,0-1 0 0 0,5-5 0 0 0,-7 8-12 0 0,-2 2-2 0 0,0 1 27 0 0,1-1-1 0 0,-1 0 1 0 0,0 0-1 0 0,0 0 1 0 0,0 0-1 0 0,0 0 1 0 0,-2 2 0 0 0,0 2-5 0 0,-7 11 47 0 0,-1 0 1 0 0,0-1 0 0 0,-1 0-1 0 0,-1-1 1 0 0,-16 15-1 0 0,-61 49 367 0 0,1 0 35 0 0,-19 15 39 0 0,-12 13-256 0 0,87-67 298 0 0,33-40-516 0 0,0 0-1 0 0,0 0 0 0 0,0 0 0 0 0,1 0 1 0 0,-1 0-1 0 0,0 0 0 0 0,0 0 0 0 0,0 0 1 0 0,0 0-1 0 0,0 0 0 0 0,0 0 0 0 0,0 0 1 0 0,0 0-1 0 0,1 0 0 0 0,-1 0 0 0 0,0 0 1 0 0,0 0-1 0 0,0 0 0 0 0,0 0 0 0 0,0 0 1 0 0,0 0-1 0 0,0 1 0 0 0,0-1 0 0 0,0 0 0 0 0,1 0 1 0 0,-1 0-1 0 0,0 0 0 0 0,0 0 0 0 0,0 0 1 0 0,0 0-1 0 0,0 0 0 0 0,0 0 0 0 0,0 0 1 0 0,0 1-1 0 0,0-1 0 0 0,0 0 0 0 0,0 0 1 0 0,0 0-1 0 0,0 0 0 0 0,0 0 0 0 0,0 0 1 0 0,0 0-1 0 0,0 1 0 0 0,0-1 0 0 0,0 0 1 0 0,0 0-1 0 0,0 0 0 0 0,0 0 0 0 0,0 0 1 0 0,0 0-1 0 0,0 0 0 0 0,0 1 0 0 0,0-1 1 0 0,0 0-1 0 0,0 0 0 0 0,0 0 0 0 0,0 0 0 0 0,132-113-103 0 0,6-5-773 0 0,-115 98 690 0 0,1 0 0 0 0,31-16 0 0 0,-2-1 88 0 0,-34 24 89 0 0,0 0 51 0 0,0-1-1 0 0,-1-1 0 0 0,17-19 0 0 0,-35 52 372 0 0,-4-8-401 0 0,1-1 0 0 0,-1 0 1 0 0,0 0-1 0 0,-1 0 0 0 0,0-1 1 0 0,0 1-1 0 0,-1-1 0 0 0,-12 13 1 0 0,-4 2 27 0 0,-34 26 0 0 0,7-6-5 0 0,-80 87 50 0 0,87-80-57 0 0,28-32-19 0 0,-19 19 0 0 0,9-8 6 0 0,19-23-15 0 0,0 1 1 0 0,-1-1-1 0 0,-7 7 0 0 0,7-6 3 0 0,-3 3 16 0 0,9-10-14 0 0,20-8 22 0 0,10-13-30 0 0,0-2 0 0 0,26-27 1 0 0,31-25-4 0 0,51-22 1 0 0,-42 31 7 0 0,-23 8 107 0 0,-19 14-1 0 0,-49 40-104 0 0,3-3 16 0 0,1 1 0 0 0,0-1-1 0 0,0 1 1 0 0,0 1 0 0 0,0 0 0 0 0,20-6-1 0 0,-29 11-23 0 0,1 0-1 0 0,0-1 0 0 0,-1 1 0 0 0,1 0 0 0 0,-1 0 0 0 0,1 0 1 0 0,0 0-1 0 0,-1 0 0 0 0,1 0 0 0 0,0 0 0 0 0,-1 1 0 0 0,1-1 1 0 0,-1 0-1 0 0,1 0 0 0 0,-1 0 0 0 0,1 1 0 0 0,0-1 0 0 0,0 1 1 0 0,-1-1-1 0 0,0 1 0 0 0,1-1 1 0 0,-1 0-1 0 0,0 1 0 0 0,0-1 1 0 0,0 1-1 0 0,1-1 0 0 0,-1 0 1 0 0,0 1-1 0 0,0-1 0 0 0,0 1 1 0 0,0-1-1 0 0,0 1 0 0 0,0-1 1 0 0,0 1-1 0 0,0-1 0 0 0,0 0 0 0 0,0 1 1 0 0,0-1-1 0 0,0 1 0 0 0,0 0 1 0 0,-1 2 0 0 0,0 0 1 0 0,0 0-1 0 0,0-1 1 0 0,0 1-1 0 0,0 0 1 0 0,-1 0 0 0 0,-1 2-1 0 0,-11 14 1 0 0,0 0 0 0 0,-1-2 0 0 0,-28 26-1 0 0,-8 9 1 0 0,23-21-3 0 0,-15 18-6 0 0,-75 66-1 0 0,23-24 57 0 0,76-71-36 0 0,-30 36 38 0 0,2-1-4 0 0,46-53 203 0 0,3-4-95 0 0,11-8-39 0 0,17-16-45 0 0,-3 3 56 0 0,50-32 0 0 0,-36 27-58 0 0,-12 8-16 0 0,-2-1-1 0 0,0-2 1 0 0,28-30 0 0 0,-28 25-4 0 0,0 1 1 0 0,2 1 0 0 0,53-36-1 0 0,-71 53-44 0 0,-10 8-5 0 0,1 0 0 0 0,-1-1 0 0 0,0 1 0 0 0,1 0 0 0 0,-1 0 0 0 0,1 0 0 0 0,-1 0 0 0 0,1 0 0 0 0,-1 1-1 0 0,1-1 1 0 0,-1 0 0 0 0,1 1 0 0 0,0 0 0 0 0,-1-1 0 0 0,1 1 0 0 0,2 0 0 0 0,3 3-5 0 0,-11 4-13 0 0,1-3 9 0 0,-10 14-34 0 0,-1-1 0 0 0,-23 22 1 0 0,-8 9-23 0 0,19-17 19 0 0,-53 58-195 0 0,41-56 142 0 0,-46 31 0 0 0,47-37 72 0 0,1 3 1 0 0,1 1 0 0 0,-53 61-1 0 0,86-90-48 0 0,0 0 0 0 0,0 1-1 0 0,0-1 1 0 0,0 1 0 0 0,1-1-1 0 0,-1 1 1 0 0,1 0 0 0 0,-1 0-1 0 0,1 0 1 0 0,0 0 0 0 0,-1 4-1 0 0,21-31-723 0 0,-11 12 740 0 0,1 1 1 0 0,13-13 0 0 0,8-6 35 0 0,2 2 1 0 0,2 1 0 0 0,42-26-1 0 0,18-11 23 0 0,-86 59 2 0 0,0-1 0 0 0,1 0-1 0 0,-1-1 1 0 0,-1 0 0 0 0,1 0-1 0 0,-1-1 1 0 0,9-12 0 0 0,-3 4 2 0 0,8-6 27 0 0,1 1 0 0 0,44-31 0 0 0,-62 49-23 0 0,11-8 37 0 0,0 1-1 0 0,1 1 1 0 0,17-8 0 0 0,-33 17-23 0 0,1 0 1 0 0,-1-1-1 0 0,0 1 1 0 0,1 0-1 0 0,-1 0 1 0 0,0 0-1 0 0,0-1 0 0 0,1 1 1 0 0,-1 0-1 0 0,0 0 1 0 0,1 0-1 0 0,-1 0 1 0 0,0 0-1 0 0,1 0 1 0 0,-1 0-1 0 0,0 0 1 0 0,1 0-1 0 0,-1 0 1 0 0,0 0-1 0 0,1 0 0 0 0,-1 0 1 0 0,0 0-1 0 0,1 0 1 0 0,-1 0-1 0 0,0 0 1 0 0,0 0-1 0 0,1 0 1 0 0,-1 1-1 0 0,0 1 29 0 0,-1 1 0 0 0,0-1 0 0 0,0 0 0 0 0,0 0-1 0 0,0 0 1 0 0,0 0 0 0 0,-1 0 0 0 0,1 0 0 0 0,-2 2 0 0 0,-91 114 289 0 0,-4-3-36 0 0,78-93-252 0 0,-82 82 13 0 0,94-97-66 0 0,4-4-42 0 0,0 0 0 0 0,0 1-1 0 0,0-1 1 0 0,0 1 0 0 0,1 0-1 0 0,-7 9 1 0 0,28-28-990 0 0,-15 12 1023 0 0,211-182-607 0 0,-158 149 522 0 0,-12 10 95 0 0,-43 24 0 0 0,1 1-1 0 0,0-1 0 0 0,1 1 1 0 0,-1 0-1 0 0,0 0 0 0 0,0 0 0 0 0,0 0 1 0 0,1 0-1 0 0,-1 1 0 0 0,0-1 1 0 0,1 1-1 0 0,3-1 0 0 0,-6 3-14 0 0,0-1 0 0 0,0 1 0 0 0,0-1 0 0 0,-1 1 0 0 0,1-1-1 0 0,0 1 1 0 0,-1-1 0 0 0,1 1 0 0 0,0-1 0 0 0,-1 0 0 0 0,0 2 0 0 0,-14 23-62 0 0,-1-1 0 0 0,-1-1 1 0 0,-26 29-1 0 0,0-4-25 0 0,-45 60-248 0 0,65-67 101 0 0,56-72 168 0 0,-4 2 239 0 0,1 1 0 0 0,35-23 0 0 0,-30 26 179 0 0,38-33 1 0 0,-19 17 80 0 0,-53 39-406 0 0,7-6 60 0 0,0 0 0 0 0,0 1-1 0 0,14-8 1 0 0,-22 14-71 0 0,0 0-1 0 0,0 0 1 0 0,0 0-1 0 0,0 0 1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0 0 0,0 0 1 0 0,1 0-1 0 0,-1 0 1 0 0,0 0-1 0 0,0 0 1 0 0,0 0-1 0 0,0 1 1 0 0,0-1-1 0 0,0 0 1 0 0,0 0-1 0 0,0 0 1 0 0,0 0-1 0 0,0 0 1 0 0,0 0-1 0 0,0 0 1 0 0,0 0-1 0 0,0 1 1 0 0,0-1-1 0 0,0 0 1 0 0,0 0-1 0 0,0 0 1 0 0,0 0-1 0 0,0 0 1 0 0,-2 10 50 0 0,-9 11 19 0 0,-6 9-70 0 0,-43 53 0 0 0,-28 17 0 0 0,29-33 2 0 0,18-15 50 0 0,28-33-32 0 0,-29 30 1 0 0,38-40-98 0 0,3-7 5 0 0,4-6 46 0 0,27-42-2 0 0,-18 27 24 0 0,7-7-18 0 0,0 1-1 0 0,1 1 0 0 0,1 1 0 0 0,1 1 0 0 0,1 1 0 0 0,49-35 0 0 0,-71 56-7 0 0,14-10-174 0 0,-7 8 147 0 0,-8 2 55 0 0,0 0 1 0 0,0 0-1 0 0,0 0 0 0 0,1 0 1 0 0,-1 0-1 0 0,0 0 0 0 0,0 0 0 0 0,0 0 1 0 0,0 0-1 0 0,0 0 0 0 0,1 0 0 0 0,-1 0 1 0 0,0 1-1 0 0,0-1 0 0 0,0 0 1 0 0,0 0-1 0 0,0 0 0 0 0,0 0 0 0 0,1 0 1 0 0,-1 0-1 0 0,0 0 0 0 0,0 1 0 0 0,0-1 1 0 0,0 0-1 0 0,0 0 0 0 0,0 0 1 0 0,0 0-1 0 0,0 0 0 0 0,0 1 0 0 0,0-1 1 0 0,0 0-1 0 0,0 0 0 0 0,0 0 0 0 0,0 0 1 0 0,0 1-1 0 0,0-1 0 0 0,0 0 1 0 0,0 0-1 0 0,-2 8 0 0 0,-5 9 56 0 0,0 0-1 0 0,0-1 1 0 0,-12 16-1 0 0,-32 48 290 0 0,34-56-278 0 0,8-14 138 0 0,8-9-122 0 0,0 0-1 0 0,-1 0 1 0 0,1 1 0 0 0,0-1-1 0 0,0 0 1 0 0,0 1 0 0 0,0-1-1 0 0,0 1 1 0 0,0-1 0 0 0,-1 4 219 0 0,4-7-302 0 0,148-146-1248 0 0,-150 147 1238 0 0,1 1-1 0 0,-1-1 0 0 0,1 1 0 0 0,-1-1 0 0 0,1 1 0 0 0,-1-1 1 0 0,1 1-1 0 0,-1 0 0 0 0,1-1 0 0 0,0 1 0 0 0,-1 0 1 0 0,1 0-1 0 0,0-1 0 0 0,-1 1 0 0 0,1 0 0 0 0,0 0 0 0 0,-1 0 1 0 0,2 0-1 0 0,-2 0 15 0 0,0 0 0 0 0,1 1 1 0 0,-1-1-1 0 0,1 0 0 0 0,-1 0 1 0 0,0 0-1 0 0,1 1 0 0 0,-1-1 1 0 0,0 0-1 0 0,0 1 0 0 0,1-1 1 0 0,-1 0-1 0 0,0 1 0 0 0,0-1 1 0 0,1 1-1 0 0,-1-1 0 0 0,0 0 1 0 0,0 1-1 0 0,0-1 0 0 0,0 1 1 0 0,1 0-1 0 0,0 3 34 0 0,-1 0 0 0 0,1 0 0 0 0,-1 1 0 0 0,0 7 1 0 0,0-10-62 0 0,0 9 61 0 0,-1 0-1 0 0,0-1 0 0 0,-1 1 1 0 0,0 0-1 0 0,0-1 0 0 0,-1 0 0 0 0,0 0 1 0 0,-1 0-1 0 0,0 0 0 0 0,0 0 1 0 0,-1-1-1 0 0,-7 11 0 0 0,7-13-14 0 0,3-5-2 0 0,11-8-10 0 0,-8 4-9 0 0,78-67 3 0 0,-66 56 14 0 0,-10 11 3 0 0,0-1 1 0 0,-1 0-1 0 0,1 1 1 0 0,0 0 0 0 0,0 0-1 0 0,0 0 1 0 0,4-2-1 0 0,3 2 1422 0 0,-10 2-1428 0 0,0 0 0 0 0,0 0 1 0 0,0 1-1 0 0,0-1 0 0 0,0 0 1 0 0,0 0-1 0 0,0 0 1 0 0,1 0-1 0 0,-1 0 0 0 0,0 0 1 0 0,0 0-1 0 0,0 1 0 0 0,0-1 1 0 0,0 0-1 0 0,0 0 0 0 0,0 0 1 0 0,0 0-1 0 0,0 0 0 0 0,0 1 1 0 0,0-1-1 0 0,0 0 0 0 0,0 0 1 0 0,0 0-1 0 0,0 0 0 0 0,0 0 1 0 0,0 1-1 0 0,0-1 0 0 0,0 0 1 0 0,0 0-1 0 0,0 0 0 0 0,0 0 1 0 0,0 0-1 0 0,0 0 0 0 0,0 1 1 0 0,0-1-1 0 0,0 0 1 0 0,0 0-1 0 0,-1 0 0 0 0,-11 21-236 0 0,6-13 93 0 0,0 2 77 0 0,-2 3-256 0 0,-1 0-1 0 0,-17 20 0 0 0,10-18-107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4" y="1"/>
            <a:ext cx="4160967" cy="3646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67" y="3474476"/>
            <a:ext cx="7042666" cy="32913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4" y="6950585"/>
            <a:ext cx="4160967" cy="364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9908C0A-2A99-419E-ABDC-2B6AF5A0F851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41533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235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908C0A-2A99-419E-ABDC-2B6AF5A0F851}" type="slidenum">
              <a:rPr lang="en-US" altLang="he-IL" smtClean="0"/>
              <a:pPr>
                <a:defRPr/>
              </a:pPr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9879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6975F-A091-4579-AD7F-AD6CD0CB4248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750B-B1E2-436D-909D-127003656132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3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6158D-C7DA-4F16-ACD8-5907AD9FD0BA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4561B-895A-44AB-A134-262C9DA9E0C1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DC407-0A01-46EA-9F37-64C54EA053DE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/>
            </a:lvl1pPr>
          </a:lstStyle>
          <a:p>
            <a:pPr>
              <a:defRPr/>
            </a:pPr>
            <a:fld id="{FB536285-E369-4EF6-8389-B562EDA9801B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1421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D40D1-3B01-40A7-8ECD-D63AAEEE9895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EE1AC-F315-4EEE-9D8B-6EE84FE3F7F6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7DE69-0FC1-418F-9D4F-8A41CCFB9087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7B14-A7C5-4683-8DF5-1972BA8F7B04}" type="slidenum">
              <a:rPr lang="en-US" altLang="he-IL" smtClean="0"/>
              <a:pPr>
                <a:defRPr/>
              </a:pPr>
              <a:t>‹#›</a:t>
            </a:fld>
            <a:endParaRPr lang="en-US" altLang="he-IL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he-IL" dirty="0"/>
              <a:t>heaps</a:t>
            </a:r>
            <a:endParaRPr lang="en-US" altLang="he-IL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4975" y="6400800"/>
            <a:ext cx="7842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r>
              <a:rPr lang="en-US" altLang="he-IL"/>
              <a:t>1-</a:t>
            </a:r>
            <a:fld id="{EED42AA7-7470-4F3C-AA0C-38C08DAF4202}" type="slidenum">
              <a:rPr lang="en-US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410200" y="6400800"/>
            <a:ext cx="2644775" cy="457200"/>
          </a:xfrm>
          <a:prstGeom prst="rect">
            <a:avLst/>
          </a:prstGeom>
          <a:ln/>
        </p:spPr>
        <p:txBody>
          <a:bodyPr/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pPr>
              <a:defRPr/>
            </a:pPr>
            <a:r>
              <a:rPr lang="en-US" altLang="he-IL"/>
              <a:t>heaps</a:t>
            </a:r>
            <a:endParaRPr lang="en-US" alt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שידוך מקסימום </a:t>
            </a:r>
            <a:br>
              <a:rPr lang="he-IL" altLang="he-IL" sz="4400" u="none" dirty="0"/>
            </a:br>
            <a:r>
              <a:rPr lang="he-IL" altLang="he-IL" sz="4400" u="none" dirty="0"/>
              <a:t>וכיסוי בצמתים </a:t>
            </a:r>
            <a:r>
              <a:rPr lang="he-IL" altLang="he-IL" sz="4400" u="none" dirty="0" err="1"/>
              <a:t>ממושקל</a:t>
            </a:r>
            <a:r>
              <a:rPr lang="he-IL" altLang="he-IL" sz="4400" u="none" dirty="0"/>
              <a:t> בגרף </a:t>
            </a:r>
            <a:r>
              <a:rPr lang="he-IL" altLang="he-IL" sz="4400" u="none" dirty="0" err="1"/>
              <a:t>דו"צ</a:t>
            </a:r>
            <a:endParaRPr lang="he-IL" altLang="he-IL" sz="4400" u="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228" y="83872"/>
            <a:ext cx="7772400" cy="585051"/>
          </a:xfrm>
        </p:spPr>
        <p:txBody>
          <a:bodyPr/>
          <a:lstStyle/>
          <a:p>
            <a:pPr algn="r" rtl="1"/>
            <a:r>
              <a:rPr lang="he-IL" dirty="0"/>
              <a:t>טענה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597" y="1190560"/>
                <a:ext cx="7935027" cy="4586025"/>
              </a:xfrm>
            </p:spPr>
            <p:txBody>
              <a:bodyPr/>
              <a:lstStyle/>
              <a:p>
                <a:pPr algn="r" rtl="1"/>
                <a:r>
                  <a:rPr lang="he-IL" sz="2000" dirty="0">
                    <a:solidFill>
                      <a:srgbClr val="FF0000"/>
                    </a:solidFill>
                  </a:rPr>
                  <a:t>כל חתך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 </a:t>
                </a:r>
                <a:r>
                  <a:rPr lang="he-IL" sz="2000" dirty="0">
                    <a:solidFill>
                      <a:srgbClr val="FF0000"/>
                    </a:solidFill>
                  </a:rPr>
                  <a:t> בעל קיבול סופי מגדיר כיסוי בצמתים </a:t>
                </a:r>
                <a:r>
                  <a:rPr lang="en-US" sz="2000" dirty="0">
                    <a:solidFill>
                      <a:srgbClr val="FF0000"/>
                    </a:solidFill>
                  </a:rPr>
                  <a:t>A</a:t>
                </a:r>
                <a:r>
                  <a:rPr lang="he-IL" sz="2000" dirty="0">
                    <a:solidFill>
                      <a:srgbClr val="FF0000"/>
                    </a:solidFill>
                  </a:rPr>
                  <a:t> במשקל 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he-IL" sz="2000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 algn="r" rtl="1">
                  <a:buNone/>
                </a:pPr>
                <a:r>
                  <a:rPr lang="he-IL" sz="2000" u="sng" dirty="0"/>
                  <a:t>הוכחה:</a:t>
                </a:r>
              </a:p>
              <a:p>
                <a:pPr algn="r" rtl="1"/>
                <a:r>
                  <a:rPr lang="he-IL" sz="2000" dirty="0"/>
                  <a:t>בהינתן חתך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he-IL" sz="2000" dirty="0"/>
                  <a:t> נגדיר כיסוי </a:t>
                </a:r>
                <a:r>
                  <a:rPr lang="en-US" sz="2000" dirty="0"/>
                  <a:t>A</a:t>
                </a:r>
                <a:r>
                  <a:rPr lang="he-IL" sz="2000" dirty="0"/>
                  <a:t> ע"י: 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:r>
                  <a:rPr lang="he-IL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r" rtl="1"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pPr algn="r" rtl="1"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pPr algn="r" rtl="1">
                  <a:buFont typeface="Courier New" panose="02070309020205020404" pitchFamily="49" charset="0"/>
                  <a:buChar char="o"/>
                </a:pPr>
                <a:endParaRPr lang="en-US" sz="2000" dirty="0"/>
              </a:p>
              <a:p>
                <a:pPr algn="r" rtl="1"/>
                <a:r>
                  <a:rPr lang="he-IL" sz="2000" dirty="0"/>
                  <a:t>כיוון שהחתך בעל קיבול סופי הוא אינו מכיל קשתות מ-</a:t>
                </a:r>
                <a:r>
                  <a:rPr lang="en-US" sz="2000" dirty="0"/>
                  <a:t>L</a:t>
                </a:r>
                <a:r>
                  <a:rPr lang="he-IL" sz="2000" dirty="0"/>
                  <a:t> ל-</a:t>
                </a:r>
                <a:r>
                  <a:rPr lang="en-US" sz="2000" dirty="0"/>
                  <a:t>R</a:t>
                </a:r>
                <a:r>
                  <a:rPr lang="he-IL" sz="2000" dirty="0"/>
                  <a:t> לכן אין קשת מ-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000" dirty="0"/>
                  <a:t> ל-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he-IL" sz="2000" dirty="0">
                  <a:ea typeface="Cambria Math" panose="02040503050406030204" pitchFamily="18" charset="0"/>
                </a:endParaRPr>
              </a:p>
              <a:p>
                <a:pPr algn="r" rtl="1"/>
                <a:r>
                  <a:rPr lang="he-IL" sz="2000" dirty="0"/>
                  <a:t> לכן </a:t>
                </a:r>
                <a:r>
                  <a:rPr lang="en-US" sz="2000" dirty="0"/>
                  <a:t>A</a:t>
                </a:r>
                <a:r>
                  <a:rPr lang="he-IL" sz="2000" dirty="0"/>
                  <a:t> מהווה כיסוי בצמתים.</a:t>
                </a:r>
              </a:p>
              <a:p>
                <a:pPr algn="r" rtl="1"/>
                <a:r>
                  <a:rPr lang="he-IL" sz="2000" dirty="0"/>
                  <a:t>כמו כן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, 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	</a:t>
                </a:r>
                <a:endParaRPr lang="he-IL" sz="2000" dirty="0"/>
              </a:p>
              <a:p>
                <a:pPr algn="r" rt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597" y="1190560"/>
                <a:ext cx="7935027" cy="4586025"/>
              </a:xfrm>
              <a:blipFill>
                <a:blip r:embed="rId2"/>
                <a:stretch>
                  <a:fillRect l="-1614" t="-664" r="-846" b="-177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10</a:t>
            </a:fld>
            <a:endParaRPr lang="en-US" altLang="he-IL" dirty="0"/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6A3F9028-A2A5-4504-8492-5BB65C014540}"/>
              </a:ext>
            </a:extLst>
          </p:cNvPr>
          <p:cNvSpPr/>
          <p:nvPr/>
        </p:nvSpPr>
        <p:spPr bwMode="auto">
          <a:xfrm>
            <a:off x="510790" y="2673180"/>
            <a:ext cx="313916" cy="3509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F11407D5-F92B-4683-BBBA-A5EF964ACC18}"/>
              </a:ext>
            </a:extLst>
          </p:cNvPr>
          <p:cNvSpPr/>
          <p:nvPr/>
        </p:nvSpPr>
        <p:spPr bwMode="auto">
          <a:xfrm>
            <a:off x="3498824" y="2673180"/>
            <a:ext cx="313916" cy="3509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6994A077-B7CE-4FD8-8227-2D33748E436B}"/>
              </a:ext>
            </a:extLst>
          </p:cNvPr>
          <p:cNvSpPr/>
          <p:nvPr/>
        </p:nvSpPr>
        <p:spPr bwMode="auto">
          <a:xfrm>
            <a:off x="1225121" y="2034079"/>
            <a:ext cx="521343" cy="16291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075A5F31-8F02-4B60-B19D-16C718769E26}"/>
              </a:ext>
            </a:extLst>
          </p:cNvPr>
          <p:cNvSpPr/>
          <p:nvPr/>
        </p:nvSpPr>
        <p:spPr bwMode="auto">
          <a:xfrm>
            <a:off x="2577066" y="2031270"/>
            <a:ext cx="521343" cy="16291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EB4ABD68-25A2-4680-92B4-57130EBF32CE}"/>
              </a:ext>
            </a:extLst>
          </p:cNvPr>
          <p:cNvSpPr txBox="1"/>
          <p:nvPr/>
        </p:nvSpPr>
        <p:spPr>
          <a:xfrm>
            <a:off x="1298051" y="1686127"/>
            <a:ext cx="289635" cy="284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1D75858-71B5-48DC-A083-3D8FA899FB3D}"/>
              </a:ext>
            </a:extLst>
          </p:cNvPr>
          <p:cNvSpPr txBox="1"/>
          <p:nvPr/>
        </p:nvSpPr>
        <p:spPr>
          <a:xfrm>
            <a:off x="2689860" y="1679532"/>
            <a:ext cx="289635" cy="284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6DA44203-2396-4F34-B984-C6E8D00BC012}"/>
              </a:ext>
            </a:extLst>
          </p:cNvPr>
          <p:cNvCxnSpPr>
            <a:stCxn id="6" idx="7"/>
          </p:cNvCxnSpPr>
          <p:nvPr/>
        </p:nvCxnSpPr>
        <p:spPr bwMode="auto">
          <a:xfrm flipV="1">
            <a:off x="778735" y="2365681"/>
            <a:ext cx="446387" cy="358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D63E9BE7-9361-4119-AFD6-F68055466ACC}"/>
              </a:ext>
            </a:extLst>
          </p:cNvPr>
          <p:cNvCxnSpPr>
            <a:cxnSpLocks/>
            <a:stCxn id="6" idx="5"/>
          </p:cNvCxnSpPr>
          <p:nvPr/>
        </p:nvCxnSpPr>
        <p:spPr bwMode="auto">
          <a:xfrm>
            <a:off x="778735" y="2972715"/>
            <a:ext cx="446387" cy="3915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AFA007E0-39D5-46B9-94CA-B7C567D8976E}"/>
              </a:ext>
            </a:extLst>
          </p:cNvPr>
          <p:cNvCxnSpPr>
            <a:endCxn id="8" idx="1"/>
          </p:cNvCxnSpPr>
          <p:nvPr/>
        </p:nvCxnSpPr>
        <p:spPr bwMode="auto">
          <a:xfrm>
            <a:off x="3130245" y="2506420"/>
            <a:ext cx="414551" cy="21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12BA3AE7-694C-484A-9919-5EC409209712}"/>
              </a:ext>
            </a:extLst>
          </p:cNvPr>
          <p:cNvCxnSpPr>
            <a:endCxn id="8" idx="3"/>
          </p:cNvCxnSpPr>
          <p:nvPr/>
        </p:nvCxnSpPr>
        <p:spPr bwMode="auto">
          <a:xfrm flipV="1">
            <a:off x="3093207" y="2972715"/>
            <a:ext cx="451589" cy="2833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329A7356-0E14-45F1-BDCA-23F5AF553031}"/>
                  </a:ext>
                </a:extLst>
              </p14:cNvPr>
              <p14:cNvContentPartPr/>
              <p14:nvPr/>
            </p14:nvContentPartPr>
            <p14:xfrm>
              <a:off x="1259578" y="2851954"/>
              <a:ext cx="387961" cy="738498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329A7356-0E14-45F1-BDCA-23F5AF5530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6597" y="2788973"/>
                <a:ext cx="513562" cy="8641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צורה חופשית: צורה 19">
            <a:extLst>
              <a:ext uri="{FF2B5EF4-FFF2-40B4-BE49-F238E27FC236}">
                <a16:creationId xmlns:a16="http://schemas.microsoft.com/office/drawing/2014/main" id="{6F6EB37E-D7BF-4748-8E0A-0E8389BD3021}"/>
              </a:ext>
            </a:extLst>
          </p:cNvPr>
          <p:cNvSpPr/>
          <p:nvPr/>
        </p:nvSpPr>
        <p:spPr bwMode="auto">
          <a:xfrm>
            <a:off x="410631" y="1620269"/>
            <a:ext cx="3072275" cy="1683479"/>
          </a:xfrm>
          <a:custGeom>
            <a:avLst/>
            <a:gdLst>
              <a:gd name="connsiteX0" fmla="*/ 1710389 w 4637785"/>
              <a:gd name="connsiteY0" fmla="*/ 105255 h 2091937"/>
              <a:gd name="connsiteX1" fmla="*/ 1710389 w 4637785"/>
              <a:gd name="connsiteY1" fmla="*/ 105255 h 2091937"/>
              <a:gd name="connsiteX2" fmla="*/ 1585399 w 4637785"/>
              <a:gd name="connsiteY2" fmla="*/ 118411 h 2091937"/>
              <a:gd name="connsiteX3" fmla="*/ 1565664 w 4637785"/>
              <a:gd name="connsiteY3" fmla="*/ 124990 h 2091937"/>
              <a:gd name="connsiteX4" fmla="*/ 1513036 w 4637785"/>
              <a:gd name="connsiteY4" fmla="*/ 138147 h 2091937"/>
              <a:gd name="connsiteX5" fmla="*/ 1460409 w 4637785"/>
              <a:gd name="connsiteY5" fmla="*/ 151304 h 2091937"/>
              <a:gd name="connsiteX6" fmla="*/ 1434095 w 4637785"/>
              <a:gd name="connsiteY6" fmla="*/ 157882 h 2091937"/>
              <a:gd name="connsiteX7" fmla="*/ 1388046 w 4637785"/>
              <a:gd name="connsiteY7" fmla="*/ 177617 h 2091937"/>
              <a:gd name="connsiteX8" fmla="*/ 1355154 w 4637785"/>
              <a:gd name="connsiteY8" fmla="*/ 184196 h 2091937"/>
              <a:gd name="connsiteX9" fmla="*/ 1322262 w 4637785"/>
              <a:gd name="connsiteY9" fmla="*/ 197352 h 2091937"/>
              <a:gd name="connsiteX10" fmla="*/ 1302527 w 4637785"/>
              <a:gd name="connsiteY10" fmla="*/ 203931 h 2091937"/>
              <a:gd name="connsiteX11" fmla="*/ 1236743 w 4637785"/>
              <a:gd name="connsiteY11" fmla="*/ 230245 h 2091937"/>
              <a:gd name="connsiteX12" fmla="*/ 1217008 w 4637785"/>
              <a:gd name="connsiteY12" fmla="*/ 243401 h 2091937"/>
              <a:gd name="connsiteX13" fmla="*/ 1170959 w 4637785"/>
              <a:gd name="connsiteY13" fmla="*/ 263137 h 2091937"/>
              <a:gd name="connsiteX14" fmla="*/ 1151223 w 4637785"/>
              <a:gd name="connsiteY14" fmla="*/ 276293 h 2091937"/>
              <a:gd name="connsiteX15" fmla="*/ 1098596 w 4637785"/>
              <a:gd name="connsiteY15" fmla="*/ 289450 h 2091937"/>
              <a:gd name="connsiteX16" fmla="*/ 1019655 w 4637785"/>
              <a:gd name="connsiteY16" fmla="*/ 328921 h 2091937"/>
              <a:gd name="connsiteX17" fmla="*/ 999920 w 4637785"/>
              <a:gd name="connsiteY17" fmla="*/ 335499 h 2091937"/>
              <a:gd name="connsiteX18" fmla="*/ 947292 w 4637785"/>
              <a:gd name="connsiteY18" fmla="*/ 355234 h 2091937"/>
              <a:gd name="connsiteX19" fmla="*/ 927557 w 4637785"/>
              <a:gd name="connsiteY19" fmla="*/ 368391 h 2091937"/>
              <a:gd name="connsiteX20" fmla="*/ 861773 w 4637785"/>
              <a:gd name="connsiteY20" fmla="*/ 401283 h 2091937"/>
              <a:gd name="connsiteX21" fmla="*/ 835459 w 4637785"/>
              <a:gd name="connsiteY21" fmla="*/ 427597 h 2091937"/>
              <a:gd name="connsiteX22" fmla="*/ 763097 w 4637785"/>
              <a:gd name="connsiteY22" fmla="*/ 460489 h 2091937"/>
              <a:gd name="connsiteX23" fmla="*/ 717048 w 4637785"/>
              <a:gd name="connsiteY23" fmla="*/ 493381 h 2091937"/>
              <a:gd name="connsiteX24" fmla="*/ 690734 w 4637785"/>
              <a:gd name="connsiteY24" fmla="*/ 506538 h 2091937"/>
              <a:gd name="connsiteX25" fmla="*/ 638107 w 4637785"/>
              <a:gd name="connsiteY25" fmla="*/ 546009 h 2091937"/>
              <a:gd name="connsiteX26" fmla="*/ 592058 w 4637785"/>
              <a:gd name="connsiteY26" fmla="*/ 572322 h 2091937"/>
              <a:gd name="connsiteX27" fmla="*/ 539431 w 4637785"/>
              <a:gd name="connsiteY27" fmla="*/ 611793 h 2091937"/>
              <a:gd name="connsiteX28" fmla="*/ 513117 w 4637785"/>
              <a:gd name="connsiteY28" fmla="*/ 631528 h 2091937"/>
              <a:gd name="connsiteX29" fmla="*/ 486803 w 4637785"/>
              <a:gd name="connsiteY29" fmla="*/ 651263 h 2091937"/>
              <a:gd name="connsiteX30" fmla="*/ 467068 w 4637785"/>
              <a:gd name="connsiteY30" fmla="*/ 670998 h 2091937"/>
              <a:gd name="connsiteX31" fmla="*/ 401284 w 4637785"/>
              <a:gd name="connsiteY31" fmla="*/ 723626 h 2091937"/>
              <a:gd name="connsiteX32" fmla="*/ 381549 w 4637785"/>
              <a:gd name="connsiteY32" fmla="*/ 736783 h 2091937"/>
              <a:gd name="connsiteX33" fmla="*/ 342078 w 4637785"/>
              <a:gd name="connsiteY33" fmla="*/ 789410 h 2091937"/>
              <a:gd name="connsiteX34" fmla="*/ 322343 w 4637785"/>
              <a:gd name="connsiteY34" fmla="*/ 809145 h 2091937"/>
              <a:gd name="connsiteX35" fmla="*/ 309186 w 4637785"/>
              <a:gd name="connsiteY35" fmla="*/ 828880 h 2091937"/>
              <a:gd name="connsiteX36" fmla="*/ 263137 w 4637785"/>
              <a:gd name="connsiteY36" fmla="*/ 874929 h 2091937"/>
              <a:gd name="connsiteX37" fmla="*/ 223667 w 4637785"/>
              <a:gd name="connsiteY37" fmla="*/ 914400 h 2091937"/>
              <a:gd name="connsiteX38" fmla="*/ 203931 w 4637785"/>
              <a:gd name="connsiteY38" fmla="*/ 934135 h 2091937"/>
              <a:gd name="connsiteX39" fmla="*/ 184196 w 4637785"/>
              <a:gd name="connsiteY39" fmla="*/ 967027 h 2091937"/>
              <a:gd name="connsiteX40" fmla="*/ 164461 w 4637785"/>
              <a:gd name="connsiteY40" fmla="*/ 980184 h 2091937"/>
              <a:gd name="connsiteX41" fmla="*/ 151304 w 4637785"/>
              <a:gd name="connsiteY41" fmla="*/ 999919 h 2091937"/>
              <a:gd name="connsiteX42" fmla="*/ 144726 w 4637785"/>
              <a:gd name="connsiteY42" fmla="*/ 1019655 h 2091937"/>
              <a:gd name="connsiteX43" fmla="*/ 105255 w 4637785"/>
              <a:gd name="connsiteY43" fmla="*/ 1072282 h 2091937"/>
              <a:gd name="connsiteX44" fmla="*/ 98677 w 4637785"/>
              <a:gd name="connsiteY44" fmla="*/ 1092017 h 2091937"/>
              <a:gd name="connsiteX45" fmla="*/ 85520 w 4637785"/>
              <a:gd name="connsiteY45" fmla="*/ 1118331 h 2091937"/>
              <a:gd name="connsiteX46" fmla="*/ 78941 w 4637785"/>
              <a:gd name="connsiteY46" fmla="*/ 1144645 h 2091937"/>
              <a:gd name="connsiteX47" fmla="*/ 59206 w 4637785"/>
              <a:gd name="connsiteY47" fmla="*/ 1177537 h 2091937"/>
              <a:gd name="connsiteX48" fmla="*/ 26314 w 4637785"/>
              <a:gd name="connsiteY48" fmla="*/ 1289370 h 2091937"/>
              <a:gd name="connsiteX49" fmla="*/ 19736 w 4637785"/>
              <a:gd name="connsiteY49" fmla="*/ 1335419 h 2091937"/>
              <a:gd name="connsiteX50" fmla="*/ 13157 w 4637785"/>
              <a:gd name="connsiteY50" fmla="*/ 1355154 h 2091937"/>
              <a:gd name="connsiteX51" fmla="*/ 0 w 4637785"/>
              <a:gd name="connsiteY51" fmla="*/ 1420938 h 2091937"/>
              <a:gd name="connsiteX52" fmla="*/ 6579 w 4637785"/>
              <a:gd name="connsiteY52" fmla="*/ 1618291 h 2091937"/>
              <a:gd name="connsiteX53" fmla="*/ 26314 w 4637785"/>
              <a:gd name="connsiteY53" fmla="*/ 1769594 h 2091937"/>
              <a:gd name="connsiteX54" fmla="*/ 46049 w 4637785"/>
              <a:gd name="connsiteY54" fmla="*/ 1815643 h 2091937"/>
              <a:gd name="connsiteX55" fmla="*/ 59206 w 4637785"/>
              <a:gd name="connsiteY55" fmla="*/ 1848535 h 2091937"/>
              <a:gd name="connsiteX56" fmla="*/ 65785 w 4637785"/>
              <a:gd name="connsiteY56" fmla="*/ 1868270 h 2091937"/>
              <a:gd name="connsiteX57" fmla="*/ 98677 w 4637785"/>
              <a:gd name="connsiteY57" fmla="*/ 1920898 h 2091937"/>
              <a:gd name="connsiteX58" fmla="*/ 124990 w 4637785"/>
              <a:gd name="connsiteY58" fmla="*/ 1940633 h 2091937"/>
              <a:gd name="connsiteX59" fmla="*/ 138147 w 4637785"/>
              <a:gd name="connsiteY59" fmla="*/ 1960368 h 2091937"/>
              <a:gd name="connsiteX60" fmla="*/ 177618 w 4637785"/>
              <a:gd name="connsiteY60" fmla="*/ 1999839 h 2091937"/>
              <a:gd name="connsiteX61" fmla="*/ 256559 w 4637785"/>
              <a:gd name="connsiteY61" fmla="*/ 2052466 h 2091937"/>
              <a:gd name="connsiteX62" fmla="*/ 296029 w 4637785"/>
              <a:gd name="connsiteY62" fmla="*/ 2065623 h 2091937"/>
              <a:gd name="connsiteX63" fmla="*/ 322343 w 4637785"/>
              <a:gd name="connsiteY63" fmla="*/ 2078780 h 2091937"/>
              <a:gd name="connsiteX64" fmla="*/ 401284 w 4637785"/>
              <a:gd name="connsiteY64" fmla="*/ 2091937 h 2091937"/>
              <a:gd name="connsiteX65" fmla="*/ 467068 w 4637785"/>
              <a:gd name="connsiteY65" fmla="*/ 2085358 h 2091937"/>
              <a:gd name="connsiteX66" fmla="*/ 572323 w 4637785"/>
              <a:gd name="connsiteY66" fmla="*/ 2078780 h 2091937"/>
              <a:gd name="connsiteX67" fmla="*/ 624950 w 4637785"/>
              <a:gd name="connsiteY67" fmla="*/ 2065623 h 2091937"/>
              <a:gd name="connsiteX68" fmla="*/ 664421 w 4637785"/>
              <a:gd name="connsiteY68" fmla="*/ 2059045 h 2091937"/>
              <a:gd name="connsiteX69" fmla="*/ 710469 w 4637785"/>
              <a:gd name="connsiteY69" fmla="*/ 2039309 h 2091937"/>
              <a:gd name="connsiteX70" fmla="*/ 749940 w 4637785"/>
              <a:gd name="connsiteY70" fmla="*/ 2019574 h 2091937"/>
              <a:gd name="connsiteX71" fmla="*/ 769675 w 4637785"/>
              <a:gd name="connsiteY71" fmla="*/ 2006417 h 2091937"/>
              <a:gd name="connsiteX72" fmla="*/ 789410 w 4637785"/>
              <a:gd name="connsiteY72" fmla="*/ 1999839 h 2091937"/>
              <a:gd name="connsiteX73" fmla="*/ 835459 w 4637785"/>
              <a:gd name="connsiteY73" fmla="*/ 1973525 h 2091937"/>
              <a:gd name="connsiteX74" fmla="*/ 855195 w 4637785"/>
              <a:gd name="connsiteY74" fmla="*/ 1960368 h 2091937"/>
              <a:gd name="connsiteX75" fmla="*/ 914400 w 4637785"/>
              <a:gd name="connsiteY75" fmla="*/ 1934055 h 2091937"/>
              <a:gd name="connsiteX76" fmla="*/ 940714 w 4637785"/>
              <a:gd name="connsiteY76" fmla="*/ 1920898 h 2091937"/>
              <a:gd name="connsiteX77" fmla="*/ 973606 w 4637785"/>
              <a:gd name="connsiteY77" fmla="*/ 1907741 h 2091937"/>
              <a:gd name="connsiteX78" fmla="*/ 999920 w 4637785"/>
              <a:gd name="connsiteY78" fmla="*/ 1888006 h 2091937"/>
              <a:gd name="connsiteX79" fmla="*/ 1059126 w 4637785"/>
              <a:gd name="connsiteY79" fmla="*/ 1855114 h 2091937"/>
              <a:gd name="connsiteX80" fmla="*/ 1085439 w 4637785"/>
              <a:gd name="connsiteY80" fmla="*/ 1835378 h 2091937"/>
              <a:gd name="connsiteX81" fmla="*/ 1118331 w 4637785"/>
              <a:gd name="connsiteY81" fmla="*/ 1815643 h 2091937"/>
              <a:gd name="connsiteX82" fmla="*/ 1144645 w 4637785"/>
              <a:gd name="connsiteY82" fmla="*/ 1795908 h 2091937"/>
              <a:gd name="connsiteX83" fmla="*/ 1190694 w 4637785"/>
              <a:gd name="connsiteY83" fmla="*/ 1776173 h 2091937"/>
              <a:gd name="connsiteX84" fmla="*/ 1223586 w 4637785"/>
              <a:gd name="connsiteY84" fmla="*/ 1756437 h 2091937"/>
              <a:gd name="connsiteX85" fmla="*/ 1249900 w 4637785"/>
              <a:gd name="connsiteY85" fmla="*/ 1736702 h 2091937"/>
              <a:gd name="connsiteX86" fmla="*/ 1276213 w 4637785"/>
              <a:gd name="connsiteY86" fmla="*/ 1730124 h 2091937"/>
              <a:gd name="connsiteX87" fmla="*/ 1328841 w 4637785"/>
              <a:gd name="connsiteY87" fmla="*/ 1703810 h 2091937"/>
              <a:gd name="connsiteX88" fmla="*/ 1361733 w 4637785"/>
              <a:gd name="connsiteY88" fmla="*/ 1684075 h 2091937"/>
              <a:gd name="connsiteX89" fmla="*/ 1427517 w 4637785"/>
              <a:gd name="connsiteY89" fmla="*/ 1651183 h 2091937"/>
              <a:gd name="connsiteX90" fmla="*/ 1453831 w 4637785"/>
              <a:gd name="connsiteY90" fmla="*/ 1638026 h 2091937"/>
              <a:gd name="connsiteX91" fmla="*/ 1493301 w 4637785"/>
              <a:gd name="connsiteY91" fmla="*/ 1618291 h 2091937"/>
              <a:gd name="connsiteX92" fmla="*/ 1545928 w 4637785"/>
              <a:gd name="connsiteY92" fmla="*/ 1591977 h 2091937"/>
              <a:gd name="connsiteX93" fmla="*/ 1572242 w 4637785"/>
              <a:gd name="connsiteY93" fmla="*/ 1578820 h 2091937"/>
              <a:gd name="connsiteX94" fmla="*/ 1638026 w 4637785"/>
              <a:gd name="connsiteY94" fmla="*/ 1559085 h 2091937"/>
              <a:gd name="connsiteX95" fmla="*/ 1664340 w 4637785"/>
              <a:gd name="connsiteY95" fmla="*/ 1545928 h 2091937"/>
              <a:gd name="connsiteX96" fmla="*/ 1730124 w 4637785"/>
              <a:gd name="connsiteY96" fmla="*/ 1532771 h 2091937"/>
              <a:gd name="connsiteX97" fmla="*/ 1756438 w 4637785"/>
              <a:gd name="connsiteY97" fmla="*/ 1519614 h 2091937"/>
              <a:gd name="connsiteX98" fmla="*/ 1795908 w 4637785"/>
              <a:gd name="connsiteY98" fmla="*/ 1513036 h 2091937"/>
              <a:gd name="connsiteX99" fmla="*/ 1855114 w 4637785"/>
              <a:gd name="connsiteY99" fmla="*/ 1499879 h 2091937"/>
              <a:gd name="connsiteX100" fmla="*/ 1960369 w 4637785"/>
              <a:gd name="connsiteY100" fmla="*/ 1466987 h 2091937"/>
              <a:gd name="connsiteX101" fmla="*/ 2006418 w 4637785"/>
              <a:gd name="connsiteY101" fmla="*/ 1460409 h 2091937"/>
              <a:gd name="connsiteX102" fmla="*/ 2039310 w 4637785"/>
              <a:gd name="connsiteY102" fmla="*/ 1453830 h 2091937"/>
              <a:gd name="connsiteX103" fmla="*/ 2098515 w 4637785"/>
              <a:gd name="connsiteY103" fmla="*/ 1447252 h 2091937"/>
              <a:gd name="connsiteX104" fmla="*/ 2131408 w 4637785"/>
              <a:gd name="connsiteY104" fmla="*/ 1440673 h 2091937"/>
              <a:gd name="connsiteX105" fmla="*/ 2749779 w 4637785"/>
              <a:gd name="connsiteY105" fmla="*/ 1427516 h 2091937"/>
              <a:gd name="connsiteX106" fmla="*/ 3308944 w 4637785"/>
              <a:gd name="connsiteY106" fmla="*/ 1440673 h 2091937"/>
              <a:gd name="connsiteX107" fmla="*/ 3348415 w 4637785"/>
              <a:gd name="connsiteY107" fmla="*/ 1447252 h 2091937"/>
              <a:gd name="connsiteX108" fmla="*/ 3407621 w 4637785"/>
              <a:gd name="connsiteY108" fmla="*/ 1453830 h 2091937"/>
              <a:gd name="connsiteX109" fmla="*/ 3585238 w 4637785"/>
              <a:gd name="connsiteY109" fmla="*/ 1466987 h 2091937"/>
              <a:gd name="connsiteX110" fmla="*/ 3999678 w 4637785"/>
              <a:gd name="connsiteY110" fmla="*/ 1466987 h 2091937"/>
              <a:gd name="connsiteX111" fmla="*/ 4045727 w 4637785"/>
              <a:gd name="connsiteY111" fmla="*/ 1460409 h 2091937"/>
              <a:gd name="connsiteX112" fmla="*/ 4164138 w 4637785"/>
              <a:gd name="connsiteY112" fmla="*/ 1447252 h 2091937"/>
              <a:gd name="connsiteX113" fmla="*/ 4203609 w 4637785"/>
              <a:gd name="connsiteY113" fmla="*/ 1434095 h 2091937"/>
              <a:gd name="connsiteX114" fmla="*/ 4236501 w 4637785"/>
              <a:gd name="connsiteY114" fmla="*/ 1414360 h 2091937"/>
              <a:gd name="connsiteX115" fmla="*/ 4262815 w 4637785"/>
              <a:gd name="connsiteY115" fmla="*/ 1401203 h 2091937"/>
              <a:gd name="connsiteX116" fmla="*/ 4354913 w 4637785"/>
              <a:gd name="connsiteY116" fmla="*/ 1348575 h 2091937"/>
              <a:gd name="connsiteX117" fmla="*/ 4374648 w 4637785"/>
              <a:gd name="connsiteY117" fmla="*/ 1322262 h 2091937"/>
              <a:gd name="connsiteX118" fmla="*/ 4394383 w 4637785"/>
              <a:gd name="connsiteY118" fmla="*/ 1309105 h 2091937"/>
              <a:gd name="connsiteX119" fmla="*/ 4433854 w 4637785"/>
              <a:gd name="connsiteY119" fmla="*/ 1263056 h 2091937"/>
              <a:gd name="connsiteX120" fmla="*/ 4506216 w 4637785"/>
              <a:gd name="connsiteY120" fmla="*/ 1177537 h 2091937"/>
              <a:gd name="connsiteX121" fmla="*/ 4585157 w 4637785"/>
              <a:gd name="connsiteY121" fmla="*/ 1065704 h 2091937"/>
              <a:gd name="connsiteX122" fmla="*/ 4604892 w 4637785"/>
              <a:gd name="connsiteY122" fmla="*/ 1019655 h 2091937"/>
              <a:gd name="connsiteX123" fmla="*/ 4624628 w 4637785"/>
              <a:gd name="connsiteY123" fmla="*/ 960449 h 2091937"/>
              <a:gd name="connsiteX124" fmla="*/ 4637785 w 4637785"/>
              <a:gd name="connsiteY124" fmla="*/ 855194 h 2091937"/>
              <a:gd name="connsiteX125" fmla="*/ 4631206 w 4637785"/>
              <a:gd name="connsiteY125" fmla="*/ 776253 h 2091937"/>
              <a:gd name="connsiteX126" fmla="*/ 4618049 w 4637785"/>
              <a:gd name="connsiteY126" fmla="*/ 703891 h 2091937"/>
              <a:gd name="connsiteX127" fmla="*/ 4611471 w 4637785"/>
              <a:gd name="connsiteY127" fmla="*/ 664420 h 2091937"/>
              <a:gd name="connsiteX128" fmla="*/ 4558844 w 4637785"/>
              <a:gd name="connsiteY128" fmla="*/ 598636 h 2091937"/>
              <a:gd name="connsiteX129" fmla="*/ 4539108 w 4637785"/>
              <a:gd name="connsiteY129" fmla="*/ 572322 h 2091937"/>
              <a:gd name="connsiteX130" fmla="*/ 4466746 w 4637785"/>
              <a:gd name="connsiteY130" fmla="*/ 506538 h 2091937"/>
              <a:gd name="connsiteX131" fmla="*/ 4440432 w 4637785"/>
              <a:gd name="connsiteY131" fmla="*/ 480224 h 2091937"/>
              <a:gd name="connsiteX132" fmla="*/ 4381226 w 4637785"/>
              <a:gd name="connsiteY132" fmla="*/ 434175 h 2091937"/>
              <a:gd name="connsiteX133" fmla="*/ 4328599 w 4637785"/>
              <a:gd name="connsiteY133" fmla="*/ 394705 h 2091937"/>
              <a:gd name="connsiteX134" fmla="*/ 4289128 w 4637785"/>
              <a:gd name="connsiteY134" fmla="*/ 361813 h 2091937"/>
              <a:gd name="connsiteX135" fmla="*/ 4262815 w 4637785"/>
              <a:gd name="connsiteY135" fmla="*/ 348656 h 2091937"/>
              <a:gd name="connsiteX136" fmla="*/ 4216766 w 4637785"/>
              <a:gd name="connsiteY136" fmla="*/ 322342 h 2091937"/>
              <a:gd name="connsiteX137" fmla="*/ 4177295 w 4637785"/>
              <a:gd name="connsiteY137" fmla="*/ 302607 h 2091937"/>
              <a:gd name="connsiteX138" fmla="*/ 4098354 w 4637785"/>
              <a:gd name="connsiteY138" fmla="*/ 256558 h 2091937"/>
              <a:gd name="connsiteX139" fmla="*/ 4006256 w 4637785"/>
              <a:gd name="connsiteY139" fmla="*/ 210509 h 2091937"/>
              <a:gd name="connsiteX140" fmla="*/ 3966786 w 4637785"/>
              <a:gd name="connsiteY140" fmla="*/ 190774 h 2091937"/>
              <a:gd name="connsiteX141" fmla="*/ 3920737 w 4637785"/>
              <a:gd name="connsiteY141" fmla="*/ 171039 h 2091937"/>
              <a:gd name="connsiteX142" fmla="*/ 3881267 w 4637785"/>
              <a:gd name="connsiteY142" fmla="*/ 151304 h 2091937"/>
              <a:gd name="connsiteX143" fmla="*/ 3828639 w 4637785"/>
              <a:gd name="connsiteY143" fmla="*/ 138147 h 2091937"/>
              <a:gd name="connsiteX144" fmla="*/ 3789169 w 4637785"/>
              <a:gd name="connsiteY144" fmla="*/ 124990 h 2091937"/>
              <a:gd name="connsiteX145" fmla="*/ 3703649 w 4637785"/>
              <a:gd name="connsiteY145" fmla="*/ 105255 h 2091937"/>
              <a:gd name="connsiteX146" fmla="*/ 3651022 w 4637785"/>
              <a:gd name="connsiteY146" fmla="*/ 98676 h 2091937"/>
              <a:gd name="connsiteX147" fmla="*/ 3611551 w 4637785"/>
              <a:gd name="connsiteY147" fmla="*/ 85519 h 2091937"/>
              <a:gd name="connsiteX148" fmla="*/ 3558924 w 4637785"/>
              <a:gd name="connsiteY148" fmla="*/ 78941 h 2091937"/>
              <a:gd name="connsiteX149" fmla="*/ 3512875 w 4637785"/>
              <a:gd name="connsiteY149" fmla="*/ 72362 h 2091937"/>
              <a:gd name="connsiteX150" fmla="*/ 3420777 w 4637785"/>
              <a:gd name="connsiteY150" fmla="*/ 59206 h 2091937"/>
              <a:gd name="connsiteX151" fmla="*/ 3315523 w 4637785"/>
              <a:gd name="connsiteY151" fmla="*/ 46049 h 2091937"/>
              <a:gd name="connsiteX152" fmla="*/ 3230003 w 4637785"/>
              <a:gd name="connsiteY152" fmla="*/ 39470 h 2091937"/>
              <a:gd name="connsiteX153" fmla="*/ 3190533 w 4637785"/>
              <a:gd name="connsiteY153" fmla="*/ 32892 h 2091937"/>
              <a:gd name="connsiteX154" fmla="*/ 3105013 w 4637785"/>
              <a:gd name="connsiteY154" fmla="*/ 19735 h 2091937"/>
              <a:gd name="connsiteX155" fmla="*/ 2980023 w 4637785"/>
              <a:gd name="connsiteY155" fmla="*/ 13157 h 2091937"/>
              <a:gd name="connsiteX156" fmla="*/ 2874769 w 4637785"/>
              <a:gd name="connsiteY156" fmla="*/ 0 h 2091937"/>
              <a:gd name="connsiteX157" fmla="*/ 2591897 w 4637785"/>
              <a:gd name="connsiteY157" fmla="*/ 6578 h 2091937"/>
              <a:gd name="connsiteX158" fmla="*/ 2427436 w 4637785"/>
              <a:gd name="connsiteY158" fmla="*/ 13157 h 2091937"/>
              <a:gd name="connsiteX159" fmla="*/ 2243241 w 4637785"/>
              <a:gd name="connsiteY159" fmla="*/ 19735 h 2091937"/>
              <a:gd name="connsiteX160" fmla="*/ 2144564 w 4637785"/>
              <a:gd name="connsiteY160" fmla="*/ 32892 h 2091937"/>
              <a:gd name="connsiteX161" fmla="*/ 2118251 w 4637785"/>
              <a:gd name="connsiteY161" fmla="*/ 39470 h 2091937"/>
              <a:gd name="connsiteX162" fmla="*/ 1993261 w 4637785"/>
              <a:gd name="connsiteY162" fmla="*/ 52627 h 2091937"/>
              <a:gd name="connsiteX163" fmla="*/ 1894585 w 4637785"/>
              <a:gd name="connsiteY163" fmla="*/ 72362 h 2091937"/>
              <a:gd name="connsiteX164" fmla="*/ 1868271 w 4637785"/>
              <a:gd name="connsiteY164" fmla="*/ 78941 h 2091937"/>
              <a:gd name="connsiteX165" fmla="*/ 1841957 w 4637785"/>
              <a:gd name="connsiteY165" fmla="*/ 92098 h 2091937"/>
              <a:gd name="connsiteX166" fmla="*/ 1782751 w 4637785"/>
              <a:gd name="connsiteY166" fmla="*/ 98676 h 2091937"/>
              <a:gd name="connsiteX167" fmla="*/ 1736703 w 4637785"/>
              <a:gd name="connsiteY167" fmla="*/ 105255 h 2091937"/>
              <a:gd name="connsiteX168" fmla="*/ 1710389 w 4637785"/>
              <a:gd name="connsiteY168" fmla="*/ 111833 h 2091937"/>
              <a:gd name="connsiteX169" fmla="*/ 1710389 w 4637785"/>
              <a:gd name="connsiteY169" fmla="*/ 105255 h 209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4637785" h="2091937">
                <a:moveTo>
                  <a:pt x="1710389" y="105255"/>
                </a:moveTo>
                <a:lnTo>
                  <a:pt x="1710389" y="105255"/>
                </a:lnTo>
                <a:cubicBezTo>
                  <a:pt x="1668726" y="109640"/>
                  <a:pt x="1626908" y="112751"/>
                  <a:pt x="1585399" y="118411"/>
                </a:cubicBezTo>
                <a:cubicBezTo>
                  <a:pt x="1578528" y="119348"/>
                  <a:pt x="1572354" y="123165"/>
                  <a:pt x="1565664" y="124990"/>
                </a:cubicBezTo>
                <a:cubicBezTo>
                  <a:pt x="1548219" y="129748"/>
                  <a:pt x="1530579" y="133761"/>
                  <a:pt x="1513036" y="138147"/>
                </a:cubicBezTo>
                <a:lnTo>
                  <a:pt x="1460409" y="151304"/>
                </a:lnTo>
                <a:cubicBezTo>
                  <a:pt x="1451638" y="153497"/>
                  <a:pt x="1442405" y="154321"/>
                  <a:pt x="1434095" y="157882"/>
                </a:cubicBezTo>
                <a:cubicBezTo>
                  <a:pt x="1418745" y="164460"/>
                  <a:pt x="1403889" y="172336"/>
                  <a:pt x="1388046" y="177617"/>
                </a:cubicBezTo>
                <a:cubicBezTo>
                  <a:pt x="1377439" y="181153"/>
                  <a:pt x="1365864" y="180983"/>
                  <a:pt x="1355154" y="184196"/>
                </a:cubicBezTo>
                <a:cubicBezTo>
                  <a:pt x="1343844" y="187589"/>
                  <a:pt x="1333319" y="193206"/>
                  <a:pt x="1322262" y="197352"/>
                </a:cubicBezTo>
                <a:cubicBezTo>
                  <a:pt x="1315769" y="199787"/>
                  <a:pt x="1308999" y="201442"/>
                  <a:pt x="1302527" y="203931"/>
                </a:cubicBezTo>
                <a:cubicBezTo>
                  <a:pt x="1280484" y="212409"/>
                  <a:pt x="1258187" y="220348"/>
                  <a:pt x="1236743" y="230245"/>
                </a:cubicBezTo>
                <a:cubicBezTo>
                  <a:pt x="1229565" y="233558"/>
                  <a:pt x="1224079" y="239865"/>
                  <a:pt x="1217008" y="243401"/>
                </a:cubicBezTo>
                <a:cubicBezTo>
                  <a:pt x="1202071" y="250869"/>
                  <a:pt x="1185896" y="255669"/>
                  <a:pt x="1170959" y="263137"/>
                </a:cubicBezTo>
                <a:cubicBezTo>
                  <a:pt x="1163887" y="266673"/>
                  <a:pt x="1158295" y="272757"/>
                  <a:pt x="1151223" y="276293"/>
                </a:cubicBezTo>
                <a:cubicBezTo>
                  <a:pt x="1137733" y="283038"/>
                  <a:pt x="1111114" y="286946"/>
                  <a:pt x="1098596" y="289450"/>
                </a:cubicBezTo>
                <a:cubicBezTo>
                  <a:pt x="1022424" y="319919"/>
                  <a:pt x="1116178" y="280659"/>
                  <a:pt x="1019655" y="328921"/>
                </a:cubicBezTo>
                <a:cubicBezTo>
                  <a:pt x="1013453" y="332022"/>
                  <a:pt x="1006437" y="333129"/>
                  <a:pt x="999920" y="335499"/>
                </a:cubicBezTo>
                <a:cubicBezTo>
                  <a:pt x="982312" y="341902"/>
                  <a:pt x="964348" y="347481"/>
                  <a:pt x="947292" y="355234"/>
                </a:cubicBezTo>
                <a:cubicBezTo>
                  <a:pt x="940094" y="358506"/>
                  <a:pt x="934518" y="364643"/>
                  <a:pt x="927557" y="368391"/>
                </a:cubicBezTo>
                <a:cubicBezTo>
                  <a:pt x="905971" y="380014"/>
                  <a:pt x="882396" y="388026"/>
                  <a:pt x="861773" y="401283"/>
                </a:cubicBezTo>
                <a:cubicBezTo>
                  <a:pt x="851339" y="407991"/>
                  <a:pt x="845621" y="420483"/>
                  <a:pt x="835459" y="427597"/>
                </a:cubicBezTo>
                <a:cubicBezTo>
                  <a:pt x="780080" y="466362"/>
                  <a:pt x="813939" y="430831"/>
                  <a:pt x="763097" y="460489"/>
                </a:cubicBezTo>
                <a:cubicBezTo>
                  <a:pt x="746803" y="469994"/>
                  <a:pt x="732962" y="483254"/>
                  <a:pt x="717048" y="493381"/>
                </a:cubicBezTo>
                <a:cubicBezTo>
                  <a:pt x="708774" y="498646"/>
                  <a:pt x="698894" y="501098"/>
                  <a:pt x="690734" y="506538"/>
                </a:cubicBezTo>
                <a:cubicBezTo>
                  <a:pt x="672489" y="518702"/>
                  <a:pt x="657146" y="535130"/>
                  <a:pt x="638107" y="546009"/>
                </a:cubicBezTo>
                <a:cubicBezTo>
                  <a:pt x="622757" y="554780"/>
                  <a:pt x="606768" y="562516"/>
                  <a:pt x="592058" y="572322"/>
                </a:cubicBezTo>
                <a:cubicBezTo>
                  <a:pt x="573813" y="584486"/>
                  <a:pt x="556973" y="598636"/>
                  <a:pt x="539431" y="611793"/>
                </a:cubicBezTo>
                <a:lnTo>
                  <a:pt x="513117" y="631528"/>
                </a:lnTo>
                <a:cubicBezTo>
                  <a:pt x="504346" y="638106"/>
                  <a:pt x="494556" y="643510"/>
                  <a:pt x="486803" y="651263"/>
                </a:cubicBezTo>
                <a:cubicBezTo>
                  <a:pt x="480225" y="657841"/>
                  <a:pt x="474021" y="664817"/>
                  <a:pt x="467068" y="670998"/>
                </a:cubicBezTo>
                <a:cubicBezTo>
                  <a:pt x="447197" y="688661"/>
                  <a:pt x="423359" y="707858"/>
                  <a:pt x="401284" y="723626"/>
                </a:cubicBezTo>
                <a:cubicBezTo>
                  <a:pt x="394850" y="728221"/>
                  <a:pt x="388127" y="732397"/>
                  <a:pt x="381549" y="736783"/>
                </a:cubicBezTo>
                <a:cubicBezTo>
                  <a:pt x="365883" y="760282"/>
                  <a:pt x="363955" y="764408"/>
                  <a:pt x="342078" y="789410"/>
                </a:cubicBezTo>
                <a:cubicBezTo>
                  <a:pt x="335952" y="796411"/>
                  <a:pt x="328299" y="801998"/>
                  <a:pt x="322343" y="809145"/>
                </a:cubicBezTo>
                <a:cubicBezTo>
                  <a:pt x="317282" y="815219"/>
                  <a:pt x="314475" y="823003"/>
                  <a:pt x="309186" y="828880"/>
                </a:cubicBezTo>
                <a:cubicBezTo>
                  <a:pt x="294664" y="845015"/>
                  <a:pt x="278487" y="859579"/>
                  <a:pt x="263137" y="874929"/>
                </a:cubicBezTo>
                <a:lnTo>
                  <a:pt x="223667" y="914400"/>
                </a:lnTo>
                <a:cubicBezTo>
                  <a:pt x="217088" y="920978"/>
                  <a:pt x="208718" y="926157"/>
                  <a:pt x="203931" y="934135"/>
                </a:cubicBezTo>
                <a:cubicBezTo>
                  <a:pt x="197353" y="945099"/>
                  <a:pt x="192517" y="957319"/>
                  <a:pt x="184196" y="967027"/>
                </a:cubicBezTo>
                <a:cubicBezTo>
                  <a:pt x="179051" y="973030"/>
                  <a:pt x="171039" y="975798"/>
                  <a:pt x="164461" y="980184"/>
                </a:cubicBezTo>
                <a:cubicBezTo>
                  <a:pt x="160075" y="986762"/>
                  <a:pt x="154840" y="992847"/>
                  <a:pt x="151304" y="999919"/>
                </a:cubicBezTo>
                <a:cubicBezTo>
                  <a:pt x="148203" y="1006121"/>
                  <a:pt x="148573" y="1013885"/>
                  <a:pt x="144726" y="1019655"/>
                </a:cubicBezTo>
                <a:cubicBezTo>
                  <a:pt x="99065" y="1088146"/>
                  <a:pt x="152980" y="976830"/>
                  <a:pt x="105255" y="1072282"/>
                </a:cubicBezTo>
                <a:cubicBezTo>
                  <a:pt x="102154" y="1078484"/>
                  <a:pt x="101408" y="1085644"/>
                  <a:pt x="98677" y="1092017"/>
                </a:cubicBezTo>
                <a:cubicBezTo>
                  <a:pt x="94814" y="1101031"/>
                  <a:pt x="88963" y="1109149"/>
                  <a:pt x="85520" y="1118331"/>
                </a:cubicBezTo>
                <a:cubicBezTo>
                  <a:pt x="82345" y="1126797"/>
                  <a:pt x="82613" y="1136383"/>
                  <a:pt x="78941" y="1144645"/>
                </a:cubicBezTo>
                <a:cubicBezTo>
                  <a:pt x="73748" y="1156329"/>
                  <a:pt x="64074" y="1165714"/>
                  <a:pt x="59206" y="1177537"/>
                </a:cubicBezTo>
                <a:cubicBezTo>
                  <a:pt x="42478" y="1218161"/>
                  <a:pt x="33042" y="1249001"/>
                  <a:pt x="26314" y="1289370"/>
                </a:cubicBezTo>
                <a:cubicBezTo>
                  <a:pt x="23765" y="1304665"/>
                  <a:pt x="22777" y="1320215"/>
                  <a:pt x="19736" y="1335419"/>
                </a:cubicBezTo>
                <a:cubicBezTo>
                  <a:pt x="18376" y="1342219"/>
                  <a:pt x="15062" y="1348487"/>
                  <a:pt x="13157" y="1355154"/>
                </a:cubicBezTo>
                <a:cubicBezTo>
                  <a:pt x="5309" y="1382623"/>
                  <a:pt x="5168" y="1389936"/>
                  <a:pt x="0" y="1420938"/>
                </a:cubicBezTo>
                <a:cubicBezTo>
                  <a:pt x="2193" y="1486722"/>
                  <a:pt x="3521" y="1552541"/>
                  <a:pt x="6579" y="1618291"/>
                </a:cubicBezTo>
                <a:cubicBezTo>
                  <a:pt x="8469" y="1658921"/>
                  <a:pt x="12558" y="1728324"/>
                  <a:pt x="26314" y="1769594"/>
                </a:cubicBezTo>
                <a:cubicBezTo>
                  <a:pt x="39824" y="1810125"/>
                  <a:pt x="24373" y="1766873"/>
                  <a:pt x="46049" y="1815643"/>
                </a:cubicBezTo>
                <a:cubicBezTo>
                  <a:pt x="50845" y="1826434"/>
                  <a:pt x="55060" y="1837478"/>
                  <a:pt x="59206" y="1848535"/>
                </a:cubicBezTo>
                <a:cubicBezTo>
                  <a:pt x="61641" y="1855028"/>
                  <a:pt x="63054" y="1861896"/>
                  <a:pt x="65785" y="1868270"/>
                </a:cubicBezTo>
                <a:cubicBezTo>
                  <a:pt x="73603" y="1886512"/>
                  <a:pt x="84507" y="1906728"/>
                  <a:pt x="98677" y="1920898"/>
                </a:cubicBezTo>
                <a:cubicBezTo>
                  <a:pt x="106430" y="1928651"/>
                  <a:pt x="117237" y="1932880"/>
                  <a:pt x="124990" y="1940633"/>
                </a:cubicBezTo>
                <a:cubicBezTo>
                  <a:pt x="130581" y="1946224"/>
                  <a:pt x="132894" y="1954459"/>
                  <a:pt x="138147" y="1960368"/>
                </a:cubicBezTo>
                <a:cubicBezTo>
                  <a:pt x="150509" y="1974275"/>
                  <a:pt x="164461" y="1986682"/>
                  <a:pt x="177618" y="1999839"/>
                </a:cubicBezTo>
                <a:cubicBezTo>
                  <a:pt x="207725" y="2029946"/>
                  <a:pt x="208766" y="2036535"/>
                  <a:pt x="256559" y="2052466"/>
                </a:cubicBezTo>
                <a:cubicBezTo>
                  <a:pt x="269716" y="2056852"/>
                  <a:pt x="283625" y="2059421"/>
                  <a:pt x="296029" y="2065623"/>
                </a:cubicBezTo>
                <a:cubicBezTo>
                  <a:pt x="304800" y="2070009"/>
                  <a:pt x="312829" y="2076402"/>
                  <a:pt x="322343" y="2078780"/>
                </a:cubicBezTo>
                <a:cubicBezTo>
                  <a:pt x="348223" y="2085250"/>
                  <a:pt x="401284" y="2091937"/>
                  <a:pt x="401284" y="2091937"/>
                </a:cubicBezTo>
                <a:cubicBezTo>
                  <a:pt x="423212" y="2089744"/>
                  <a:pt x="445096" y="2087048"/>
                  <a:pt x="467068" y="2085358"/>
                </a:cubicBezTo>
                <a:cubicBezTo>
                  <a:pt x="502118" y="2082662"/>
                  <a:pt x="537441" y="2083140"/>
                  <a:pt x="572323" y="2078780"/>
                </a:cubicBezTo>
                <a:cubicBezTo>
                  <a:pt x="590266" y="2076537"/>
                  <a:pt x="607269" y="2069412"/>
                  <a:pt x="624950" y="2065623"/>
                </a:cubicBezTo>
                <a:cubicBezTo>
                  <a:pt x="637992" y="2062828"/>
                  <a:pt x="651264" y="2061238"/>
                  <a:pt x="664421" y="2059045"/>
                </a:cubicBezTo>
                <a:cubicBezTo>
                  <a:pt x="779022" y="2001742"/>
                  <a:pt x="623387" y="2078013"/>
                  <a:pt x="710469" y="2039309"/>
                </a:cubicBezTo>
                <a:cubicBezTo>
                  <a:pt x="723911" y="2033335"/>
                  <a:pt x="737081" y="2026718"/>
                  <a:pt x="749940" y="2019574"/>
                </a:cubicBezTo>
                <a:cubicBezTo>
                  <a:pt x="756851" y="2015734"/>
                  <a:pt x="762603" y="2009953"/>
                  <a:pt x="769675" y="2006417"/>
                </a:cubicBezTo>
                <a:cubicBezTo>
                  <a:pt x="775877" y="2003316"/>
                  <a:pt x="783208" y="2002940"/>
                  <a:pt x="789410" y="1999839"/>
                </a:cubicBezTo>
                <a:cubicBezTo>
                  <a:pt x="805223" y="1991933"/>
                  <a:pt x="820299" y="1982621"/>
                  <a:pt x="835459" y="1973525"/>
                </a:cubicBezTo>
                <a:cubicBezTo>
                  <a:pt x="842239" y="1969457"/>
                  <a:pt x="848123" y="1963904"/>
                  <a:pt x="855195" y="1960368"/>
                </a:cubicBezTo>
                <a:cubicBezTo>
                  <a:pt x="874511" y="1950710"/>
                  <a:pt x="894791" y="1943105"/>
                  <a:pt x="914400" y="1934055"/>
                </a:cubicBezTo>
                <a:cubicBezTo>
                  <a:pt x="923304" y="1929945"/>
                  <a:pt x="931753" y="1924881"/>
                  <a:pt x="940714" y="1920898"/>
                </a:cubicBezTo>
                <a:cubicBezTo>
                  <a:pt x="951505" y="1916102"/>
                  <a:pt x="963283" y="1913476"/>
                  <a:pt x="973606" y="1907741"/>
                </a:cubicBezTo>
                <a:cubicBezTo>
                  <a:pt x="983190" y="1902416"/>
                  <a:pt x="990582" y="1893752"/>
                  <a:pt x="999920" y="1888006"/>
                </a:cubicBezTo>
                <a:cubicBezTo>
                  <a:pt x="1019147" y="1876174"/>
                  <a:pt x="1039899" y="1866946"/>
                  <a:pt x="1059126" y="1855114"/>
                </a:cubicBezTo>
                <a:cubicBezTo>
                  <a:pt x="1068464" y="1849368"/>
                  <a:pt x="1076316" y="1841460"/>
                  <a:pt x="1085439" y="1835378"/>
                </a:cubicBezTo>
                <a:cubicBezTo>
                  <a:pt x="1096078" y="1828285"/>
                  <a:pt x="1107692" y="1822735"/>
                  <a:pt x="1118331" y="1815643"/>
                </a:cubicBezTo>
                <a:cubicBezTo>
                  <a:pt x="1127454" y="1809561"/>
                  <a:pt x="1135020" y="1801158"/>
                  <a:pt x="1144645" y="1795908"/>
                </a:cubicBezTo>
                <a:cubicBezTo>
                  <a:pt x="1159306" y="1787911"/>
                  <a:pt x="1175757" y="1783641"/>
                  <a:pt x="1190694" y="1776173"/>
                </a:cubicBezTo>
                <a:cubicBezTo>
                  <a:pt x="1202130" y="1770455"/>
                  <a:pt x="1212947" y="1763530"/>
                  <a:pt x="1223586" y="1756437"/>
                </a:cubicBezTo>
                <a:cubicBezTo>
                  <a:pt x="1232709" y="1750355"/>
                  <a:pt x="1240093" y="1741605"/>
                  <a:pt x="1249900" y="1736702"/>
                </a:cubicBezTo>
                <a:cubicBezTo>
                  <a:pt x="1257986" y="1732659"/>
                  <a:pt x="1267442" y="1732317"/>
                  <a:pt x="1276213" y="1730124"/>
                </a:cubicBezTo>
                <a:cubicBezTo>
                  <a:pt x="1293756" y="1721353"/>
                  <a:pt x="1312023" y="1713901"/>
                  <a:pt x="1328841" y="1703810"/>
                </a:cubicBezTo>
                <a:cubicBezTo>
                  <a:pt x="1339805" y="1697232"/>
                  <a:pt x="1350451" y="1690092"/>
                  <a:pt x="1361733" y="1684075"/>
                </a:cubicBezTo>
                <a:cubicBezTo>
                  <a:pt x="1383365" y="1672538"/>
                  <a:pt x="1405589" y="1662147"/>
                  <a:pt x="1427517" y="1651183"/>
                </a:cubicBezTo>
                <a:lnTo>
                  <a:pt x="1453831" y="1638026"/>
                </a:lnTo>
                <a:cubicBezTo>
                  <a:pt x="1466988" y="1631448"/>
                  <a:pt x="1481062" y="1626451"/>
                  <a:pt x="1493301" y="1618291"/>
                </a:cubicBezTo>
                <a:cubicBezTo>
                  <a:pt x="1528248" y="1594992"/>
                  <a:pt x="1497650" y="1613434"/>
                  <a:pt x="1545928" y="1591977"/>
                </a:cubicBezTo>
                <a:cubicBezTo>
                  <a:pt x="1554889" y="1587994"/>
                  <a:pt x="1563137" y="1582462"/>
                  <a:pt x="1572242" y="1578820"/>
                </a:cubicBezTo>
                <a:cubicBezTo>
                  <a:pt x="1598937" y="1568142"/>
                  <a:pt x="1612178" y="1565547"/>
                  <a:pt x="1638026" y="1559085"/>
                </a:cubicBezTo>
                <a:cubicBezTo>
                  <a:pt x="1646797" y="1554699"/>
                  <a:pt x="1655158" y="1549371"/>
                  <a:pt x="1664340" y="1545928"/>
                </a:cubicBezTo>
                <a:cubicBezTo>
                  <a:pt x="1680037" y="1540042"/>
                  <a:pt x="1716489" y="1535044"/>
                  <a:pt x="1730124" y="1532771"/>
                </a:cubicBezTo>
                <a:cubicBezTo>
                  <a:pt x="1738895" y="1528385"/>
                  <a:pt x="1747045" y="1522432"/>
                  <a:pt x="1756438" y="1519614"/>
                </a:cubicBezTo>
                <a:cubicBezTo>
                  <a:pt x="1769214" y="1515781"/>
                  <a:pt x="1782785" y="1515422"/>
                  <a:pt x="1795908" y="1513036"/>
                </a:cubicBezTo>
                <a:cubicBezTo>
                  <a:pt x="1811786" y="1510149"/>
                  <a:pt x="1838879" y="1504749"/>
                  <a:pt x="1855114" y="1499879"/>
                </a:cubicBezTo>
                <a:cubicBezTo>
                  <a:pt x="1889912" y="1489440"/>
                  <a:pt x="1924465" y="1473515"/>
                  <a:pt x="1960369" y="1466987"/>
                </a:cubicBezTo>
                <a:cubicBezTo>
                  <a:pt x="1975624" y="1464213"/>
                  <a:pt x="1991123" y="1462958"/>
                  <a:pt x="2006418" y="1460409"/>
                </a:cubicBezTo>
                <a:cubicBezTo>
                  <a:pt x="2017447" y="1458571"/>
                  <a:pt x="2028241" y="1455411"/>
                  <a:pt x="2039310" y="1453830"/>
                </a:cubicBezTo>
                <a:cubicBezTo>
                  <a:pt x="2058967" y="1451022"/>
                  <a:pt x="2078858" y="1450060"/>
                  <a:pt x="2098515" y="1447252"/>
                </a:cubicBezTo>
                <a:cubicBezTo>
                  <a:pt x="2109584" y="1445671"/>
                  <a:pt x="2120282" y="1441786"/>
                  <a:pt x="2131408" y="1440673"/>
                </a:cubicBezTo>
                <a:cubicBezTo>
                  <a:pt x="2299300" y="1423884"/>
                  <a:pt x="2741826" y="1427617"/>
                  <a:pt x="2749779" y="1427516"/>
                </a:cubicBezTo>
                <a:lnTo>
                  <a:pt x="3308944" y="1440673"/>
                </a:lnTo>
                <a:cubicBezTo>
                  <a:pt x="3322275" y="1441113"/>
                  <a:pt x="3335193" y="1445489"/>
                  <a:pt x="3348415" y="1447252"/>
                </a:cubicBezTo>
                <a:cubicBezTo>
                  <a:pt x="3368098" y="1449876"/>
                  <a:pt x="3387833" y="1452181"/>
                  <a:pt x="3407621" y="1453830"/>
                </a:cubicBezTo>
                <a:lnTo>
                  <a:pt x="3585238" y="1466987"/>
                </a:lnTo>
                <a:cubicBezTo>
                  <a:pt x="3745147" y="1493637"/>
                  <a:pt x="3638263" y="1478281"/>
                  <a:pt x="3999678" y="1466987"/>
                </a:cubicBezTo>
                <a:cubicBezTo>
                  <a:pt x="4015176" y="1466503"/>
                  <a:pt x="4030332" y="1462256"/>
                  <a:pt x="4045727" y="1460409"/>
                </a:cubicBezTo>
                <a:lnTo>
                  <a:pt x="4164138" y="1447252"/>
                </a:lnTo>
                <a:cubicBezTo>
                  <a:pt x="4177295" y="1442866"/>
                  <a:pt x="4190983" y="1439834"/>
                  <a:pt x="4203609" y="1434095"/>
                </a:cubicBezTo>
                <a:cubicBezTo>
                  <a:pt x="4215249" y="1428804"/>
                  <a:pt x="4225324" y="1420569"/>
                  <a:pt x="4236501" y="1414360"/>
                </a:cubicBezTo>
                <a:cubicBezTo>
                  <a:pt x="4245074" y="1409597"/>
                  <a:pt x="4253887" y="1405261"/>
                  <a:pt x="4262815" y="1401203"/>
                </a:cubicBezTo>
                <a:cubicBezTo>
                  <a:pt x="4307889" y="1380715"/>
                  <a:pt x="4315961" y="1383632"/>
                  <a:pt x="4354913" y="1348575"/>
                </a:cubicBezTo>
                <a:cubicBezTo>
                  <a:pt x="4363062" y="1341241"/>
                  <a:pt x="4366895" y="1330015"/>
                  <a:pt x="4374648" y="1322262"/>
                </a:cubicBezTo>
                <a:cubicBezTo>
                  <a:pt x="4380239" y="1316671"/>
                  <a:pt x="4388792" y="1314696"/>
                  <a:pt x="4394383" y="1309105"/>
                </a:cubicBezTo>
                <a:cubicBezTo>
                  <a:pt x="4408678" y="1294810"/>
                  <a:pt x="4420255" y="1278015"/>
                  <a:pt x="4433854" y="1263056"/>
                </a:cubicBezTo>
                <a:cubicBezTo>
                  <a:pt x="4505313" y="1184450"/>
                  <a:pt x="4397188" y="1316297"/>
                  <a:pt x="4506216" y="1177537"/>
                </a:cubicBezTo>
                <a:cubicBezTo>
                  <a:pt x="4532198" y="1144469"/>
                  <a:pt x="4569986" y="1101103"/>
                  <a:pt x="4585157" y="1065704"/>
                </a:cubicBezTo>
                <a:lnTo>
                  <a:pt x="4604892" y="1019655"/>
                </a:lnTo>
                <a:cubicBezTo>
                  <a:pt x="4629962" y="894312"/>
                  <a:pt x="4591940" y="1069410"/>
                  <a:pt x="4624628" y="960449"/>
                </a:cubicBezTo>
                <a:cubicBezTo>
                  <a:pt x="4630747" y="940052"/>
                  <a:pt x="4636622" y="866823"/>
                  <a:pt x="4637785" y="855194"/>
                </a:cubicBezTo>
                <a:cubicBezTo>
                  <a:pt x="4635592" y="828880"/>
                  <a:pt x="4634122" y="802496"/>
                  <a:pt x="4631206" y="776253"/>
                </a:cubicBezTo>
                <a:cubicBezTo>
                  <a:pt x="4628434" y="751310"/>
                  <a:pt x="4622512" y="728439"/>
                  <a:pt x="4618049" y="703891"/>
                </a:cubicBezTo>
                <a:cubicBezTo>
                  <a:pt x="4615663" y="690768"/>
                  <a:pt x="4616029" y="676955"/>
                  <a:pt x="4611471" y="664420"/>
                </a:cubicBezTo>
                <a:cubicBezTo>
                  <a:pt x="4599574" y="631702"/>
                  <a:pt x="4581598" y="624234"/>
                  <a:pt x="4558844" y="598636"/>
                </a:cubicBezTo>
                <a:cubicBezTo>
                  <a:pt x="4551560" y="590441"/>
                  <a:pt x="4546483" y="580435"/>
                  <a:pt x="4539108" y="572322"/>
                </a:cubicBezTo>
                <a:cubicBezTo>
                  <a:pt x="4461170" y="486591"/>
                  <a:pt x="4522615" y="555424"/>
                  <a:pt x="4466746" y="506538"/>
                </a:cubicBezTo>
                <a:cubicBezTo>
                  <a:pt x="4457411" y="498370"/>
                  <a:pt x="4449901" y="488237"/>
                  <a:pt x="4440432" y="480224"/>
                </a:cubicBezTo>
                <a:cubicBezTo>
                  <a:pt x="4421346" y="464074"/>
                  <a:pt x="4398905" y="451854"/>
                  <a:pt x="4381226" y="434175"/>
                </a:cubicBezTo>
                <a:cubicBezTo>
                  <a:pt x="4338574" y="391523"/>
                  <a:pt x="4388540" y="438298"/>
                  <a:pt x="4328599" y="394705"/>
                </a:cubicBezTo>
                <a:cubicBezTo>
                  <a:pt x="4314748" y="384632"/>
                  <a:pt x="4303159" y="371634"/>
                  <a:pt x="4289128" y="361813"/>
                </a:cubicBezTo>
                <a:cubicBezTo>
                  <a:pt x="4281094" y="356189"/>
                  <a:pt x="4271424" y="353352"/>
                  <a:pt x="4262815" y="348656"/>
                </a:cubicBezTo>
                <a:cubicBezTo>
                  <a:pt x="4247295" y="340190"/>
                  <a:pt x="4232332" y="330724"/>
                  <a:pt x="4216766" y="322342"/>
                </a:cubicBezTo>
                <a:cubicBezTo>
                  <a:pt x="4203814" y="315368"/>
                  <a:pt x="4190154" y="309751"/>
                  <a:pt x="4177295" y="302607"/>
                </a:cubicBezTo>
                <a:cubicBezTo>
                  <a:pt x="4150665" y="287813"/>
                  <a:pt x="4125601" y="270182"/>
                  <a:pt x="4098354" y="256558"/>
                </a:cubicBezTo>
                <a:lnTo>
                  <a:pt x="4006256" y="210509"/>
                </a:lnTo>
                <a:cubicBezTo>
                  <a:pt x="3993099" y="203931"/>
                  <a:pt x="3980306" y="196568"/>
                  <a:pt x="3966786" y="190774"/>
                </a:cubicBezTo>
                <a:cubicBezTo>
                  <a:pt x="3951436" y="184196"/>
                  <a:pt x="3935900" y="178037"/>
                  <a:pt x="3920737" y="171039"/>
                </a:cubicBezTo>
                <a:cubicBezTo>
                  <a:pt x="3907381" y="164875"/>
                  <a:pt x="3895120" y="156251"/>
                  <a:pt x="3881267" y="151304"/>
                </a:cubicBezTo>
                <a:cubicBezTo>
                  <a:pt x="3864238" y="145222"/>
                  <a:pt x="3846026" y="143115"/>
                  <a:pt x="3828639" y="138147"/>
                </a:cubicBezTo>
                <a:cubicBezTo>
                  <a:pt x="3815304" y="134337"/>
                  <a:pt x="3802504" y="128800"/>
                  <a:pt x="3789169" y="124990"/>
                </a:cubicBezTo>
                <a:cubicBezTo>
                  <a:pt x="3771532" y="119951"/>
                  <a:pt x="3725929" y="108683"/>
                  <a:pt x="3703649" y="105255"/>
                </a:cubicBezTo>
                <a:cubicBezTo>
                  <a:pt x="3686176" y="102567"/>
                  <a:pt x="3668564" y="100869"/>
                  <a:pt x="3651022" y="98676"/>
                </a:cubicBezTo>
                <a:cubicBezTo>
                  <a:pt x="3637865" y="94290"/>
                  <a:pt x="3625112" y="88425"/>
                  <a:pt x="3611551" y="85519"/>
                </a:cubicBezTo>
                <a:cubicBezTo>
                  <a:pt x="3594265" y="81815"/>
                  <a:pt x="3576448" y="81278"/>
                  <a:pt x="3558924" y="78941"/>
                </a:cubicBezTo>
                <a:lnTo>
                  <a:pt x="3512875" y="72362"/>
                </a:lnTo>
                <a:cubicBezTo>
                  <a:pt x="3400223" y="55031"/>
                  <a:pt x="3560525" y="77839"/>
                  <a:pt x="3420777" y="59206"/>
                </a:cubicBezTo>
                <a:cubicBezTo>
                  <a:pt x="3368039" y="52174"/>
                  <a:pt x="3373532" y="51323"/>
                  <a:pt x="3315523" y="46049"/>
                </a:cubicBezTo>
                <a:cubicBezTo>
                  <a:pt x="3287050" y="43460"/>
                  <a:pt x="3258510" y="41663"/>
                  <a:pt x="3230003" y="39470"/>
                </a:cubicBezTo>
                <a:lnTo>
                  <a:pt x="3190533" y="32892"/>
                </a:lnTo>
                <a:cubicBezTo>
                  <a:pt x="3150883" y="25683"/>
                  <a:pt x="3152010" y="23216"/>
                  <a:pt x="3105013" y="19735"/>
                </a:cubicBezTo>
                <a:cubicBezTo>
                  <a:pt x="3063406" y="16653"/>
                  <a:pt x="3021645" y="16028"/>
                  <a:pt x="2980023" y="13157"/>
                </a:cubicBezTo>
                <a:cubicBezTo>
                  <a:pt x="2926088" y="9437"/>
                  <a:pt x="2920772" y="7667"/>
                  <a:pt x="2874769" y="0"/>
                </a:cubicBezTo>
                <a:lnTo>
                  <a:pt x="2591897" y="6578"/>
                </a:lnTo>
                <a:cubicBezTo>
                  <a:pt x="2537057" y="8191"/>
                  <a:pt x="2482261" y="11088"/>
                  <a:pt x="2427436" y="13157"/>
                </a:cubicBezTo>
                <a:lnTo>
                  <a:pt x="2243241" y="19735"/>
                </a:lnTo>
                <a:cubicBezTo>
                  <a:pt x="2159488" y="36487"/>
                  <a:pt x="2279128" y="13670"/>
                  <a:pt x="2144564" y="32892"/>
                </a:cubicBezTo>
                <a:cubicBezTo>
                  <a:pt x="2135614" y="34170"/>
                  <a:pt x="2127146" y="37853"/>
                  <a:pt x="2118251" y="39470"/>
                </a:cubicBezTo>
                <a:cubicBezTo>
                  <a:pt x="2074612" y="47405"/>
                  <a:pt x="2039037" y="48813"/>
                  <a:pt x="1993261" y="52627"/>
                </a:cubicBezTo>
                <a:cubicBezTo>
                  <a:pt x="1838195" y="78472"/>
                  <a:pt x="1957637" y="54347"/>
                  <a:pt x="1894585" y="72362"/>
                </a:cubicBezTo>
                <a:cubicBezTo>
                  <a:pt x="1885892" y="74846"/>
                  <a:pt x="1876737" y="75766"/>
                  <a:pt x="1868271" y="78941"/>
                </a:cubicBezTo>
                <a:cubicBezTo>
                  <a:pt x="1859089" y="82384"/>
                  <a:pt x="1851513" y="89893"/>
                  <a:pt x="1841957" y="92098"/>
                </a:cubicBezTo>
                <a:cubicBezTo>
                  <a:pt x="1822609" y="96563"/>
                  <a:pt x="1802454" y="96213"/>
                  <a:pt x="1782751" y="98676"/>
                </a:cubicBezTo>
                <a:cubicBezTo>
                  <a:pt x="1767366" y="100599"/>
                  <a:pt x="1751958" y="102481"/>
                  <a:pt x="1736703" y="105255"/>
                </a:cubicBezTo>
                <a:cubicBezTo>
                  <a:pt x="1727808" y="106872"/>
                  <a:pt x="1719385" y="110933"/>
                  <a:pt x="1710389" y="111833"/>
                </a:cubicBezTo>
                <a:cubicBezTo>
                  <a:pt x="1697297" y="113142"/>
                  <a:pt x="1710389" y="106351"/>
                  <a:pt x="1710389" y="105255"/>
                </a:cubicBezTo>
                <a:close/>
              </a:path>
            </a:pathLst>
          </a:custGeom>
          <a:solidFill>
            <a:schemeClr val="accent3">
              <a:lumMod val="50000"/>
              <a:alpha val="22000"/>
            </a:schemeClr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60805 w 5045646"/>
                      <a:gd name="connsiteY0" fmla="*/ 105255 h 2091937"/>
                      <a:gd name="connsiteX1" fmla="*/ 1860805 w 5045646"/>
                      <a:gd name="connsiteY1" fmla="*/ 105255 h 2091937"/>
                      <a:gd name="connsiteX2" fmla="*/ 1724823 w 5045646"/>
                      <a:gd name="connsiteY2" fmla="*/ 118411 h 2091937"/>
                      <a:gd name="connsiteX3" fmla="*/ 1703353 w 5045646"/>
                      <a:gd name="connsiteY3" fmla="*/ 124990 h 2091937"/>
                      <a:gd name="connsiteX4" fmla="*/ 1646097 w 5045646"/>
                      <a:gd name="connsiteY4" fmla="*/ 138147 h 2091937"/>
                      <a:gd name="connsiteX5" fmla="*/ 1588841 w 5045646"/>
                      <a:gd name="connsiteY5" fmla="*/ 151304 h 2091937"/>
                      <a:gd name="connsiteX6" fmla="*/ 1560213 w 5045646"/>
                      <a:gd name="connsiteY6" fmla="*/ 157882 h 2091937"/>
                      <a:gd name="connsiteX7" fmla="*/ 1510115 w 5045646"/>
                      <a:gd name="connsiteY7" fmla="*/ 177617 h 2091937"/>
                      <a:gd name="connsiteX8" fmla="*/ 1474330 w 5045646"/>
                      <a:gd name="connsiteY8" fmla="*/ 184196 h 2091937"/>
                      <a:gd name="connsiteX9" fmla="*/ 1438545 w 5045646"/>
                      <a:gd name="connsiteY9" fmla="*/ 197352 h 2091937"/>
                      <a:gd name="connsiteX10" fmla="*/ 1417075 w 5045646"/>
                      <a:gd name="connsiteY10" fmla="*/ 203931 h 2091937"/>
                      <a:gd name="connsiteX11" fmla="*/ 1345505 w 5045646"/>
                      <a:gd name="connsiteY11" fmla="*/ 230245 h 2091937"/>
                      <a:gd name="connsiteX12" fmla="*/ 1324035 w 5045646"/>
                      <a:gd name="connsiteY12" fmla="*/ 243401 h 2091937"/>
                      <a:gd name="connsiteX13" fmla="*/ 1273936 w 5045646"/>
                      <a:gd name="connsiteY13" fmla="*/ 263137 h 2091937"/>
                      <a:gd name="connsiteX14" fmla="*/ 1252465 w 5045646"/>
                      <a:gd name="connsiteY14" fmla="*/ 276293 h 2091937"/>
                      <a:gd name="connsiteX15" fmla="*/ 1195209 w 5045646"/>
                      <a:gd name="connsiteY15" fmla="*/ 289450 h 2091937"/>
                      <a:gd name="connsiteX16" fmla="*/ 1109326 w 5045646"/>
                      <a:gd name="connsiteY16" fmla="*/ 328921 h 2091937"/>
                      <a:gd name="connsiteX17" fmla="*/ 1087856 w 5045646"/>
                      <a:gd name="connsiteY17" fmla="*/ 335499 h 2091937"/>
                      <a:gd name="connsiteX18" fmla="*/ 1030599 w 5045646"/>
                      <a:gd name="connsiteY18" fmla="*/ 355234 h 2091937"/>
                      <a:gd name="connsiteX19" fmla="*/ 1009129 w 5045646"/>
                      <a:gd name="connsiteY19" fmla="*/ 368391 h 2091937"/>
                      <a:gd name="connsiteX20" fmla="*/ 937559 w 5045646"/>
                      <a:gd name="connsiteY20" fmla="*/ 401283 h 2091937"/>
                      <a:gd name="connsiteX21" fmla="*/ 908931 w 5045646"/>
                      <a:gd name="connsiteY21" fmla="*/ 427597 h 2091937"/>
                      <a:gd name="connsiteX22" fmla="*/ 830206 w 5045646"/>
                      <a:gd name="connsiteY22" fmla="*/ 460489 h 2091937"/>
                      <a:gd name="connsiteX23" fmla="*/ 780107 w 5045646"/>
                      <a:gd name="connsiteY23" fmla="*/ 493381 h 2091937"/>
                      <a:gd name="connsiteX24" fmla="*/ 751479 w 5045646"/>
                      <a:gd name="connsiteY24" fmla="*/ 506538 h 2091937"/>
                      <a:gd name="connsiteX25" fmla="*/ 694224 w 5045646"/>
                      <a:gd name="connsiteY25" fmla="*/ 546009 h 2091937"/>
                      <a:gd name="connsiteX26" fmla="*/ 644125 w 5045646"/>
                      <a:gd name="connsiteY26" fmla="*/ 572322 h 2091937"/>
                      <a:gd name="connsiteX27" fmla="*/ 586870 w 5045646"/>
                      <a:gd name="connsiteY27" fmla="*/ 611793 h 2091937"/>
                      <a:gd name="connsiteX28" fmla="*/ 558242 w 5045646"/>
                      <a:gd name="connsiteY28" fmla="*/ 631528 h 2091937"/>
                      <a:gd name="connsiteX29" fmla="*/ 529613 w 5045646"/>
                      <a:gd name="connsiteY29" fmla="*/ 651263 h 2091937"/>
                      <a:gd name="connsiteX30" fmla="*/ 508143 w 5045646"/>
                      <a:gd name="connsiteY30" fmla="*/ 670998 h 2091937"/>
                      <a:gd name="connsiteX31" fmla="*/ 436574 w 5045646"/>
                      <a:gd name="connsiteY31" fmla="*/ 723626 h 2091937"/>
                      <a:gd name="connsiteX32" fmla="*/ 415103 w 5045646"/>
                      <a:gd name="connsiteY32" fmla="*/ 736783 h 2091937"/>
                      <a:gd name="connsiteX33" fmla="*/ 372161 w 5045646"/>
                      <a:gd name="connsiteY33" fmla="*/ 789410 h 2091937"/>
                      <a:gd name="connsiteX34" fmla="*/ 350690 w 5045646"/>
                      <a:gd name="connsiteY34" fmla="*/ 809145 h 2091937"/>
                      <a:gd name="connsiteX35" fmla="*/ 336376 w 5045646"/>
                      <a:gd name="connsiteY35" fmla="*/ 828880 h 2091937"/>
                      <a:gd name="connsiteX36" fmla="*/ 286278 w 5045646"/>
                      <a:gd name="connsiteY36" fmla="*/ 874929 h 2091937"/>
                      <a:gd name="connsiteX37" fmla="*/ 243336 w 5045646"/>
                      <a:gd name="connsiteY37" fmla="*/ 914400 h 2091937"/>
                      <a:gd name="connsiteX38" fmla="*/ 221865 w 5045646"/>
                      <a:gd name="connsiteY38" fmla="*/ 934135 h 2091937"/>
                      <a:gd name="connsiteX39" fmla="*/ 200394 w 5045646"/>
                      <a:gd name="connsiteY39" fmla="*/ 967027 h 2091937"/>
                      <a:gd name="connsiteX40" fmla="*/ 178924 w 5045646"/>
                      <a:gd name="connsiteY40" fmla="*/ 980184 h 2091937"/>
                      <a:gd name="connsiteX41" fmla="*/ 164610 w 5045646"/>
                      <a:gd name="connsiteY41" fmla="*/ 999919 h 2091937"/>
                      <a:gd name="connsiteX42" fmla="*/ 157453 w 5045646"/>
                      <a:gd name="connsiteY42" fmla="*/ 1019655 h 2091937"/>
                      <a:gd name="connsiteX43" fmla="*/ 114511 w 5045646"/>
                      <a:gd name="connsiteY43" fmla="*/ 1072282 h 2091937"/>
                      <a:gd name="connsiteX44" fmla="*/ 107354 w 5045646"/>
                      <a:gd name="connsiteY44" fmla="*/ 1092017 h 2091937"/>
                      <a:gd name="connsiteX45" fmla="*/ 93040 w 5045646"/>
                      <a:gd name="connsiteY45" fmla="*/ 1118331 h 2091937"/>
                      <a:gd name="connsiteX46" fmla="*/ 85883 w 5045646"/>
                      <a:gd name="connsiteY46" fmla="*/ 1144645 h 2091937"/>
                      <a:gd name="connsiteX47" fmla="*/ 64412 w 5045646"/>
                      <a:gd name="connsiteY47" fmla="*/ 1177537 h 2091937"/>
                      <a:gd name="connsiteX48" fmla="*/ 28628 w 5045646"/>
                      <a:gd name="connsiteY48" fmla="*/ 1289370 h 2091937"/>
                      <a:gd name="connsiteX49" fmla="*/ 21471 w 5045646"/>
                      <a:gd name="connsiteY49" fmla="*/ 1335419 h 2091937"/>
                      <a:gd name="connsiteX50" fmla="*/ 14314 w 5045646"/>
                      <a:gd name="connsiteY50" fmla="*/ 1355154 h 2091937"/>
                      <a:gd name="connsiteX51" fmla="*/ 0 w 5045646"/>
                      <a:gd name="connsiteY51" fmla="*/ 1420938 h 2091937"/>
                      <a:gd name="connsiteX52" fmla="*/ 7157 w 5045646"/>
                      <a:gd name="connsiteY52" fmla="*/ 1618291 h 2091937"/>
                      <a:gd name="connsiteX53" fmla="*/ 28628 w 5045646"/>
                      <a:gd name="connsiteY53" fmla="*/ 1769594 h 2091937"/>
                      <a:gd name="connsiteX54" fmla="*/ 50098 w 5045646"/>
                      <a:gd name="connsiteY54" fmla="*/ 1815643 h 2091937"/>
                      <a:gd name="connsiteX55" fmla="*/ 64412 w 5045646"/>
                      <a:gd name="connsiteY55" fmla="*/ 1848535 h 2091937"/>
                      <a:gd name="connsiteX56" fmla="*/ 71570 w 5045646"/>
                      <a:gd name="connsiteY56" fmla="*/ 1868270 h 2091937"/>
                      <a:gd name="connsiteX57" fmla="*/ 107354 w 5045646"/>
                      <a:gd name="connsiteY57" fmla="*/ 1920898 h 2091937"/>
                      <a:gd name="connsiteX58" fmla="*/ 135982 w 5045646"/>
                      <a:gd name="connsiteY58" fmla="*/ 1940633 h 2091937"/>
                      <a:gd name="connsiteX59" fmla="*/ 150296 w 5045646"/>
                      <a:gd name="connsiteY59" fmla="*/ 1960368 h 2091937"/>
                      <a:gd name="connsiteX60" fmla="*/ 193238 w 5045646"/>
                      <a:gd name="connsiteY60" fmla="*/ 1999839 h 2091937"/>
                      <a:gd name="connsiteX61" fmla="*/ 279121 w 5045646"/>
                      <a:gd name="connsiteY61" fmla="*/ 2052466 h 2091937"/>
                      <a:gd name="connsiteX62" fmla="*/ 322062 w 5045646"/>
                      <a:gd name="connsiteY62" fmla="*/ 2065623 h 2091937"/>
                      <a:gd name="connsiteX63" fmla="*/ 350690 w 5045646"/>
                      <a:gd name="connsiteY63" fmla="*/ 2078780 h 2091937"/>
                      <a:gd name="connsiteX64" fmla="*/ 436574 w 5045646"/>
                      <a:gd name="connsiteY64" fmla="*/ 2091937 h 2091937"/>
                      <a:gd name="connsiteX65" fmla="*/ 508143 w 5045646"/>
                      <a:gd name="connsiteY65" fmla="*/ 2085358 h 2091937"/>
                      <a:gd name="connsiteX66" fmla="*/ 622654 w 5045646"/>
                      <a:gd name="connsiteY66" fmla="*/ 2078780 h 2091937"/>
                      <a:gd name="connsiteX67" fmla="*/ 679910 w 5045646"/>
                      <a:gd name="connsiteY67" fmla="*/ 2065623 h 2091937"/>
                      <a:gd name="connsiteX68" fmla="*/ 722852 w 5045646"/>
                      <a:gd name="connsiteY68" fmla="*/ 2059045 h 2091937"/>
                      <a:gd name="connsiteX69" fmla="*/ 772949 w 5045646"/>
                      <a:gd name="connsiteY69" fmla="*/ 2039309 h 2091937"/>
                      <a:gd name="connsiteX70" fmla="*/ 815892 w 5045646"/>
                      <a:gd name="connsiteY70" fmla="*/ 2019574 h 2091937"/>
                      <a:gd name="connsiteX71" fmla="*/ 837362 w 5045646"/>
                      <a:gd name="connsiteY71" fmla="*/ 2006417 h 2091937"/>
                      <a:gd name="connsiteX72" fmla="*/ 858833 w 5045646"/>
                      <a:gd name="connsiteY72" fmla="*/ 1999839 h 2091937"/>
                      <a:gd name="connsiteX73" fmla="*/ 908931 w 5045646"/>
                      <a:gd name="connsiteY73" fmla="*/ 1973525 h 2091937"/>
                      <a:gd name="connsiteX74" fmla="*/ 930403 w 5045646"/>
                      <a:gd name="connsiteY74" fmla="*/ 1960368 h 2091937"/>
                      <a:gd name="connsiteX75" fmla="*/ 994815 w 5045646"/>
                      <a:gd name="connsiteY75" fmla="*/ 1934055 h 2091937"/>
                      <a:gd name="connsiteX76" fmla="*/ 1023443 w 5045646"/>
                      <a:gd name="connsiteY76" fmla="*/ 1920898 h 2091937"/>
                      <a:gd name="connsiteX77" fmla="*/ 1059227 w 5045646"/>
                      <a:gd name="connsiteY77" fmla="*/ 1907741 h 2091937"/>
                      <a:gd name="connsiteX78" fmla="*/ 1087856 w 5045646"/>
                      <a:gd name="connsiteY78" fmla="*/ 1888006 h 2091937"/>
                      <a:gd name="connsiteX79" fmla="*/ 1152268 w 5045646"/>
                      <a:gd name="connsiteY79" fmla="*/ 1855114 h 2091937"/>
                      <a:gd name="connsiteX80" fmla="*/ 1180895 w 5045646"/>
                      <a:gd name="connsiteY80" fmla="*/ 1835378 h 2091937"/>
                      <a:gd name="connsiteX81" fmla="*/ 1216680 w 5045646"/>
                      <a:gd name="connsiteY81" fmla="*/ 1815643 h 2091937"/>
                      <a:gd name="connsiteX82" fmla="*/ 1245308 w 5045646"/>
                      <a:gd name="connsiteY82" fmla="*/ 1795908 h 2091937"/>
                      <a:gd name="connsiteX83" fmla="*/ 1295407 w 5045646"/>
                      <a:gd name="connsiteY83" fmla="*/ 1776173 h 2091937"/>
                      <a:gd name="connsiteX84" fmla="*/ 1331191 w 5045646"/>
                      <a:gd name="connsiteY84" fmla="*/ 1756437 h 2091937"/>
                      <a:gd name="connsiteX85" fmla="*/ 1359820 w 5045646"/>
                      <a:gd name="connsiteY85" fmla="*/ 1736702 h 2091937"/>
                      <a:gd name="connsiteX86" fmla="*/ 1388447 w 5045646"/>
                      <a:gd name="connsiteY86" fmla="*/ 1730124 h 2091937"/>
                      <a:gd name="connsiteX87" fmla="*/ 1445703 w 5045646"/>
                      <a:gd name="connsiteY87" fmla="*/ 1703810 h 2091937"/>
                      <a:gd name="connsiteX88" fmla="*/ 1481487 w 5045646"/>
                      <a:gd name="connsiteY88" fmla="*/ 1684075 h 2091937"/>
                      <a:gd name="connsiteX89" fmla="*/ 1553057 w 5045646"/>
                      <a:gd name="connsiteY89" fmla="*/ 1651183 h 2091937"/>
                      <a:gd name="connsiteX90" fmla="*/ 1581685 w 5045646"/>
                      <a:gd name="connsiteY90" fmla="*/ 1638026 h 2091937"/>
                      <a:gd name="connsiteX91" fmla="*/ 1624626 w 5045646"/>
                      <a:gd name="connsiteY91" fmla="*/ 1618291 h 2091937"/>
                      <a:gd name="connsiteX92" fmla="*/ 1681881 w 5045646"/>
                      <a:gd name="connsiteY92" fmla="*/ 1591977 h 2091937"/>
                      <a:gd name="connsiteX93" fmla="*/ 1710509 w 5045646"/>
                      <a:gd name="connsiteY93" fmla="*/ 1578820 h 2091937"/>
                      <a:gd name="connsiteX94" fmla="*/ 1782079 w 5045646"/>
                      <a:gd name="connsiteY94" fmla="*/ 1559085 h 2091937"/>
                      <a:gd name="connsiteX95" fmla="*/ 1810707 w 5045646"/>
                      <a:gd name="connsiteY95" fmla="*/ 1545928 h 2091937"/>
                      <a:gd name="connsiteX96" fmla="*/ 1882276 w 5045646"/>
                      <a:gd name="connsiteY96" fmla="*/ 1532771 h 2091937"/>
                      <a:gd name="connsiteX97" fmla="*/ 1910904 w 5045646"/>
                      <a:gd name="connsiteY97" fmla="*/ 1519614 h 2091937"/>
                      <a:gd name="connsiteX98" fmla="*/ 1953845 w 5045646"/>
                      <a:gd name="connsiteY98" fmla="*/ 1513036 h 2091937"/>
                      <a:gd name="connsiteX99" fmla="*/ 2018258 w 5045646"/>
                      <a:gd name="connsiteY99" fmla="*/ 1499879 h 2091937"/>
                      <a:gd name="connsiteX100" fmla="*/ 2132769 w 5045646"/>
                      <a:gd name="connsiteY100" fmla="*/ 1466987 h 2091937"/>
                      <a:gd name="connsiteX101" fmla="*/ 2182868 w 5045646"/>
                      <a:gd name="connsiteY101" fmla="*/ 1460409 h 2091937"/>
                      <a:gd name="connsiteX102" fmla="*/ 2218653 w 5045646"/>
                      <a:gd name="connsiteY102" fmla="*/ 1453830 h 2091937"/>
                      <a:gd name="connsiteX103" fmla="*/ 2283064 w 5045646"/>
                      <a:gd name="connsiteY103" fmla="*/ 1447252 h 2091937"/>
                      <a:gd name="connsiteX104" fmla="*/ 2318850 w 5045646"/>
                      <a:gd name="connsiteY104" fmla="*/ 1440673 h 2091937"/>
                      <a:gd name="connsiteX105" fmla="*/ 2991602 w 5045646"/>
                      <a:gd name="connsiteY105" fmla="*/ 1427516 h 2091937"/>
                      <a:gd name="connsiteX106" fmla="*/ 3599942 w 5045646"/>
                      <a:gd name="connsiteY106" fmla="*/ 1440673 h 2091937"/>
                      <a:gd name="connsiteX107" fmla="*/ 3642884 w 5045646"/>
                      <a:gd name="connsiteY107" fmla="*/ 1447252 h 2091937"/>
                      <a:gd name="connsiteX108" fmla="*/ 3707297 w 5045646"/>
                      <a:gd name="connsiteY108" fmla="*/ 1453830 h 2091937"/>
                      <a:gd name="connsiteX109" fmla="*/ 3900534 w 5045646"/>
                      <a:gd name="connsiteY109" fmla="*/ 1466987 h 2091937"/>
                      <a:gd name="connsiteX110" fmla="*/ 4351421 w 5045646"/>
                      <a:gd name="connsiteY110" fmla="*/ 1466987 h 2091937"/>
                      <a:gd name="connsiteX111" fmla="*/ 4401520 w 5045646"/>
                      <a:gd name="connsiteY111" fmla="*/ 1460409 h 2091937"/>
                      <a:gd name="connsiteX112" fmla="*/ 4530345 w 5045646"/>
                      <a:gd name="connsiteY112" fmla="*/ 1447252 h 2091937"/>
                      <a:gd name="connsiteX113" fmla="*/ 4573287 w 5045646"/>
                      <a:gd name="connsiteY113" fmla="*/ 1434095 h 2091937"/>
                      <a:gd name="connsiteX114" fmla="*/ 4609071 w 5045646"/>
                      <a:gd name="connsiteY114" fmla="*/ 1414360 h 2091937"/>
                      <a:gd name="connsiteX115" fmla="*/ 4637699 w 5045646"/>
                      <a:gd name="connsiteY115" fmla="*/ 1401203 h 2091937"/>
                      <a:gd name="connsiteX116" fmla="*/ 4737897 w 5045646"/>
                      <a:gd name="connsiteY116" fmla="*/ 1348575 h 2091937"/>
                      <a:gd name="connsiteX117" fmla="*/ 4759367 w 5045646"/>
                      <a:gd name="connsiteY117" fmla="*/ 1322262 h 2091937"/>
                      <a:gd name="connsiteX118" fmla="*/ 4780838 w 5045646"/>
                      <a:gd name="connsiteY118" fmla="*/ 1309105 h 2091937"/>
                      <a:gd name="connsiteX119" fmla="*/ 4823780 w 5045646"/>
                      <a:gd name="connsiteY119" fmla="*/ 1263056 h 2091937"/>
                      <a:gd name="connsiteX120" fmla="*/ 4902506 w 5045646"/>
                      <a:gd name="connsiteY120" fmla="*/ 1177537 h 2091937"/>
                      <a:gd name="connsiteX121" fmla="*/ 4988389 w 5045646"/>
                      <a:gd name="connsiteY121" fmla="*/ 1065704 h 2091937"/>
                      <a:gd name="connsiteX122" fmla="*/ 5009860 w 5045646"/>
                      <a:gd name="connsiteY122" fmla="*/ 1019655 h 2091937"/>
                      <a:gd name="connsiteX123" fmla="*/ 5031331 w 5045646"/>
                      <a:gd name="connsiteY123" fmla="*/ 960449 h 2091937"/>
                      <a:gd name="connsiteX124" fmla="*/ 5045646 w 5045646"/>
                      <a:gd name="connsiteY124" fmla="*/ 855194 h 2091937"/>
                      <a:gd name="connsiteX125" fmla="*/ 5038488 w 5045646"/>
                      <a:gd name="connsiteY125" fmla="*/ 776253 h 2091937"/>
                      <a:gd name="connsiteX126" fmla="*/ 5024174 w 5045646"/>
                      <a:gd name="connsiteY126" fmla="*/ 703891 h 2091937"/>
                      <a:gd name="connsiteX127" fmla="*/ 5017017 w 5045646"/>
                      <a:gd name="connsiteY127" fmla="*/ 664420 h 2091937"/>
                      <a:gd name="connsiteX128" fmla="*/ 4959762 w 5045646"/>
                      <a:gd name="connsiteY128" fmla="*/ 598636 h 2091937"/>
                      <a:gd name="connsiteX129" fmla="*/ 4938291 w 5045646"/>
                      <a:gd name="connsiteY129" fmla="*/ 572322 h 2091937"/>
                      <a:gd name="connsiteX130" fmla="*/ 4859565 w 5045646"/>
                      <a:gd name="connsiteY130" fmla="*/ 506538 h 2091937"/>
                      <a:gd name="connsiteX131" fmla="*/ 4830937 w 5045646"/>
                      <a:gd name="connsiteY131" fmla="*/ 480224 h 2091937"/>
                      <a:gd name="connsiteX132" fmla="*/ 4766524 w 5045646"/>
                      <a:gd name="connsiteY132" fmla="*/ 434175 h 2091937"/>
                      <a:gd name="connsiteX133" fmla="*/ 4709269 w 5045646"/>
                      <a:gd name="connsiteY133" fmla="*/ 394705 h 2091937"/>
                      <a:gd name="connsiteX134" fmla="*/ 4666327 w 5045646"/>
                      <a:gd name="connsiteY134" fmla="*/ 361813 h 2091937"/>
                      <a:gd name="connsiteX135" fmla="*/ 4637699 w 5045646"/>
                      <a:gd name="connsiteY135" fmla="*/ 348656 h 2091937"/>
                      <a:gd name="connsiteX136" fmla="*/ 4587601 w 5045646"/>
                      <a:gd name="connsiteY136" fmla="*/ 322342 h 2091937"/>
                      <a:gd name="connsiteX137" fmla="*/ 4544659 w 5045646"/>
                      <a:gd name="connsiteY137" fmla="*/ 302607 h 2091937"/>
                      <a:gd name="connsiteX138" fmla="*/ 4458775 w 5045646"/>
                      <a:gd name="connsiteY138" fmla="*/ 256558 h 2091937"/>
                      <a:gd name="connsiteX139" fmla="*/ 4358578 w 5045646"/>
                      <a:gd name="connsiteY139" fmla="*/ 210509 h 2091937"/>
                      <a:gd name="connsiteX140" fmla="*/ 4315637 w 5045646"/>
                      <a:gd name="connsiteY140" fmla="*/ 190774 h 2091937"/>
                      <a:gd name="connsiteX141" fmla="*/ 4265538 w 5045646"/>
                      <a:gd name="connsiteY141" fmla="*/ 171039 h 2091937"/>
                      <a:gd name="connsiteX142" fmla="*/ 4222597 w 5045646"/>
                      <a:gd name="connsiteY142" fmla="*/ 151304 h 2091937"/>
                      <a:gd name="connsiteX143" fmla="*/ 4165341 w 5045646"/>
                      <a:gd name="connsiteY143" fmla="*/ 138147 h 2091937"/>
                      <a:gd name="connsiteX144" fmla="*/ 4122400 w 5045646"/>
                      <a:gd name="connsiteY144" fmla="*/ 124990 h 2091937"/>
                      <a:gd name="connsiteX145" fmla="*/ 4029359 w 5045646"/>
                      <a:gd name="connsiteY145" fmla="*/ 105255 h 2091937"/>
                      <a:gd name="connsiteX146" fmla="*/ 3972104 w 5045646"/>
                      <a:gd name="connsiteY146" fmla="*/ 98676 h 2091937"/>
                      <a:gd name="connsiteX147" fmla="*/ 3929161 w 5045646"/>
                      <a:gd name="connsiteY147" fmla="*/ 85519 h 2091937"/>
                      <a:gd name="connsiteX148" fmla="*/ 3871906 w 5045646"/>
                      <a:gd name="connsiteY148" fmla="*/ 78941 h 2091937"/>
                      <a:gd name="connsiteX149" fmla="*/ 3821807 w 5045646"/>
                      <a:gd name="connsiteY149" fmla="*/ 72362 h 2091937"/>
                      <a:gd name="connsiteX150" fmla="*/ 3721610 w 5045646"/>
                      <a:gd name="connsiteY150" fmla="*/ 59206 h 2091937"/>
                      <a:gd name="connsiteX151" fmla="*/ 3607100 w 5045646"/>
                      <a:gd name="connsiteY151" fmla="*/ 46049 h 2091937"/>
                      <a:gd name="connsiteX152" fmla="*/ 3514059 w 5045646"/>
                      <a:gd name="connsiteY152" fmla="*/ 39470 h 2091937"/>
                      <a:gd name="connsiteX153" fmla="*/ 3471118 w 5045646"/>
                      <a:gd name="connsiteY153" fmla="*/ 32892 h 2091937"/>
                      <a:gd name="connsiteX154" fmla="*/ 3378077 w 5045646"/>
                      <a:gd name="connsiteY154" fmla="*/ 19735 h 2091937"/>
                      <a:gd name="connsiteX155" fmla="*/ 3242095 w 5045646"/>
                      <a:gd name="connsiteY155" fmla="*/ 13157 h 2091937"/>
                      <a:gd name="connsiteX156" fmla="*/ 3127584 w 5045646"/>
                      <a:gd name="connsiteY156" fmla="*/ 0 h 2091937"/>
                      <a:gd name="connsiteX157" fmla="*/ 2819836 w 5045646"/>
                      <a:gd name="connsiteY157" fmla="*/ 6578 h 2091937"/>
                      <a:gd name="connsiteX158" fmla="*/ 2640912 w 5045646"/>
                      <a:gd name="connsiteY158" fmla="*/ 13157 h 2091937"/>
                      <a:gd name="connsiteX159" fmla="*/ 2440518 w 5045646"/>
                      <a:gd name="connsiteY159" fmla="*/ 19735 h 2091937"/>
                      <a:gd name="connsiteX160" fmla="*/ 2333163 w 5045646"/>
                      <a:gd name="connsiteY160" fmla="*/ 32892 h 2091937"/>
                      <a:gd name="connsiteX161" fmla="*/ 2304536 w 5045646"/>
                      <a:gd name="connsiteY161" fmla="*/ 39470 h 2091937"/>
                      <a:gd name="connsiteX162" fmla="*/ 2168554 w 5045646"/>
                      <a:gd name="connsiteY162" fmla="*/ 52627 h 2091937"/>
                      <a:gd name="connsiteX163" fmla="*/ 2061200 w 5045646"/>
                      <a:gd name="connsiteY163" fmla="*/ 72362 h 2091937"/>
                      <a:gd name="connsiteX164" fmla="*/ 2032572 w 5045646"/>
                      <a:gd name="connsiteY164" fmla="*/ 78941 h 2091937"/>
                      <a:gd name="connsiteX165" fmla="*/ 2003944 w 5045646"/>
                      <a:gd name="connsiteY165" fmla="*/ 92098 h 2091937"/>
                      <a:gd name="connsiteX166" fmla="*/ 1939531 w 5045646"/>
                      <a:gd name="connsiteY166" fmla="*/ 98676 h 2091937"/>
                      <a:gd name="connsiteX167" fmla="*/ 1889433 w 5045646"/>
                      <a:gd name="connsiteY167" fmla="*/ 105255 h 2091937"/>
                      <a:gd name="connsiteX168" fmla="*/ 1860805 w 5045646"/>
                      <a:gd name="connsiteY168" fmla="*/ 111833 h 2091937"/>
                      <a:gd name="connsiteX169" fmla="*/ 1860805 w 5045646"/>
                      <a:gd name="connsiteY169" fmla="*/ 105255 h 209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</a:cxnLst>
                    <a:rect l="l" t="t" r="r" b="b"/>
                    <a:pathLst>
                      <a:path w="5045646" h="2091937" fill="none" extrusionOk="0">
                        <a:moveTo>
                          <a:pt x="1860805" y="105255"/>
                        </a:moveTo>
                        <a:lnTo>
                          <a:pt x="1860805" y="105255"/>
                        </a:lnTo>
                        <a:cubicBezTo>
                          <a:pt x="1815521" y="114985"/>
                          <a:pt x="1771177" y="111744"/>
                          <a:pt x="1724823" y="118411"/>
                        </a:cubicBezTo>
                        <a:cubicBezTo>
                          <a:pt x="1716820" y="118895"/>
                          <a:pt x="1709432" y="122280"/>
                          <a:pt x="1703353" y="124990"/>
                        </a:cubicBezTo>
                        <a:cubicBezTo>
                          <a:pt x="1683503" y="129355"/>
                          <a:pt x="1666060" y="133598"/>
                          <a:pt x="1646097" y="138147"/>
                        </a:cubicBezTo>
                        <a:cubicBezTo>
                          <a:pt x="1628769" y="144394"/>
                          <a:pt x="1612371" y="141805"/>
                          <a:pt x="1588841" y="151304"/>
                        </a:cubicBezTo>
                        <a:cubicBezTo>
                          <a:pt x="1579052" y="153406"/>
                          <a:pt x="1569583" y="154485"/>
                          <a:pt x="1560213" y="157882"/>
                        </a:cubicBezTo>
                        <a:cubicBezTo>
                          <a:pt x="1544431" y="164456"/>
                          <a:pt x="1525734" y="172888"/>
                          <a:pt x="1510115" y="177617"/>
                        </a:cubicBezTo>
                        <a:cubicBezTo>
                          <a:pt x="1498668" y="181345"/>
                          <a:pt x="1484619" y="181697"/>
                          <a:pt x="1474330" y="184196"/>
                        </a:cubicBezTo>
                        <a:cubicBezTo>
                          <a:pt x="1460763" y="186742"/>
                          <a:pt x="1450705" y="191230"/>
                          <a:pt x="1438545" y="197352"/>
                        </a:cubicBezTo>
                        <a:cubicBezTo>
                          <a:pt x="1430960" y="200729"/>
                          <a:pt x="1423464" y="200886"/>
                          <a:pt x="1417075" y="203931"/>
                        </a:cubicBezTo>
                        <a:cubicBezTo>
                          <a:pt x="1392801" y="210657"/>
                          <a:pt x="1369113" y="220024"/>
                          <a:pt x="1345505" y="230245"/>
                        </a:cubicBezTo>
                        <a:cubicBezTo>
                          <a:pt x="1337961" y="234464"/>
                          <a:pt x="1330565" y="240995"/>
                          <a:pt x="1324035" y="243401"/>
                        </a:cubicBezTo>
                        <a:cubicBezTo>
                          <a:pt x="1308588" y="250398"/>
                          <a:pt x="1293238" y="255480"/>
                          <a:pt x="1273936" y="263137"/>
                        </a:cubicBezTo>
                        <a:cubicBezTo>
                          <a:pt x="1266658" y="266944"/>
                          <a:pt x="1260561" y="272244"/>
                          <a:pt x="1252465" y="276293"/>
                        </a:cubicBezTo>
                        <a:cubicBezTo>
                          <a:pt x="1237328" y="282925"/>
                          <a:pt x="1210604" y="285016"/>
                          <a:pt x="1195209" y="289450"/>
                        </a:cubicBezTo>
                        <a:cubicBezTo>
                          <a:pt x="1097989" y="315891"/>
                          <a:pt x="1219437" y="279722"/>
                          <a:pt x="1109326" y="328921"/>
                        </a:cubicBezTo>
                        <a:cubicBezTo>
                          <a:pt x="1102967" y="332518"/>
                          <a:pt x="1095342" y="331981"/>
                          <a:pt x="1087856" y="335499"/>
                        </a:cubicBezTo>
                        <a:cubicBezTo>
                          <a:pt x="1066536" y="341948"/>
                          <a:pt x="1049423" y="345765"/>
                          <a:pt x="1030599" y="355234"/>
                        </a:cubicBezTo>
                        <a:cubicBezTo>
                          <a:pt x="1022521" y="359114"/>
                          <a:pt x="1016376" y="364499"/>
                          <a:pt x="1009129" y="368391"/>
                        </a:cubicBezTo>
                        <a:cubicBezTo>
                          <a:pt x="986061" y="380399"/>
                          <a:pt x="961883" y="385035"/>
                          <a:pt x="937559" y="401283"/>
                        </a:cubicBezTo>
                        <a:cubicBezTo>
                          <a:pt x="928596" y="409090"/>
                          <a:pt x="920809" y="419078"/>
                          <a:pt x="908931" y="427597"/>
                        </a:cubicBezTo>
                        <a:cubicBezTo>
                          <a:pt x="856144" y="470256"/>
                          <a:pt x="877628" y="436850"/>
                          <a:pt x="830206" y="460489"/>
                        </a:cubicBezTo>
                        <a:cubicBezTo>
                          <a:pt x="812366" y="468598"/>
                          <a:pt x="798969" y="486756"/>
                          <a:pt x="780107" y="493381"/>
                        </a:cubicBezTo>
                        <a:cubicBezTo>
                          <a:pt x="771255" y="499058"/>
                          <a:pt x="761290" y="501202"/>
                          <a:pt x="751479" y="506538"/>
                        </a:cubicBezTo>
                        <a:cubicBezTo>
                          <a:pt x="729057" y="515781"/>
                          <a:pt x="711627" y="536067"/>
                          <a:pt x="694224" y="546009"/>
                        </a:cubicBezTo>
                        <a:cubicBezTo>
                          <a:pt x="677344" y="556107"/>
                          <a:pt x="660836" y="562148"/>
                          <a:pt x="644125" y="572322"/>
                        </a:cubicBezTo>
                        <a:cubicBezTo>
                          <a:pt x="624631" y="585649"/>
                          <a:pt x="605066" y="597962"/>
                          <a:pt x="586870" y="611793"/>
                        </a:cubicBezTo>
                        <a:cubicBezTo>
                          <a:pt x="583460" y="616158"/>
                          <a:pt x="563946" y="626656"/>
                          <a:pt x="558242" y="631528"/>
                        </a:cubicBezTo>
                        <a:cubicBezTo>
                          <a:pt x="548314" y="638432"/>
                          <a:pt x="538895" y="643740"/>
                          <a:pt x="529613" y="651263"/>
                        </a:cubicBezTo>
                        <a:cubicBezTo>
                          <a:pt x="522583" y="657114"/>
                          <a:pt x="516207" y="664084"/>
                          <a:pt x="508143" y="670998"/>
                        </a:cubicBezTo>
                        <a:cubicBezTo>
                          <a:pt x="485814" y="690473"/>
                          <a:pt x="457627" y="709623"/>
                          <a:pt x="436574" y="723626"/>
                        </a:cubicBezTo>
                        <a:cubicBezTo>
                          <a:pt x="429704" y="728347"/>
                          <a:pt x="422029" y="732599"/>
                          <a:pt x="415103" y="736783"/>
                        </a:cubicBezTo>
                        <a:cubicBezTo>
                          <a:pt x="398215" y="760229"/>
                          <a:pt x="396292" y="763593"/>
                          <a:pt x="372161" y="789410"/>
                        </a:cubicBezTo>
                        <a:cubicBezTo>
                          <a:pt x="366346" y="797975"/>
                          <a:pt x="357337" y="801838"/>
                          <a:pt x="350690" y="809145"/>
                        </a:cubicBezTo>
                        <a:cubicBezTo>
                          <a:pt x="344951" y="815076"/>
                          <a:pt x="341422" y="824413"/>
                          <a:pt x="336376" y="828880"/>
                        </a:cubicBezTo>
                        <a:cubicBezTo>
                          <a:pt x="320550" y="846006"/>
                          <a:pt x="300209" y="857774"/>
                          <a:pt x="286278" y="874929"/>
                        </a:cubicBezTo>
                        <a:cubicBezTo>
                          <a:pt x="273127" y="889869"/>
                          <a:pt x="259428" y="901051"/>
                          <a:pt x="243336" y="914400"/>
                        </a:cubicBezTo>
                        <a:cubicBezTo>
                          <a:pt x="235585" y="919767"/>
                          <a:pt x="227579" y="927230"/>
                          <a:pt x="221865" y="934135"/>
                        </a:cubicBezTo>
                        <a:cubicBezTo>
                          <a:pt x="215821" y="944444"/>
                          <a:pt x="210822" y="957543"/>
                          <a:pt x="200394" y="967027"/>
                        </a:cubicBezTo>
                        <a:cubicBezTo>
                          <a:pt x="194624" y="973398"/>
                          <a:pt x="187612" y="975491"/>
                          <a:pt x="178924" y="980184"/>
                        </a:cubicBezTo>
                        <a:cubicBezTo>
                          <a:pt x="173471" y="985605"/>
                          <a:pt x="168452" y="993201"/>
                          <a:pt x="164610" y="999919"/>
                        </a:cubicBezTo>
                        <a:cubicBezTo>
                          <a:pt x="161208" y="1006033"/>
                          <a:pt x="161131" y="1013572"/>
                          <a:pt x="157453" y="1019655"/>
                        </a:cubicBezTo>
                        <a:cubicBezTo>
                          <a:pt x="124838" y="1081481"/>
                          <a:pt x="168753" y="974664"/>
                          <a:pt x="114511" y="1072282"/>
                        </a:cubicBezTo>
                        <a:cubicBezTo>
                          <a:pt x="111714" y="1077698"/>
                          <a:pt x="109467" y="1085602"/>
                          <a:pt x="107354" y="1092017"/>
                        </a:cubicBezTo>
                        <a:cubicBezTo>
                          <a:pt x="102617" y="1101290"/>
                          <a:pt x="96439" y="1108895"/>
                          <a:pt x="93040" y="1118331"/>
                        </a:cubicBezTo>
                        <a:cubicBezTo>
                          <a:pt x="89165" y="1127473"/>
                          <a:pt x="89830" y="1134949"/>
                          <a:pt x="85883" y="1144645"/>
                        </a:cubicBezTo>
                        <a:cubicBezTo>
                          <a:pt x="79746" y="1155790"/>
                          <a:pt x="70209" y="1164699"/>
                          <a:pt x="64412" y="1177537"/>
                        </a:cubicBezTo>
                        <a:cubicBezTo>
                          <a:pt x="48644" y="1220746"/>
                          <a:pt x="35388" y="1250739"/>
                          <a:pt x="28628" y="1289370"/>
                        </a:cubicBezTo>
                        <a:cubicBezTo>
                          <a:pt x="25950" y="1305723"/>
                          <a:pt x="25680" y="1318608"/>
                          <a:pt x="21471" y="1335419"/>
                        </a:cubicBezTo>
                        <a:cubicBezTo>
                          <a:pt x="20981" y="1341579"/>
                          <a:pt x="16466" y="1348655"/>
                          <a:pt x="14314" y="1355154"/>
                        </a:cubicBezTo>
                        <a:cubicBezTo>
                          <a:pt x="4438" y="1382462"/>
                          <a:pt x="6966" y="1390412"/>
                          <a:pt x="0" y="1420938"/>
                        </a:cubicBezTo>
                        <a:cubicBezTo>
                          <a:pt x="-2264" y="1475898"/>
                          <a:pt x="4038" y="1551711"/>
                          <a:pt x="7157" y="1618291"/>
                        </a:cubicBezTo>
                        <a:cubicBezTo>
                          <a:pt x="16381" y="1657243"/>
                          <a:pt x="17849" y="1724754"/>
                          <a:pt x="28628" y="1769594"/>
                        </a:cubicBezTo>
                        <a:cubicBezTo>
                          <a:pt x="42506" y="1809746"/>
                          <a:pt x="26031" y="1768003"/>
                          <a:pt x="50098" y="1815643"/>
                        </a:cubicBezTo>
                        <a:cubicBezTo>
                          <a:pt x="54713" y="1826977"/>
                          <a:pt x="61478" y="1837385"/>
                          <a:pt x="64412" y="1848535"/>
                        </a:cubicBezTo>
                        <a:cubicBezTo>
                          <a:pt x="66740" y="1854053"/>
                          <a:pt x="67986" y="1860670"/>
                          <a:pt x="71570" y="1868270"/>
                        </a:cubicBezTo>
                        <a:cubicBezTo>
                          <a:pt x="79379" y="1886882"/>
                          <a:pt x="89598" y="1907065"/>
                          <a:pt x="107354" y="1920898"/>
                        </a:cubicBezTo>
                        <a:cubicBezTo>
                          <a:pt x="117459" y="1929063"/>
                          <a:pt x="125805" y="1931941"/>
                          <a:pt x="135982" y="1940633"/>
                        </a:cubicBezTo>
                        <a:cubicBezTo>
                          <a:pt x="141781" y="1946252"/>
                          <a:pt x="144810" y="1954448"/>
                          <a:pt x="150296" y="1960368"/>
                        </a:cubicBezTo>
                        <a:cubicBezTo>
                          <a:pt x="163974" y="1972733"/>
                          <a:pt x="176546" y="1983712"/>
                          <a:pt x="193238" y="1999839"/>
                        </a:cubicBezTo>
                        <a:cubicBezTo>
                          <a:pt x="224715" y="2029831"/>
                          <a:pt x="227552" y="2037562"/>
                          <a:pt x="279121" y="2052466"/>
                        </a:cubicBezTo>
                        <a:cubicBezTo>
                          <a:pt x="292646" y="2055168"/>
                          <a:pt x="308638" y="2061422"/>
                          <a:pt x="322062" y="2065623"/>
                        </a:cubicBezTo>
                        <a:cubicBezTo>
                          <a:pt x="330774" y="2068950"/>
                          <a:pt x="340370" y="2076158"/>
                          <a:pt x="350690" y="2078780"/>
                        </a:cubicBezTo>
                        <a:cubicBezTo>
                          <a:pt x="378846" y="2085249"/>
                          <a:pt x="436573" y="2091937"/>
                          <a:pt x="436574" y="2091937"/>
                        </a:cubicBezTo>
                        <a:cubicBezTo>
                          <a:pt x="461925" y="2091012"/>
                          <a:pt x="486913" y="2085316"/>
                          <a:pt x="508143" y="2085358"/>
                        </a:cubicBezTo>
                        <a:cubicBezTo>
                          <a:pt x="542677" y="2083832"/>
                          <a:pt x="578823" y="2080815"/>
                          <a:pt x="622654" y="2078780"/>
                        </a:cubicBezTo>
                        <a:cubicBezTo>
                          <a:pt x="641645" y="2076997"/>
                          <a:pt x="660448" y="2068848"/>
                          <a:pt x="679910" y="2065623"/>
                        </a:cubicBezTo>
                        <a:cubicBezTo>
                          <a:pt x="693811" y="2061449"/>
                          <a:pt x="708224" y="2061698"/>
                          <a:pt x="722852" y="2059045"/>
                        </a:cubicBezTo>
                        <a:cubicBezTo>
                          <a:pt x="858696" y="2005308"/>
                          <a:pt x="676996" y="2078666"/>
                          <a:pt x="772949" y="2039309"/>
                        </a:cubicBezTo>
                        <a:cubicBezTo>
                          <a:pt x="787629" y="2035214"/>
                          <a:pt x="801669" y="2023684"/>
                          <a:pt x="815892" y="2019574"/>
                        </a:cubicBezTo>
                        <a:cubicBezTo>
                          <a:pt x="824666" y="2014801"/>
                          <a:pt x="829808" y="2009349"/>
                          <a:pt x="837362" y="2006417"/>
                        </a:cubicBezTo>
                        <a:cubicBezTo>
                          <a:pt x="843802" y="2002437"/>
                          <a:pt x="851377" y="2002494"/>
                          <a:pt x="858833" y="1999839"/>
                        </a:cubicBezTo>
                        <a:cubicBezTo>
                          <a:pt x="875962" y="1992234"/>
                          <a:pt x="893971" y="1981837"/>
                          <a:pt x="908931" y="1973525"/>
                        </a:cubicBezTo>
                        <a:cubicBezTo>
                          <a:pt x="916203" y="1969232"/>
                          <a:pt x="922943" y="1963219"/>
                          <a:pt x="930403" y="1960368"/>
                        </a:cubicBezTo>
                        <a:cubicBezTo>
                          <a:pt x="953399" y="1951889"/>
                          <a:pt x="973104" y="1943888"/>
                          <a:pt x="994815" y="1934055"/>
                        </a:cubicBezTo>
                        <a:cubicBezTo>
                          <a:pt x="1003783" y="1930222"/>
                          <a:pt x="1013189" y="1923799"/>
                          <a:pt x="1023443" y="1920898"/>
                        </a:cubicBezTo>
                        <a:cubicBezTo>
                          <a:pt x="1035370" y="1915759"/>
                          <a:pt x="1047613" y="1912411"/>
                          <a:pt x="1059227" y="1907741"/>
                        </a:cubicBezTo>
                        <a:cubicBezTo>
                          <a:pt x="1068299" y="1901352"/>
                          <a:pt x="1078635" y="1892755"/>
                          <a:pt x="1087856" y="1888006"/>
                        </a:cubicBezTo>
                        <a:cubicBezTo>
                          <a:pt x="1110295" y="1872118"/>
                          <a:pt x="1129482" y="1865619"/>
                          <a:pt x="1152268" y="1855114"/>
                        </a:cubicBezTo>
                        <a:cubicBezTo>
                          <a:pt x="1161305" y="1849935"/>
                          <a:pt x="1172479" y="1842029"/>
                          <a:pt x="1180895" y="1835378"/>
                        </a:cubicBezTo>
                        <a:cubicBezTo>
                          <a:pt x="1193016" y="1828050"/>
                          <a:pt x="1205742" y="1821563"/>
                          <a:pt x="1216680" y="1815643"/>
                        </a:cubicBezTo>
                        <a:cubicBezTo>
                          <a:pt x="1225417" y="1811235"/>
                          <a:pt x="1234890" y="1802262"/>
                          <a:pt x="1245308" y="1795908"/>
                        </a:cubicBezTo>
                        <a:cubicBezTo>
                          <a:pt x="1261545" y="1788590"/>
                          <a:pt x="1278895" y="1782020"/>
                          <a:pt x="1295407" y="1776173"/>
                        </a:cubicBezTo>
                        <a:cubicBezTo>
                          <a:pt x="1305852" y="1771777"/>
                          <a:pt x="1318051" y="1764599"/>
                          <a:pt x="1331191" y="1756437"/>
                        </a:cubicBezTo>
                        <a:cubicBezTo>
                          <a:pt x="1341915" y="1748472"/>
                          <a:pt x="1348323" y="1741174"/>
                          <a:pt x="1359820" y="1736702"/>
                        </a:cubicBezTo>
                        <a:cubicBezTo>
                          <a:pt x="1368039" y="1733866"/>
                          <a:pt x="1377909" y="1732707"/>
                          <a:pt x="1388447" y="1730124"/>
                        </a:cubicBezTo>
                        <a:cubicBezTo>
                          <a:pt x="1407277" y="1721963"/>
                          <a:pt x="1427310" y="1714383"/>
                          <a:pt x="1445703" y="1703810"/>
                        </a:cubicBezTo>
                        <a:cubicBezTo>
                          <a:pt x="1459076" y="1696690"/>
                          <a:pt x="1467843" y="1688111"/>
                          <a:pt x="1481487" y="1684075"/>
                        </a:cubicBezTo>
                        <a:cubicBezTo>
                          <a:pt x="1508226" y="1670081"/>
                          <a:pt x="1529169" y="1659006"/>
                          <a:pt x="1553057" y="1651183"/>
                        </a:cubicBezTo>
                        <a:cubicBezTo>
                          <a:pt x="1558202" y="1648002"/>
                          <a:pt x="1571300" y="1640604"/>
                          <a:pt x="1581685" y="1638026"/>
                        </a:cubicBezTo>
                        <a:cubicBezTo>
                          <a:pt x="1596275" y="1631828"/>
                          <a:pt x="1610387" y="1624796"/>
                          <a:pt x="1624626" y="1618291"/>
                        </a:cubicBezTo>
                        <a:cubicBezTo>
                          <a:pt x="1662362" y="1592274"/>
                          <a:pt x="1628337" y="1613632"/>
                          <a:pt x="1681881" y="1591977"/>
                        </a:cubicBezTo>
                        <a:cubicBezTo>
                          <a:pt x="1693168" y="1588011"/>
                          <a:pt x="1702079" y="1582053"/>
                          <a:pt x="1710509" y="1578820"/>
                        </a:cubicBezTo>
                        <a:cubicBezTo>
                          <a:pt x="1736902" y="1567021"/>
                          <a:pt x="1755810" y="1564927"/>
                          <a:pt x="1782079" y="1559085"/>
                        </a:cubicBezTo>
                        <a:cubicBezTo>
                          <a:pt x="1792939" y="1555305"/>
                          <a:pt x="1801514" y="1548322"/>
                          <a:pt x="1810707" y="1545928"/>
                        </a:cubicBezTo>
                        <a:cubicBezTo>
                          <a:pt x="1827628" y="1538434"/>
                          <a:pt x="1869186" y="1534993"/>
                          <a:pt x="1882276" y="1532771"/>
                        </a:cubicBezTo>
                        <a:cubicBezTo>
                          <a:pt x="1891946" y="1527801"/>
                          <a:pt x="1900334" y="1520944"/>
                          <a:pt x="1910904" y="1519614"/>
                        </a:cubicBezTo>
                        <a:cubicBezTo>
                          <a:pt x="1924415" y="1515016"/>
                          <a:pt x="1938679" y="1512818"/>
                          <a:pt x="1953845" y="1513036"/>
                        </a:cubicBezTo>
                        <a:cubicBezTo>
                          <a:pt x="1970508" y="1510978"/>
                          <a:pt x="2001421" y="1505528"/>
                          <a:pt x="2018258" y="1499879"/>
                        </a:cubicBezTo>
                        <a:cubicBezTo>
                          <a:pt x="2059622" y="1492439"/>
                          <a:pt x="2086641" y="1475553"/>
                          <a:pt x="2132769" y="1466987"/>
                        </a:cubicBezTo>
                        <a:cubicBezTo>
                          <a:pt x="2148964" y="1464605"/>
                          <a:pt x="2164859" y="1462742"/>
                          <a:pt x="2182868" y="1460409"/>
                        </a:cubicBezTo>
                        <a:cubicBezTo>
                          <a:pt x="2194969" y="1458440"/>
                          <a:pt x="2208015" y="1454886"/>
                          <a:pt x="2218653" y="1453830"/>
                        </a:cubicBezTo>
                        <a:cubicBezTo>
                          <a:pt x="2239895" y="1450679"/>
                          <a:pt x="2260467" y="1449840"/>
                          <a:pt x="2283064" y="1447252"/>
                        </a:cubicBezTo>
                        <a:cubicBezTo>
                          <a:pt x="2294283" y="1446016"/>
                          <a:pt x="2306347" y="1441814"/>
                          <a:pt x="2318850" y="1440673"/>
                        </a:cubicBezTo>
                        <a:cubicBezTo>
                          <a:pt x="2503036" y="1423547"/>
                          <a:pt x="2982396" y="1428663"/>
                          <a:pt x="2991602" y="1427516"/>
                        </a:cubicBezTo>
                        <a:cubicBezTo>
                          <a:pt x="3158548" y="1433351"/>
                          <a:pt x="3325748" y="1461357"/>
                          <a:pt x="3599942" y="1440673"/>
                        </a:cubicBezTo>
                        <a:cubicBezTo>
                          <a:pt x="3616405" y="1442391"/>
                          <a:pt x="3630407" y="1446293"/>
                          <a:pt x="3642884" y="1447252"/>
                        </a:cubicBezTo>
                        <a:cubicBezTo>
                          <a:pt x="3662565" y="1452106"/>
                          <a:pt x="3684261" y="1453218"/>
                          <a:pt x="3707297" y="1453830"/>
                        </a:cubicBezTo>
                        <a:cubicBezTo>
                          <a:pt x="3794450" y="1455507"/>
                          <a:pt x="3825716" y="1478546"/>
                          <a:pt x="3900534" y="1466987"/>
                        </a:cubicBezTo>
                        <a:cubicBezTo>
                          <a:pt x="4070553" y="1493438"/>
                          <a:pt x="3954939" y="1480778"/>
                          <a:pt x="4351421" y="1466987"/>
                        </a:cubicBezTo>
                        <a:cubicBezTo>
                          <a:pt x="4370187" y="1464393"/>
                          <a:pt x="4382675" y="1462886"/>
                          <a:pt x="4401520" y="1460409"/>
                        </a:cubicBezTo>
                        <a:cubicBezTo>
                          <a:pt x="4418163" y="1466245"/>
                          <a:pt x="4505767" y="1459616"/>
                          <a:pt x="4530345" y="1447252"/>
                        </a:cubicBezTo>
                        <a:cubicBezTo>
                          <a:pt x="4544585" y="1443046"/>
                          <a:pt x="4558516" y="1441517"/>
                          <a:pt x="4573287" y="1434095"/>
                        </a:cubicBezTo>
                        <a:cubicBezTo>
                          <a:pt x="4586299" y="1428937"/>
                          <a:pt x="4597062" y="1420241"/>
                          <a:pt x="4609071" y="1414360"/>
                        </a:cubicBezTo>
                        <a:cubicBezTo>
                          <a:pt x="4617635" y="1407804"/>
                          <a:pt x="4629394" y="1405031"/>
                          <a:pt x="4637699" y="1401203"/>
                        </a:cubicBezTo>
                        <a:cubicBezTo>
                          <a:pt x="4686340" y="1380751"/>
                          <a:pt x="4695783" y="1381986"/>
                          <a:pt x="4737897" y="1348575"/>
                        </a:cubicBezTo>
                        <a:cubicBezTo>
                          <a:pt x="4747234" y="1340961"/>
                          <a:pt x="4749588" y="1330395"/>
                          <a:pt x="4759367" y="1322262"/>
                        </a:cubicBezTo>
                        <a:cubicBezTo>
                          <a:pt x="4765712" y="1316950"/>
                          <a:pt x="4773618" y="1314100"/>
                          <a:pt x="4780838" y="1309105"/>
                        </a:cubicBezTo>
                        <a:cubicBezTo>
                          <a:pt x="4796776" y="1294888"/>
                          <a:pt x="4810781" y="1279301"/>
                          <a:pt x="4823780" y="1263056"/>
                        </a:cubicBezTo>
                        <a:cubicBezTo>
                          <a:pt x="4914399" y="1171246"/>
                          <a:pt x="4786411" y="1319832"/>
                          <a:pt x="4902506" y="1177537"/>
                        </a:cubicBezTo>
                        <a:cubicBezTo>
                          <a:pt x="4932565" y="1143358"/>
                          <a:pt x="4971729" y="1100151"/>
                          <a:pt x="4988389" y="1065704"/>
                        </a:cubicBezTo>
                        <a:cubicBezTo>
                          <a:pt x="4998363" y="1049208"/>
                          <a:pt x="5008836" y="1030476"/>
                          <a:pt x="5009860" y="1019655"/>
                        </a:cubicBezTo>
                        <a:cubicBezTo>
                          <a:pt x="5056081" y="884594"/>
                          <a:pt x="5003620" y="1081114"/>
                          <a:pt x="5031331" y="960449"/>
                        </a:cubicBezTo>
                        <a:cubicBezTo>
                          <a:pt x="5038310" y="939132"/>
                          <a:pt x="5045348" y="864814"/>
                          <a:pt x="5045646" y="855194"/>
                        </a:cubicBezTo>
                        <a:cubicBezTo>
                          <a:pt x="5044012" y="829481"/>
                          <a:pt x="5038465" y="802498"/>
                          <a:pt x="5038488" y="776253"/>
                        </a:cubicBezTo>
                        <a:cubicBezTo>
                          <a:pt x="5037695" y="752053"/>
                          <a:pt x="5029163" y="728177"/>
                          <a:pt x="5024174" y="703891"/>
                        </a:cubicBezTo>
                        <a:cubicBezTo>
                          <a:pt x="5020777" y="689844"/>
                          <a:pt x="5022524" y="677612"/>
                          <a:pt x="5017017" y="664420"/>
                        </a:cubicBezTo>
                        <a:cubicBezTo>
                          <a:pt x="5005925" y="630647"/>
                          <a:pt x="4985517" y="628168"/>
                          <a:pt x="4959762" y="598636"/>
                        </a:cubicBezTo>
                        <a:cubicBezTo>
                          <a:pt x="4952103" y="590595"/>
                          <a:pt x="4944540" y="581160"/>
                          <a:pt x="4938291" y="572322"/>
                        </a:cubicBezTo>
                        <a:cubicBezTo>
                          <a:pt x="4854627" y="501348"/>
                          <a:pt x="4921569" y="555935"/>
                          <a:pt x="4859565" y="506538"/>
                        </a:cubicBezTo>
                        <a:cubicBezTo>
                          <a:pt x="4847613" y="498057"/>
                          <a:pt x="4843198" y="487825"/>
                          <a:pt x="4830937" y="480224"/>
                        </a:cubicBezTo>
                        <a:cubicBezTo>
                          <a:pt x="4814633" y="463977"/>
                          <a:pt x="4786471" y="450246"/>
                          <a:pt x="4766524" y="434175"/>
                        </a:cubicBezTo>
                        <a:cubicBezTo>
                          <a:pt x="4729963" y="396315"/>
                          <a:pt x="4772928" y="427690"/>
                          <a:pt x="4709269" y="394705"/>
                        </a:cubicBezTo>
                        <a:cubicBezTo>
                          <a:pt x="4696367" y="384851"/>
                          <a:pt x="4681903" y="372798"/>
                          <a:pt x="4666327" y="361813"/>
                        </a:cubicBezTo>
                        <a:cubicBezTo>
                          <a:pt x="4656289" y="355746"/>
                          <a:pt x="4647356" y="353665"/>
                          <a:pt x="4637699" y="348656"/>
                        </a:cubicBezTo>
                        <a:cubicBezTo>
                          <a:pt x="4621138" y="340060"/>
                          <a:pt x="4603854" y="328970"/>
                          <a:pt x="4587601" y="322342"/>
                        </a:cubicBezTo>
                        <a:cubicBezTo>
                          <a:pt x="4576279" y="316729"/>
                          <a:pt x="4556719" y="308832"/>
                          <a:pt x="4544659" y="302607"/>
                        </a:cubicBezTo>
                        <a:cubicBezTo>
                          <a:pt x="4521493" y="285306"/>
                          <a:pt x="4489001" y="270684"/>
                          <a:pt x="4458775" y="256558"/>
                        </a:cubicBezTo>
                        <a:cubicBezTo>
                          <a:pt x="4431885" y="246451"/>
                          <a:pt x="4399161" y="228639"/>
                          <a:pt x="4358578" y="210509"/>
                        </a:cubicBezTo>
                        <a:cubicBezTo>
                          <a:pt x="4342047" y="202292"/>
                          <a:pt x="4329490" y="195837"/>
                          <a:pt x="4315637" y="190774"/>
                        </a:cubicBezTo>
                        <a:cubicBezTo>
                          <a:pt x="4300535" y="185634"/>
                          <a:pt x="4281767" y="178430"/>
                          <a:pt x="4265538" y="171039"/>
                        </a:cubicBezTo>
                        <a:cubicBezTo>
                          <a:pt x="4251253" y="164452"/>
                          <a:pt x="4235266" y="154761"/>
                          <a:pt x="4222597" y="151304"/>
                        </a:cubicBezTo>
                        <a:cubicBezTo>
                          <a:pt x="4204529" y="144949"/>
                          <a:pt x="4184381" y="146799"/>
                          <a:pt x="4165341" y="138147"/>
                        </a:cubicBezTo>
                        <a:cubicBezTo>
                          <a:pt x="4150216" y="134019"/>
                          <a:pt x="4136296" y="131418"/>
                          <a:pt x="4122400" y="124990"/>
                        </a:cubicBezTo>
                        <a:cubicBezTo>
                          <a:pt x="4101570" y="123532"/>
                          <a:pt x="4051665" y="109957"/>
                          <a:pt x="4029359" y="105255"/>
                        </a:cubicBezTo>
                        <a:cubicBezTo>
                          <a:pt x="4010074" y="103183"/>
                          <a:pt x="3993037" y="100486"/>
                          <a:pt x="3972104" y="98676"/>
                        </a:cubicBezTo>
                        <a:cubicBezTo>
                          <a:pt x="3957024" y="95001"/>
                          <a:pt x="3944299" y="86975"/>
                          <a:pt x="3929161" y="85519"/>
                        </a:cubicBezTo>
                        <a:cubicBezTo>
                          <a:pt x="3908196" y="79601"/>
                          <a:pt x="3889974" y="80440"/>
                          <a:pt x="3871906" y="78941"/>
                        </a:cubicBezTo>
                        <a:cubicBezTo>
                          <a:pt x="3864977" y="74180"/>
                          <a:pt x="3835975" y="74156"/>
                          <a:pt x="3821807" y="72362"/>
                        </a:cubicBezTo>
                        <a:cubicBezTo>
                          <a:pt x="3705642" y="54840"/>
                          <a:pt x="3897420" y="59823"/>
                          <a:pt x="3721610" y="59206"/>
                        </a:cubicBezTo>
                        <a:cubicBezTo>
                          <a:pt x="3664683" y="52509"/>
                          <a:pt x="3670235" y="51045"/>
                          <a:pt x="3607100" y="46049"/>
                        </a:cubicBezTo>
                        <a:cubicBezTo>
                          <a:pt x="3577022" y="49160"/>
                          <a:pt x="3544516" y="40642"/>
                          <a:pt x="3514059" y="39470"/>
                        </a:cubicBezTo>
                        <a:cubicBezTo>
                          <a:pt x="3495067" y="33802"/>
                          <a:pt x="3490819" y="36938"/>
                          <a:pt x="3471118" y="32892"/>
                        </a:cubicBezTo>
                        <a:cubicBezTo>
                          <a:pt x="3427590" y="25404"/>
                          <a:pt x="3428974" y="22774"/>
                          <a:pt x="3378077" y="19735"/>
                        </a:cubicBezTo>
                        <a:cubicBezTo>
                          <a:pt x="3329945" y="10893"/>
                          <a:pt x="3289100" y="19803"/>
                          <a:pt x="3242095" y="13157"/>
                        </a:cubicBezTo>
                        <a:cubicBezTo>
                          <a:pt x="3183874" y="9923"/>
                          <a:pt x="3177548" y="7527"/>
                          <a:pt x="3127584" y="0"/>
                        </a:cubicBezTo>
                        <a:cubicBezTo>
                          <a:pt x="2974297" y="-3182"/>
                          <a:pt x="2924260" y="11623"/>
                          <a:pt x="2819836" y="6578"/>
                        </a:cubicBezTo>
                        <a:cubicBezTo>
                          <a:pt x="2783878" y="-1527"/>
                          <a:pt x="2665120" y="14794"/>
                          <a:pt x="2640912" y="13157"/>
                        </a:cubicBezTo>
                        <a:cubicBezTo>
                          <a:pt x="2558338" y="18929"/>
                          <a:pt x="2484993" y="5324"/>
                          <a:pt x="2440518" y="19735"/>
                        </a:cubicBezTo>
                        <a:cubicBezTo>
                          <a:pt x="2343954" y="36952"/>
                          <a:pt x="2481918" y="17154"/>
                          <a:pt x="2333163" y="32892"/>
                        </a:cubicBezTo>
                        <a:cubicBezTo>
                          <a:pt x="2323118" y="35038"/>
                          <a:pt x="2314810" y="39369"/>
                          <a:pt x="2304536" y="39470"/>
                        </a:cubicBezTo>
                        <a:cubicBezTo>
                          <a:pt x="2257948" y="54205"/>
                          <a:pt x="2215043" y="47552"/>
                          <a:pt x="2168554" y="52627"/>
                        </a:cubicBezTo>
                        <a:cubicBezTo>
                          <a:pt x="2006871" y="68496"/>
                          <a:pt x="2129310" y="64429"/>
                          <a:pt x="2061200" y="72362"/>
                        </a:cubicBezTo>
                        <a:cubicBezTo>
                          <a:pt x="2051591" y="76287"/>
                          <a:pt x="2040702" y="75793"/>
                          <a:pt x="2032572" y="78941"/>
                        </a:cubicBezTo>
                        <a:cubicBezTo>
                          <a:pt x="2022741" y="82603"/>
                          <a:pt x="2014298" y="89507"/>
                          <a:pt x="2003944" y="92098"/>
                        </a:cubicBezTo>
                        <a:cubicBezTo>
                          <a:pt x="1981549" y="96134"/>
                          <a:pt x="1960725" y="95322"/>
                          <a:pt x="1939531" y="98676"/>
                        </a:cubicBezTo>
                        <a:cubicBezTo>
                          <a:pt x="1923448" y="100942"/>
                          <a:pt x="1907421" y="103118"/>
                          <a:pt x="1889433" y="105255"/>
                        </a:cubicBezTo>
                        <a:cubicBezTo>
                          <a:pt x="1878553" y="105864"/>
                          <a:pt x="1869571" y="109457"/>
                          <a:pt x="1860805" y="111833"/>
                        </a:cubicBezTo>
                        <a:cubicBezTo>
                          <a:pt x="1846589" y="113310"/>
                          <a:pt x="1860736" y="106431"/>
                          <a:pt x="1860805" y="105255"/>
                        </a:cubicBezTo>
                        <a:close/>
                      </a:path>
                      <a:path w="5045646" h="2091937" stroke="0" extrusionOk="0">
                        <a:moveTo>
                          <a:pt x="1860805" y="105255"/>
                        </a:moveTo>
                        <a:lnTo>
                          <a:pt x="1860805" y="105255"/>
                        </a:lnTo>
                        <a:cubicBezTo>
                          <a:pt x="1813032" y="108131"/>
                          <a:pt x="1763565" y="115160"/>
                          <a:pt x="1724823" y="118411"/>
                        </a:cubicBezTo>
                        <a:cubicBezTo>
                          <a:pt x="1717629" y="119407"/>
                          <a:pt x="1709848" y="123190"/>
                          <a:pt x="1703353" y="124990"/>
                        </a:cubicBezTo>
                        <a:cubicBezTo>
                          <a:pt x="1683325" y="130772"/>
                          <a:pt x="1664543" y="137291"/>
                          <a:pt x="1646097" y="138147"/>
                        </a:cubicBezTo>
                        <a:cubicBezTo>
                          <a:pt x="1636708" y="136103"/>
                          <a:pt x="1614453" y="150308"/>
                          <a:pt x="1588841" y="151304"/>
                        </a:cubicBezTo>
                        <a:cubicBezTo>
                          <a:pt x="1580294" y="153615"/>
                          <a:pt x="1569525" y="153763"/>
                          <a:pt x="1560213" y="157882"/>
                        </a:cubicBezTo>
                        <a:cubicBezTo>
                          <a:pt x="1541839" y="164204"/>
                          <a:pt x="1526930" y="172733"/>
                          <a:pt x="1510115" y="177617"/>
                        </a:cubicBezTo>
                        <a:cubicBezTo>
                          <a:pt x="1498452" y="179983"/>
                          <a:pt x="1485587" y="181532"/>
                          <a:pt x="1474330" y="184196"/>
                        </a:cubicBezTo>
                        <a:cubicBezTo>
                          <a:pt x="1463418" y="188369"/>
                          <a:pt x="1450975" y="193302"/>
                          <a:pt x="1438545" y="197352"/>
                        </a:cubicBezTo>
                        <a:cubicBezTo>
                          <a:pt x="1430258" y="199589"/>
                          <a:pt x="1424941" y="202117"/>
                          <a:pt x="1417075" y="203931"/>
                        </a:cubicBezTo>
                        <a:cubicBezTo>
                          <a:pt x="1395041" y="215310"/>
                          <a:pt x="1369098" y="223068"/>
                          <a:pt x="1345505" y="230245"/>
                        </a:cubicBezTo>
                        <a:cubicBezTo>
                          <a:pt x="1337916" y="233896"/>
                          <a:pt x="1331962" y="240152"/>
                          <a:pt x="1324035" y="243401"/>
                        </a:cubicBezTo>
                        <a:cubicBezTo>
                          <a:pt x="1308899" y="249893"/>
                          <a:pt x="1290614" y="253660"/>
                          <a:pt x="1273936" y="263137"/>
                        </a:cubicBezTo>
                        <a:cubicBezTo>
                          <a:pt x="1265790" y="266747"/>
                          <a:pt x="1259505" y="272306"/>
                          <a:pt x="1252465" y="276293"/>
                        </a:cubicBezTo>
                        <a:cubicBezTo>
                          <a:pt x="1237221" y="282998"/>
                          <a:pt x="1208057" y="285374"/>
                          <a:pt x="1195209" y="289450"/>
                        </a:cubicBezTo>
                        <a:cubicBezTo>
                          <a:pt x="1112608" y="316280"/>
                          <a:pt x="1207339" y="284746"/>
                          <a:pt x="1109326" y="328921"/>
                        </a:cubicBezTo>
                        <a:cubicBezTo>
                          <a:pt x="1101972" y="333108"/>
                          <a:pt x="1095995" y="333909"/>
                          <a:pt x="1087856" y="335499"/>
                        </a:cubicBezTo>
                        <a:cubicBezTo>
                          <a:pt x="1068667" y="342651"/>
                          <a:pt x="1049612" y="347210"/>
                          <a:pt x="1030599" y="355234"/>
                        </a:cubicBezTo>
                        <a:cubicBezTo>
                          <a:pt x="1022584" y="358798"/>
                          <a:pt x="1015759" y="364693"/>
                          <a:pt x="1009129" y="368391"/>
                        </a:cubicBezTo>
                        <a:cubicBezTo>
                          <a:pt x="987713" y="384111"/>
                          <a:pt x="959254" y="388418"/>
                          <a:pt x="937559" y="401283"/>
                        </a:cubicBezTo>
                        <a:cubicBezTo>
                          <a:pt x="926291" y="407515"/>
                          <a:pt x="917725" y="420355"/>
                          <a:pt x="908931" y="427597"/>
                        </a:cubicBezTo>
                        <a:cubicBezTo>
                          <a:pt x="856145" y="472787"/>
                          <a:pt x="883710" y="436292"/>
                          <a:pt x="830206" y="460489"/>
                        </a:cubicBezTo>
                        <a:cubicBezTo>
                          <a:pt x="810902" y="473160"/>
                          <a:pt x="795203" y="480312"/>
                          <a:pt x="780107" y="493381"/>
                        </a:cubicBezTo>
                        <a:cubicBezTo>
                          <a:pt x="772258" y="499007"/>
                          <a:pt x="760316" y="500259"/>
                          <a:pt x="751479" y="506538"/>
                        </a:cubicBezTo>
                        <a:cubicBezTo>
                          <a:pt x="733970" y="520177"/>
                          <a:pt x="711743" y="535831"/>
                          <a:pt x="694224" y="546009"/>
                        </a:cubicBezTo>
                        <a:cubicBezTo>
                          <a:pt x="677194" y="555809"/>
                          <a:pt x="659567" y="560746"/>
                          <a:pt x="644125" y="572322"/>
                        </a:cubicBezTo>
                        <a:cubicBezTo>
                          <a:pt x="627267" y="582239"/>
                          <a:pt x="607385" y="596152"/>
                          <a:pt x="586870" y="611793"/>
                        </a:cubicBezTo>
                        <a:cubicBezTo>
                          <a:pt x="583049" y="614031"/>
                          <a:pt x="562564" y="625704"/>
                          <a:pt x="558242" y="631528"/>
                        </a:cubicBezTo>
                        <a:cubicBezTo>
                          <a:pt x="548372" y="638289"/>
                          <a:pt x="538310" y="644220"/>
                          <a:pt x="529613" y="651263"/>
                        </a:cubicBezTo>
                        <a:cubicBezTo>
                          <a:pt x="523216" y="657690"/>
                          <a:pt x="515562" y="665361"/>
                          <a:pt x="508143" y="670998"/>
                        </a:cubicBezTo>
                        <a:cubicBezTo>
                          <a:pt x="490599" y="689830"/>
                          <a:pt x="458920" y="702414"/>
                          <a:pt x="436574" y="723626"/>
                        </a:cubicBezTo>
                        <a:cubicBezTo>
                          <a:pt x="430117" y="728238"/>
                          <a:pt x="422473" y="732618"/>
                          <a:pt x="415103" y="736783"/>
                        </a:cubicBezTo>
                        <a:cubicBezTo>
                          <a:pt x="398494" y="760699"/>
                          <a:pt x="396021" y="764552"/>
                          <a:pt x="372161" y="789410"/>
                        </a:cubicBezTo>
                        <a:cubicBezTo>
                          <a:pt x="366299" y="797205"/>
                          <a:pt x="356525" y="801135"/>
                          <a:pt x="350690" y="809145"/>
                        </a:cubicBezTo>
                        <a:cubicBezTo>
                          <a:pt x="344248" y="816148"/>
                          <a:pt x="343312" y="823268"/>
                          <a:pt x="336376" y="828880"/>
                        </a:cubicBezTo>
                        <a:cubicBezTo>
                          <a:pt x="322129" y="843358"/>
                          <a:pt x="302673" y="859036"/>
                          <a:pt x="286278" y="874929"/>
                        </a:cubicBezTo>
                        <a:cubicBezTo>
                          <a:pt x="282307" y="883436"/>
                          <a:pt x="257435" y="898401"/>
                          <a:pt x="243336" y="914400"/>
                        </a:cubicBezTo>
                        <a:cubicBezTo>
                          <a:pt x="236083" y="920868"/>
                          <a:pt x="228183" y="924956"/>
                          <a:pt x="221865" y="934135"/>
                        </a:cubicBezTo>
                        <a:cubicBezTo>
                          <a:pt x="216206" y="946941"/>
                          <a:pt x="212052" y="957765"/>
                          <a:pt x="200394" y="967027"/>
                        </a:cubicBezTo>
                        <a:cubicBezTo>
                          <a:pt x="194303" y="973211"/>
                          <a:pt x="186075" y="975641"/>
                          <a:pt x="178924" y="980184"/>
                        </a:cubicBezTo>
                        <a:cubicBezTo>
                          <a:pt x="174220" y="986074"/>
                          <a:pt x="168609" y="992399"/>
                          <a:pt x="164610" y="999919"/>
                        </a:cubicBezTo>
                        <a:cubicBezTo>
                          <a:pt x="161036" y="1006137"/>
                          <a:pt x="162265" y="1012909"/>
                          <a:pt x="157453" y="1019655"/>
                        </a:cubicBezTo>
                        <a:cubicBezTo>
                          <a:pt x="121159" y="1077615"/>
                          <a:pt x="182739" y="975565"/>
                          <a:pt x="114511" y="1072282"/>
                        </a:cubicBezTo>
                        <a:cubicBezTo>
                          <a:pt x="111453" y="1077261"/>
                          <a:pt x="110348" y="1085562"/>
                          <a:pt x="107354" y="1092017"/>
                        </a:cubicBezTo>
                        <a:cubicBezTo>
                          <a:pt x="102917" y="1102197"/>
                          <a:pt x="95692" y="1107977"/>
                          <a:pt x="93040" y="1118331"/>
                        </a:cubicBezTo>
                        <a:cubicBezTo>
                          <a:pt x="89977" y="1127112"/>
                          <a:pt x="89386" y="1136520"/>
                          <a:pt x="85883" y="1144645"/>
                        </a:cubicBezTo>
                        <a:cubicBezTo>
                          <a:pt x="79583" y="1156557"/>
                          <a:pt x="69704" y="1165518"/>
                          <a:pt x="64412" y="1177537"/>
                        </a:cubicBezTo>
                        <a:cubicBezTo>
                          <a:pt x="45388" y="1218467"/>
                          <a:pt x="35772" y="1251647"/>
                          <a:pt x="28628" y="1289370"/>
                        </a:cubicBezTo>
                        <a:cubicBezTo>
                          <a:pt x="25703" y="1304533"/>
                          <a:pt x="26685" y="1320388"/>
                          <a:pt x="21471" y="1335419"/>
                        </a:cubicBezTo>
                        <a:cubicBezTo>
                          <a:pt x="19208" y="1342144"/>
                          <a:pt x="15177" y="1349017"/>
                          <a:pt x="14314" y="1355154"/>
                        </a:cubicBezTo>
                        <a:cubicBezTo>
                          <a:pt x="4989" y="1381707"/>
                          <a:pt x="5667" y="1389363"/>
                          <a:pt x="0" y="1420938"/>
                        </a:cubicBezTo>
                        <a:cubicBezTo>
                          <a:pt x="84" y="1490064"/>
                          <a:pt x="215" y="1561566"/>
                          <a:pt x="7157" y="1618291"/>
                        </a:cubicBezTo>
                        <a:cubicBezTo>
                          <a:pt x="4730" y="1659998"/>
                          <a:pt x="15422" y="1733151"/>
                          <a:pt x="28628" y="1769594"/>
                        </a:cubicBezTo>
                        <a:cubicBezTo>
                          <a:pt x="41963" y="1809889"/>
                          <a:pt x="26223" y="1759286"/>
                          <a:pt x="50098" y="1815643"/>
                        </a:cubicBezTo>
                        <a:cubicBezTo>
                          <a:pt x="55495" y="1826091"/>
                          <a:pt x="60374" y="1836987"/>
                          <a:pt x="64412" y="1848535"/>
                        </a:cubicBezTo>
                        <a:cubicBezTo>
                          <a:pt x="68205" y="1854240"/>
                          <a:pt x="69136" y="1861442"/>
                          <a:pt x="71570" y="1868270"/>
                        </a:cubicBezTo>
                        <a:cubicBezTo>
                          <a:pt x="80462" y="1888698"/>
                          <a:pt x="94204" y="1904607"/>
                          <a:pt x="107354" y="1920898"/>
                        </a:cubicBezTo>
                        <a:cubicBezTo>
                          <a:pt x="116625" y="1928702"/>
                          <a:pt x="127511" y="1932438"/>
                          <a:pt x="135982" y="1940633"/>
                        </a:cubicBezTo>
                        <a:cubicBezTo>
                          <a:pt x="141008" y="1946340"/>
                          <a:pt x="144717" y="1954625"/>
                          <a:pt x="150296" y="1960368"/>
                        </a:cubicBezTo>
                        <a:cubicBezTo>
                          <a:pt x="163267" y="1975440"/>
                          <a:pt x="180990" y="1985956"/>
                          <a:pt x="193238" y="1999839"/>
                        </a:cubicBezTo>
                        <a:cubicBezTo>
                          <a:pt x="226314" y="2029173"/>
                          <a:pt x="228264" y="2037038"/>
                          <a:pt x="279121" y="2052466"/>
                        </a:cubicBezTo>
                        <a:cubicBezTo>
                          <a:pt x="294425" y="2055297"/>
                          <a:pt x="310053" y="2058925"/>
                          <a:pt x="322062" y="2065623"/>
                        </a:cubicBezTo>
                        <a:cubicBezTo>
                          <a:pt x="333206" y="2070296"/>
                          <a:pt x="340494" y="2078375"/>
                          <a:pt x="350690" y="2078780"/>
                        </a:cubicBezTo>
                        <a:cubicBezTo>
                          <a:pt x="378845" y="2085250"/>
                          <a:pt x="436575" y="2091937"/>
                          <a:pt x="436574" y="2091937"/>
                        </a:cubicBezTo>
                        <a:cubicBezTo>
                          <a:pt x="460360" y="2086730"/>
                          <a:pt x="486222" y="2085610"/>
                          <a:pt x="508143" y="2085358"/>
                        </a:cubicBezTo>
                        <a:cubicBezTo>
                          <a:pt x="548431" y="2086992"/>
                          <a:pt x="585961" y="2083113"/>
                          <a:pt x="622654" y="2078780"/>
                        </a:cubicBezTo>
                        <a:cubicBezTo>
                          <a:pt x="642396" y="2076311"/>
                          <a:pt x="662177" y="2065894"/>
                          <a:pt x="679910" y="2065623"/>
                        </a:cubicBezTo>
                        <a:cubicBezTo>
                          <a:pt x="695994" y="2063686"/>
                          <a:pt x="708711" y="2061088"/>
                          <a:pt x="722852" y="2059045"/>
                        </a:cubicBezTo>
                        <a:cubicBezTo>
                          <a:pt x="852881" y="2003625"/>
                          <a:pt x="679580" y="2069871"/>
                          <a:pt x="772949" y="2039309"/>
                        </a:cubicBezTo>
                        <a:cubicBezTo>
                          <a:pt x="786997" y="2032064"/>
                          <a:pt x="802161" y="2028661"/>
                          <a:pt x="815892" y="2019574"/>
                        </a:cubicBezTo>
                        <a:cubicBezTo>
                          <a:pt x="822715" y="2015568"/>
                          <a:pt x="829642" y="2009234"/>
                          <a:pt x="837362" y="2006417"/>
                        </a:cubicBezTo>
                        <a:cubicBezTo>
                          <a:pt x="843893" y="2003129"/>
                          <a:pt x="851551" y="2003568"/>
                          <a:pt x="858833" y="1999839"/>
                        </a:cubicBezTo>
                        <a:cubicBezTo>
                          <a:pt x="876601" y="1992272"/>
                          <a:pt x="895549" y="1982173"/>
                          <a:pt x="908931" y="1973525"/>
                        </a:cubicBezTo>
                        <a:cubicBezTo>
                          <a:pt x="916606" y="1969586"/>
                          <a:pt x="923368" y="1964330"/>
                          <a:pt x="930403" y="1960368"/>
                        </a:cubicBezTo>
                        <a:cubicBezTo>
                          <a:pt x="949992" y="1955016"/>
                          <a:pt x="975973" y="1941681"/>
                          <a:pt x="994815" y="1934055"/>
                        </a:cubicBezTo>
                        <a:cubicBezTo>
                          <a:pt x="1004069" y="1929742"/>
                          <a:pt x="1013531" y="1924622"/>
                          <a:pt x="1023443" y="1920898"/>
                        </a:cubicBezTo>
                        <a:cubicBezTo>
                          <a:pt x="1035023" y="1917283"/>
                          <a:pt x="1049411" y="1914652"/>
                          <a:pt x="1059227" y="1907741"/>
                        </a:cubicBezTo>
                        <a:cubicBezTo>
                          <a:pt x="1069884" y="1901416"/>
                          <a:pt x="1078796" y="1891770"/>
                          <a:pt x="1087856" y="1888006"/>
                        </a:cubicBezTo>
                        <a:cubicBezTo>
                          <a:pt x="1112860" y="1877114"/>
                          <a:pt x="1130009" y="1867760"/>
                          <a:pt x="1152268" y="1855114"/>
                        </a:cubicBezTo>
                        <a:cubicBezTo>
                          <a:pt x="1161684" y="1850683"/>
                          <a:pt x="1171140" y="1841491"/>
                          <a:pt x="1180895" y="1835378"/>
                        </a:cubicBezTo>
                        <a:cubicBezTo>
                          <a:pt x="1193602" y="1827740"/>
                          <a:pt x="1204902" y="1822438"/>
                          <a:pt x="1216680" y="1815643"/>
                        </a:cubicBezTo>
                        <a:cubicBezTo>
                          <a:pt x="1226198" y="1810555"/>
                          <a:pt x="1235234" y="1801660"/>
                          <a:pt x="1245308" y="1795908"/>
                        </a:cubicBezTo>
                        <a:cubicBezTo>
                          <a:pt x="1258543" y="1788268"/>
                          <a:pt x="1279212" y="1784312"/>
                          <a:pt x="1295407" y="1776173"/>
                        </a:cubicBezTo>
                        <a:cubicBezTo>
                          <a:pt x="1305519" y="1770865"/>
                          <a:pt x="1319126" y="1765556"/>
                          <a:pt x="1331191" y="1756437"/>
                        </a:cubicBezTo>
                        <a:cubicBezTo>
                          <a:pt x="1340458" y="1750198"/>
                          <a:pt x="1348657" y="1741883"/>
                          <a:pt x="1359820" y="1736702"/>
                        </a:cubicBezTo>
                        <a:cubicBezTo>
                          <a:pt x="1368739" y="1732249"/>
                          <a:pt x="1378220" y="1731915"/>
                          <a:pt x="1388447" y="1730124"/>
                        </a:cubicBezTo>
                        <a:cubicBezTo>
                          <a:pt x="1408210" y="1724310"/>
                          <a:pt x="1427749" y="1714846"/>
                          <a:pt x="1445703" y="1703810"/>
                        </a:cubicBezTo>
                        <a:cubicBezTo>
                          <a:pt x="1459529" y="1696297"/>
                          <a:pt x="1469012" y="1692311"/>
                          <a:pt x="1481487" y="1684075"/>
                        </a:cubicBezTo>
                        <a:cubicBezTo>
                          <a:pt x="1505766" y="1673591"/>
                          <a:pt x="1532632" y="1658776"/>
                          <a:pt x="1553057" y="1651183"/>
                        </a:cubicBezTo>
                        <a:cubicBezTo>
                          <a:pt x="1563379" y="1645519"/>
                          <a:pt x="1574963" y="1639254"/>
                          <a:pt x="1581685" y="1638026"/>
                        </a:cubicBezTo>
                        <a:cubicBezTo>
                          <a:pt x="1596759" y="1631985"/>
                          <a:pt x="1612653" y="1625333"/>
                          <a:pt x="1624626" y="1618291"/>
                        </a:cubicBezTo>
                        <a:cubicBezTo>
                          <a:pt x="1662999" y="1595815"/>
                          <a:pt x="1633339" y="1614039"/>
                          <a:pt x="1681881" y="1591977"/>
                        </a:cubicBezTo>
                        <a:cubicBezTo>
                          <a:pt x="1693224" y="1588990"/>
                          <a:pt x="1700813" y="1582308"/>
                          <a:pt x="1710509" y="1578820"/>
                        </a:cubicBezTo>
                        <a:cubicBezTo>
                          <a:pt x="1741766" y="1568025"/>
                          <a:pt x="1754084" y="1565245"/>
                          <a:pt x="1782079" y="1559085"/>
                        </a:cubicBezTo>
                        <a:cubicBezTo>
                          <a:pt x="1792846" y="1554018"/>
                          <a:pt x="1800840" y="1551132"/>
                          <a:pt x="1810707" y="1545928"/>
                        </a:cubicBezTo>
                        <a:cubicBezTo>
                          <a:pt x="1829896" y="1539777"/>
                          <a:pt x="1868564" y="1533212"/>
                          <a:pt x="1882276" y="1532771"/>
                        </a:cubicBezTo>
                        <a:cubicBezTo>
                          <a:pt x="1891767" y="1528201"/>
                          <a:pt x="1899729" y="1520957"/>
                          <a:pt x="1910904" y="1519614"/>
                        </a:cubicBezTo>
                        <a:cubicBezTo>
                          <a:pt x="1925925" y="1515792"/>
                          <a:pt x="1941098" y="1513759"/>
                          <a:pt x="1953845" y="1513036"/>
                        </a:cubicBezTo>
                        <a:cubicBezTo>
                          <a:pt x="1970299" y="1510353"/>
                          <a:pt x="1999082" y="1504193"/>
                          <a:pt x="2018258" y="1499879"/>
                        </a:cubicBezTo>
                        <a:cubicBezTo>
                          <a:pt x="2055345" y="1486777"/>
                          <a:pt x="2094564" y="1475028"/>
                          <a:pt x="2132769" y="1466987"/>
                        </a:cubicBezTo>
                        <a:cubicBezTo>
                          <a:pt x="2147582" y="1465951"/>
                          <a:pt x="2166010" y="1465619"/>
                          <a:pt x="2182868" y="1460409"/>
                        </a:cubicBezTo>
                        <a:cubicBezTo>
                          <a:pt x="2194409" y="1458501"/>
                          <a:pt x="2206620" y="1455165"/>
                          <a:pt x="2218653" y="1453830"/>
                        </a:cubicBezTo>
                        <a:cubicBezTo>
                          <a:pt x="2238824" y="1452024"/>
                          <a:pt x="2258920" y="1451501"/>
                          <a:pt x="2283064" y="1447252"/>
                        </a:cubicBezTo>
                        <a:cubicBezTo>
                          <a:pt x="2295859" y="1447730"/>
                          <a:pt x="2307097" y="1441655"/>
                          <a:pt x="2318850" y="1440673"/>
                        </a:cubicBezTo>
                        <a:cubicBezTo>
                          <a:pt x="2502313" y="1423015"/>
                          <a:pt x="2983054" y="1427603"/>
                          <a:pt x="2991602" y="1427516"/>
                        </a:cubicBezTo>
                        <a:cubicBezTo>
                          <a:pt x="3128466" y="1426024"/>
                          <a:pt x="3368432" y="1474838"/>
                          <a:pt x="3599942" y="1440673"/>
                        </a:cubicBezTo>
                        <a:cubicBezTo>
                          <a:pt x="3612674" y="1441174"/>
                          <a:pt x="3626811" y="1444361"/>
                          <a:pt x="3642884" y="1447252"/>
                        </a:cubicBezTo>
                        <a:cubicBezTo>
                          <a:pt x="3665827" y="1449268"/>
                          <a:pt x="3685678" y="1448057"/>
                          <a:pt x="3707297" y="1453830"/>
                        </a:cubicBezTo>
                        <a:cubicBezTo>
                          <a:pt x="3795310" y="1473999"/>
                          <a:pt x="3869567" y="1468565"/>
                          <a:pt x="3900534" y="1466987"/>
                        </a:cubicBezTo>
                        <a:cubicBezTo>
                          <a:pt x="4070280" y="1512878"/>
                          <a:pt x="3941215" y="1487171"/>
                          <a:pt x="4351421" y="1466987"/>
                        </a:cubicBezTo>
                        <a:cubicBezTo>
                          <a:pt x="4367525" y="1464673"/>
                          <a:pt x="4385571" y="1461443"/>
                          <a:pt x="4401520" y="1460409"/>
                        </a:cubicBezTo>
                        <a:cubicBezTo>
                          <a:pt x="4442427" y="1447187"/>
                          <a:pt x="4507585" y="1453648"/>
                          <a:pt x="4530345" y="1447252"/>
                        </a:cubicBezTo>
                        <a:cubicBezTo>
                          <a:pt x="4545986" y="1441224"/>
                          <a:pt x="4559891" y="1438698"/>
                          <a:pt x="4573287" y="1434095"/>
                        </a:cubicBezTo>
                        <a:cubicBezTo>
                          <a:pt x="4586604" y="1428066"/>
                          <a:pt x="4594684" y="1419789"/>
                          <a:pt x="4609071" y="1414360"/>
                        </a:cubicBezTo>
                        <a:cubicBezTo>
                          <a:pt x="4617885" y="1409143"/>
                          <a:pt x="4629792" y="1404659"/>
                          <a:pt x="4637699" y="1401203"/>
                        </a:cubicBezTo>
                        <a:cubicBezTo>
                          <a:pt x="4686962" y="1380776"/>
                          <a:pt x="4695696" y="1385268"/>
                          <a:pt x="4737897" y="1348575"/>
                        </a:cubicBezTo>
                        <a:cubicBezTo>
                          <a:pt x="4746896" y="1342630"/>
                          <a:pt x="4751401" y="1329536"/>
                          <a:pt x="4759367" y="1322262"/>
                        </a:cubicBezTo>
                        <a:cubicBezTo>
                          <a:pt x="4764308" y="1317471"/>
                          <a:pt x="4773805" y="1314606"/>
                          <a:pt x="4780838" y="1309105"/>
                        </a:cubicBezTo>
                        <a:cubicBezTo>
                          <a:pt x="4797545" y="1296064"/>
                          <a:pt x="4812224" y="1277731"/>
                          <a:pt x="4823780" y="1263056"/>
                        </a:cubicBezTo>
                        <a:cubicBezTo>
                          <a:pt x="4901133" y="1173545"/>
                          <a:pt x="4768997" y="1332915"/>
                          <a:pt x="4902506" y="1177537"/>
                        </a:cubicBezTo>
                        <a:cubicBezTo>
                          <a:pt x="4933650" y="1144478"/>
                          <a:pt x="4974490" y="1105260"/>
                          <a:pt x="4988389" y="1065704"/>
                        </a:cubicBezTo>
                        <a:cubicBezTo>
                          <a:pt x="4999558" y="1047468"/>
                          <a:pt x="5006082" y="1035529"/>
                          <a:pt x="5009860" y="1019655"/>
                        </a:cubicBezTo>
                        <a:cubicBezTo>
                          <a:pt x="5034652" y="893537"/>
                          <a:pt x="4984918" y="1050546"/>
                          <a:pt x="5031331" y="960449"/>
                        </a:cubicBezTo>
                        <a:cubicBezTo>
                          <a:pt x="5037899" y="937954"/>
                          <a:pt x="5045411" y="867332"/>
                          <a:pt x="5045646" y="855194"/>
                        </a:cubicBezTo>
                        <a:cubicBezTo>
                          <a:pt x="5041100" y="833047"/>
                          <a:pt x="5043484" y="807070"/>
                          <a:pt x="5038488" y="776253"/>
                        </a:cubicBezTo>
                        <a:cubicBezTo>
                          <a:pt x="5034785" y="753787"/>
                          <a:pt x="5030194" y="726542"/>
                          <a:pt x="5024174" y="703891"/>
                        </a:cubicBezTo>
                        <a:cubicBezTo>
                          <a:pt x="5020870" y="689386"/>
                          <a:pt x="5022803" y="676684"/>
                          <a:pt x="5017017" y="664420"/>
                        </a:cubicBezTo>
                        <a:cubicBezTo>
                          <a:pt x="5004319" y="631269"/>
                          <a:pt x="4986080" y="627557"/>
                          <a:pt x="4959762" y="598636"/>
                        </a:cubicBezTo>
                        <a:cubicBezTo>
                          <a:pt x="4951875" y="590661"/>
                          <a:pt x="4946681" y="580985"/>
                          <a:pt x="4938291" y="572322"/>
                        </a:cubicBezTo>
                        <a:cubicBezTo>
                          <a:pt x="4846283" y="481451"/>
                          <a:pt x="4926366" y="561763"/>
                          <a:pt x="4859565" y="506538"/>
                        </a:cubicBezTo>
                        <a:cubicBezTo>
                          <a:pt x="4850024" y="498598"/>
                          <a:pt x="4842191" y="488467"/>
                          <a:pt x="4830937" y="480224"/>
                        </a:cubicBezTo>
                        <a:cubicBezTo>
                          <a:pt x="4807977" y="466972"/>
                          <a:pt x="4783949" y="451880"/>
                          <a:pt x="4766524" y="434175"/>
                        </a:cubicBezTo>
                        <a:cubicBezTo>
                          <a:pt x="4721778" y="378094"/>
                          <a:pt x="4783221" y="434232"/>
                          <a:pt x="4709269" y="394705"/>
                        </a:cubicBezTo>
                        <a:cubicBezTo>
                          <a:pt x="4694552" y="383656"/>
                          <a:pt x="4681542" y="368508"/>
                          <a:pt x="4666327" y="361813"/>
                        </a:cubicBezTo>
                        <a:cubicBezTo>
                          <a:pt x="4657639" y="356462"/>
                          <a:pt x="4648215" y="352491"/>
                          <a:pt x="4637699" y="348656"/>
                        </a:cubicBezTo>
                        <a:cubicBezTo>
                          <a:pt x="4622026" y="340645"/>
                          <a:pt x="4603020" y="330792"/>
                          <a:pt x="4587601" y="322342"/>
                        </a:cubicBezTo>
                        <a:cubicBezTo>
                          <a:pt x="4574925" y="317655"/>
                          <a:pt x="4559790" y="306864"/>
                          <a:pt x="4544659" y="302607"/>
                        </a:cubicBezTo>
                        <a:cubicBezTo>
                          <a:pt x="4516439" y="290908"/>
                          <a:pt x="4486265" y="271430"/>
                          <a:pt x="4458775" y="256558"/>
                        </a:cubicBezTo>
                        <a:cubicBezTo>
                          <a:pt x="4426146" y="248504"/>
                          <a:pt x="4379560" y="230152"/>
                          <a:pt x="4358578" y="210509"/>
                        </a:cubicBezTo>
                        <a:cubicBezTo>
                          <a:pt x="4345637" y="201403"/>
                          <a:pt x="4329469" y="195474"/>
                          <a:pt x="4315637" y="190774"/>
                        </a:cubicBezTo>
                        <a:cubicBezTo>
                          <a:pt x="4299252" y="184043"/>
                          <a:pt x="4279551" y="178588"/>
                          <a:pt x="4265538" y="171039"/>
                        </a:cubicBezTo>
                        <a:cubicBezTo>
                          <a:pt x="4248075" y="163881"/>
                          <a:pt x="4236522" y="155809"/>
                          <a:pt x="4222597" y="151304"/>
                        </a:cubicBezTo>
                        <a:cubicBezTo>
                          <a:pt x="4203013" y="146575"/>
                          <a:pt x="4181415" y="145795"/>
                          <a:pt x="4165341" y="138147"/>
                        </a:cubicBezTo>
                        <a:cubicBezTo>
                          <a:pt x="4151549" y="134011"/>
                          <a:pt x="4136260" y="128450"/>
                          <a:pt x="4122400" y="124990"/>
                        </a:cubicBezTo>
                        <a:cubicBezTo>
                          <a:pt x="4104610" y="118906"/>
                          <a:pt x="4050732" y="106904"/>
                          <a:pt x="4029359" y="105255"/>
                        </a:cubicBezTo>
                        <a:cubicBezTo>
                          <a:pt x="4010536" y="102280"/>
                          <a:pt x="3991552" y="98271"/>
                          <a:pt x="3972104" y="98676"/>
                        </a:cubicBezTo>
                        <a:cubicBezTo>
                          <a:pt x="3955953" y="92693"/>
                          <a:pt x="3941809" y="89702"/>
                          <a:pt x="3929161" y="85519"/>
                        </a:cubicBezTo>
                        <a:cubicBezTo>
                          <a:pt x="3912279" y="78746"/>
                          <a:pt x="3887779" y="79937"/>
                          <a:pt x="3871906" y="78941"/>
                        </a:cubicBezTo>
                        <a:cubicBezTo>
                          <a:pt x="3849533" y="79758"/>
                          <a:pt x="3835031" y="72949"/>
                          <a:pt x="3821807" y="72362"/>
                        </a:cubicBezTo>
                        <a:cubicBezTo>
                          <a:pt x="3703579" y="49257"/>
                          <a:pt x="3872571" y="86082"/>
                          <a:pt x="3721610" y="59206"/>
                        </a:cubicBezTo>
                        <a:cubicBezTo>
                          <a:pt x="3664006" y="52040"/>
                          <a:pt x="3670376" y="51471"/>
                          <a:pt x="3607100" y="46049"/>
                        </a:cubicBezTo>
                        <a:cubicBezTo>
                          <a:pt x="3579606" y="40443"/>
                          <a:pt x="3545970" y="47632"/>
                          <a:pt x="3514059" y="39470"/>
                        </a:cubicBezTo>
                        <a:cubicBezTo>
                          <a:pt x="3501725" y="39259"/>
                          <a:pt x="3480317" y="30922"/>
                          <a:pt x="3471118" y="32892"/>
                        </a:cubicBezTo>
                        <a:cubicBezTo>
                          <a:pt x="3428006" y="25638"/>
                          <a:pt x="3428874" y="22975"/>
                          <a:pt x="3378077" y="19735"/>
                        </a:cubicBezTo>
                        <a:cubicBezTo>
                          <a:pt x="3333903" y="18666"/>
                          <a:pt x="3290854" y="16485"/>
                          <a:pt x="3242095" y="13157"/>
                        </a:cubicBezTo>
                        <a:cubicBezTo>
                          <a:pt x="3183447" y="9075"/>
                          <a:pt x="3176681" y="7182"/>
                          <a:pt x="3127584" y="0"/>
                        </a:cubicBezTo>
                        <a:cubicBezTo>
                          <a:pt x="3043058" y="-2982"/>
                          <a:pt x="2947271" y="5951"/>
                          <a:pt x="2819836" y="6578"/>
                        </a:cubicBezTo>
                        <a:cubicBezTo>
                          <a:pt x="2754893" y="8359"/>
                          <a:pt x="2674797" y="21253"/>
                          <a:pt x="2640912" y="13157"/>
                        </a:cubicBezTo>
                        <a:cubicBezTo>
                          <a:pt x="2606061" y="-3729"/>
                          <a:pt x="2503975" y="26872"/>
                          <a:pt x="2440518" y="19735"/>
                        </a:cubicBezTo>
                        <a:cubicBezTo>
                          <a:pt x="2349480" y="23158"/>
                          <a:pt x="2472418" y="2341"/>
                          <a:pt x="2333163" y="32892"/>
                        </a:cubicBezTo>
                        <a:cubicBezTo>
                          <a:pt x="2321623" y="33622"/>
                          <a:pt x="2314403" y="38014"/>
                          <a:pt x="2304536" y="39470"/>
                        </a:cubicBezTo>
                        <a:cubicBezTo>
                          <a:pt x="2252155" y="46833"/>
                          <a:pt x="2214467" y="48485"/>
                          <a:pt x="2168554" y="52627"/>
                        </a:cubicBezTo>
                        <a:cubicBezTo>
                          <a:pt x="2002971" y="85551"/>
                          <a:pt x="2130732" y="56760"/>
                          <a:pt x="2061200" y="72362"/>
                        </a:cubicBezTo>
                        <a:cubicBezTo>
                          <a:pt x="2051791" y="74554"/>
                          <a:pt x="2043053" y="76036"/>
                          <a:pt x="2032572" y="78941"/>
                        </a:cubicBezTo>
                        <a:cubicBezTo>
                          <a:pt x="2021407" y="83873"/>
                          <a:pt x="2014024" y="90049"/>
                          <a:pt x="2003944" y="92098"/>
                        </a:cubicBezTo>
                        <a:cubicBezTo>
                          <a:pt x="1982074" y="96397"/>
                          <a:pt x="1963089" y="95620"/>
                          <a:pt x="1939531" y="98676"/>
                        </a:cubicBezTo>
                        <a:cubicBezTo>
                          <a:pt x="1922817" y="101143"/>
                          <a:pt x="1909256" y="102832"/>
                          <a:pt x="1889433" y="105255"/>
                        </a:cubicBezTo>
                        <a:cubicBezTo>
                          <a:pt x="1879871" y="106684"/>
                          <a:pt x="1869959" y="109433"/>
                          <a:pt x="1860805" y="111833"/>
                        </a:cubicBezTo>
                        <a:cubicBezTo>
                          <a:pt x="1846438" y="113102"/>
                          <a:pt x="1860854" y="106239"/>
                          <a:pt x="1860805" y="1052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2CC4A6D3-87CA-4C43-86D7-5F0B277C03D4}"/>
                  </a:ext>
                </a:extLst>
              </p:cNvPr>
              <p:cNvSpPr txBox="1"/>
              <p:nvPr/>
            </p:nvSpPr>
            <p:spPr>
              <a:xfrm>
                <a:off x="1210864" y="3188895"/>
                <a:ext cx="360930" cy="30822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2CC4A6D3-87CA-4C43-86D7-5F0B277C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64" y="3188895"/>
                <a:ext cx="360930" cy="308226"/>
              </a:xfrm>
              <a:prstGeom prst="rect">
                <a:avLst/>
              </a:prstGeom>
              <a:blipFill>
                <a:blip r:embed="rId5"/>
                <a:stretch>
                  <a:fillRect r="-694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71D195C2-6F5B-44F4-809E-296EE60793F9}"/>
                  </a:ext>
                </a:extLst>
              </p14:cNvPr>
              <p14:cNvContentPartPr/>
              <p14:nvPr/>
            </p14:nvContentPartPr>
            <p14:xfrm>
              <a:off x="2659940" y="2237434"/>
              <a:ext cx="356505" cy="537973"/>
            </p14:xfrm>
          </p:contentPart>
        </mc:Choice>
        <mc:Fallback xmlns=""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71D195C2-6F5B-44F4-809E-296EE60793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6985" y="2174779"/>
                <a:ext cx="482055" cy="663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0B4B83EB-385A-4F70-8918-D3C34D9399D6}"/>
                  </a:ext>
                </a:extLst>
              </p:cNvPr>
              <p:cNvSpPr txBox="1"/>
              <p:nvPr/>
            </p:nvSpPr>
            <p:spPr>
              <a:xfrm>
                <a:off x="2555081" y="2365681"/>
                <a:ext cx="36093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תיבת טקסט 22">
                <a:extLst>
                  <a:ext uri="{FF2B5EF4-FFF2-40B4-BE49-F238E27FC236}">
                    <a16:creationId xmlns:a16="http://schemas.microsoft.com/office/drawing/2014/main" id="{0B4B83EB-385A-4F70-8918-D3C34D93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81" y="2365681"/>
                <a:ext cx="360930" cy="307777"/>
              </a:xfrm>
              <a:prstGeom prst="rect">
                <a:avLst/>
              </a:prstGeom>
              <a:blipFill>
                <a:blip r:embed="rId8"/>
                <a:stretch>
                  <a:fillRect r="-389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קבוצה 23">
            <a:extLst>
              <a:ext uri="{FF2B5EF4-FFF2-40B4-BE49-F238E27FC236}">
                <a16:creationId xmlns:a16="http://schemas.microsoft.com/office/drawing/2014/main" id="{9E25B1BA-C298-4574-9540-FB14161D7EFB}"/>
              </a:ext>
            </a:extLst>
          </p:cNvPr>
          <p:cNvGrpSpPr/>
          <p:nvPr/>
        </p:nvGrpSpPr>
        <p:grpSpPr>
          <a:xfrm>
            <a:off x="1622211" y="2463453"/>
            <a:ext cx="892965" cy="738497"/>
            <a:chOff x="1886716" y="4912158"/>
            <a:chExt cx="808617" cy="707558"/>
          </a:xfrm>
        </p:grpSpPr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A0A5CEB1-DD26-43AB-9663-62A96240B23F}"/>
                </a:ext>
              </a:extLst>
            </p:cNvPr>
            <p:cNvCxnSpPr/>
            <p:nvPr/>
          </p:nvCxnSpPr>
          <p:spPr bwMode="auto">
            <a:xfrm>
              <a:off x="1886716" y="4912158"/>
              <a:ext cx="808617" cy="7075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6" name="גרפיקה 25" descr="סגור עם מילוי מלא">
              <a:extLst>
                <a:ext uri="{FF2B5EF4-FFF2-40B4-BE49-F238E27FC236}">
                  <a16:creationId xmlns:a16="http://schemas.microsoft.com/office/drawing/2014/main" id="{3D1797BF-1E50-4CC4-B1BB-7AFEBDA4E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20683874">
              <a:off x="1985224" y="4970276"/>
              <a:ext cx="565719" cy="56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268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האלגוריתם למציאת </a:t>
            </a:r>
            <a:r>
              <a:rPr lang="en-US" dirty="0"/>
              <a:t>VC</a:t>
            </a:r>
            <a:r>
              <a:rPr lang="he-IL" dirty="0"/>
              <a:t> מינימום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465" y="1562100"/>
                <a:ext cx="7772400" cy="4648200"/>
              </a:xfrm>
            </p:spPr>
            <p:txBody>
              <a:bodyPr/>
              <a:lstStyle/>
              <a:p>
                <a:pPr algn="just" rtl="1"/>
                <a:r>
                  <a:rPr lang="he-IL" sz="2400" dirty="0"/>
                  <a:t>קלט:</a:t>
                </a:r>
                <a:r>
                  <a:rPr lang="en-US" sz="2400" dirty="0"/>
                  <a:t> </a:t>
                </a:r>
                <a:r>
                  <a:rPr lang="he-IL" sz="2400" dirty="0"/>
                  <a:t>גרף דו צדדי </a:t>
                </a:r>
                <a:r>
                  <a:rPr lang="en-US" sz="2400" dirty="0"/>
                  <a:t>G=(L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R, E)</a:t>
                </a:r>
                <a:r>
                  <a:rPr lang="he-IL" sz="2400" dirty="0"/>
                  <a:t> .</a:t>
                </a:r>
              </a:p>
              <a:p>
                <a:pPr algn="just" rtl="1"/>
                <a:r>
                  <a:rPr lang="he-IL" sz="2400" dirty="0"/>
                  <a:t>פלט:</a:t>
                </a:r>
                <a:r>
                  <a:rPr lang="en-US" sz="2400" dirty="0"/>
                  <a:t> </a:t>
                </a:r>
                <a:r>
                  <a:rPr lang="he-IL" sz="2400" dirty="0"/>
                  <a:t>כיסוי בצמתים </a:t>
                </a:r>
                <a:r>
                  <a:rPr lang="en-US" sz="2400" dirty="0"/>
                  <a:t>A</a:t>
                </a:r>
                <a:r>
                  <a:rPr lang="he-IL" sz="2400" dirty="0"/>
                  <a:t> של הגרף </a:t>
                </a:r>
                <a:r>
                  <a:rPr lang="en-US" sz="2400" dirty="0"/>
                  <a:t>G</a:t>
                </a:r>
                <a:r>
                  <a:rPr lang="he-IL" sz="2400" dirty="0"/>
                  <a:t>. </a:t>
                </a:r>
              </a:p>
              <a:p>
                <a:pPr algn="just" rtl="1"/>
                <a:endParaRPr lang="he-IL" sz="2400" dirty="0"/>
              </a:p>
              <a:p>
                <a:pPr marL="514350" indent="-514350" algn="just" rtl="1">
                  <a:buAutoNum type="arabicPeriod"/>
                </a:pPr>
                <a:r>
                  <a:rPr lang="he-IL" sz="2400" dirty="0"/>
                  <a:t>בנה את רשת הזרימה  </a:t>
                </a:r>
                <a:r>
                  <a:rPr lang="en-US" sz="2400" dirty="0"/>
                  <a:t>N</a:t>
                </a:r>
                <a:r>
                  <a:rPr lang="he-IL" sz="2400" dirty="0"/>
                  <a:t> כפי שהוגדר בשקפים הקודמים.</a:t>
                </a:r>
              </a:p>
              <a:p>
                <a:pPr marL="514350" indent="-514350" algn="just" rtl="1">
                  <a:buAutoNum type="arabicPeriod"/>
                </a:pPr>
                <a:r>
                  <a:rPr lang="he-IL" sz="2400" dirty="0"/>
                  <a:t>הרץ את האלגוריתם </a:t>
                </a:r>
                <a:r>
                  <a:rPr lang="en-US" sz="2400" dirty="0"/>
                  <a:t>Ford-Fulkerson</a:t>
                </a:r>
                <a:r>
                  <a:rPr lang="ru-RU" sz="2400" dirty="0"/>
                  <a:t> </a:t>
                </a:r>
                <a:r>
                  <a:rPr lang="he-IL" sz="2400" dirty="0"/>
                  <a:t> לחישוב זרימת מקסימום ב-</a:t>
                </a:r>
                <a:r>
                  <a:rPr lang="en-US" sz="2400" dirty="0"/>
                  <a:t>N</a:t>
                </a:r>
                <a:r>
                  <a:rPr lang="he-IL" sz="2400" dirty="0"/>
                  <a:t> .</a:t>
                </a:r>
              </a:p>
              <a:p>
                <a:pPr marL="514350" indent="-514350" algn="just" rtl="1">
                  <a:buAutoNum type="arabicPeriod"/>
                </a:pPr>
                <a:r>
                  <a:rPr lang="he-IL" sz="2400" dirty="0"/>
                  <a:t>מצא חתך מינימום (לפי משפט ה-</a:t>
                </a:r>
                <a:r>
                  <a:rPr lang="en-US" sz="2400" dirty="0"/>
                  <a:t>Min-Cut Max-Flow </a:t>
                </a:r>
                <a:r>
                  <a:rPr lang="he-IL" sz="2400" dirty="0"/>
                  <a:t> )</a:t>
                </a:r>
              </a:p>
              <a:p>
                <a:pPr marL="514350" indent="-514350" algn="just" rtl="1">
                  <a:buFont typeface="ZapfDingbats" pitchFamily="82" charset="2"/>
                  <a:buAutoNum type="arabicPeriod"/>
                </a:pPr>
                <a:r>
                  <a:rPr lang="he-IL" sz="2400" dirty="0"/>
                  <a:t>החזר את הקבוצה: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14350" indent="-514350" algn="just" rtl="1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465" y="1562100"/>
                <a:ext cx="7772400" cy="4648200"/>
              </a:xfrm>
              <a:blipFill rotWithShape="0">
                <a:blip r:embed="rId2"/>
                <a:stretch>
                  <a:fillRect l="-2353" t="-1048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11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6443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מסקנה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4793" y="1562100"/>
                <a:ext cx="7772400" cy="4648200"/>
              </a:xfrm>
            </p:spPr>
            <p:txBody>
              <a:bodyPr/>
              <a:lstStyle/>
              <a:p>
                <a:pPr algn="just" rtl="1"/>
                <a:r>
                  <a:rPr lang="he-IL" sz="2400" u="sng" dirty="0"/>
                  <a:t>משקל </a:t>
                </a:r>
                <a:r>
                  <a:rPr lang="en-US" sz="2400" u="sng" dirty="0"/>
                  <a:t>VC</a:t>
                </a:r>
                <a:r>
                  <a:rPr lang="he-IL" sz="2400" u="sng" dirty="0"/>
                  <a:t> מינימום = קיבול חתך מינימום</a:t>
                </a:r>
              </a:p>
              <a:p>
                <a:pPr algn="just" rtl="1"/>
                <a:r>
                  <a:rPr lang="he-IL" sz="2400" dirty="0"/>
                  <a:t>לכן כדי לפתור את הבעיה נמצא זרימה מקסימלית ברשת ומתוכה נמצא חתך מינימום, וממנו נחלץ את ה-</a:t>
                </a:r>
                <a:r>
                  <a:rPr lang="en-US" sz="2400" dirty="0"/>
                  <a:t>VC</a:t>
                </a:r>
                <a:r>
                  <a:rPr lang="he-IL" sz="2400" dirty="0"/>
                  <a:t> המתאים.</a:t>
                </a:r>
              </a:p>
              <a:p>
                <a:pPr algn="just" rtl="1"/>
                <a:r>
                  <a:rPr lang="he-IL" sz="2400" u="sng" dirty="0"/>
                  <a:t>הערות:</a:t>
                </a:r>
              </a:p>
              <a:p>
                <a:pPr algn="just" rtl="1"/>
                <a:r>
                  <a:rPr lang="he-IL" sz="2400" dirty="0"/>
                  <a:t>במקום להשתמש ב-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he-IL" sz="2400" dirty="0"/>
                  <a:t> לקיבול קשת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u,v</a:t>
                </a:r>
                <a:r>
                  <a:rPr lang="en-US" sz="2400" dirty="0"/>
                  <a:t>)</a:t>
                </a:r>
                <a:r>
                  <a:rPr lang="ru-RU" sz="2400" dirty="0"/>
                  <a:t> </a:t>
                </a:r>
                <a:r>
                  <a:rPr lang="he-IL" sz="2400" dirty="0"/>
                  <a:t> מ-</a:t>
                </a:r>
                <a:r>
                  <a:rPr lang="en-US" sz="2400" dirty="0"/>
                  <a:t>L</a:t>
                </a:r>
                <a:r>
                  <a:rPr lang="he-IL" sz="2400" dirty="0"/>
                  <a:t> ל-</a:t>
                </a:r>
                <a:r>
                  <a:rPr lang="en-US" sz="2400" dirty="0"/>
                  <a:t>R</a:t>
                </a:r>
                <a:r>
                  <a:rPr lang="he-IL" sz="2400" dirty="0"/>
                  <a:t> נוכל להשתמש בערך </a:t>
                </a:r>
                <a:r>
                  <a:rPr lang="en-US" sz="2400" dirty="0"/>
                  <a:t>min{w(u),w(v)}+1</a:t>
                </a:r>
                <a:r>
                  <a:rPr lang="he-IL" sz="2400" dirty="0"/>
                  <a:t>.</a:t>
                </a:r>
                <a:endParaRPr lang="en-US" sz="2400" dirty="0"/>
              </a:p>
              <a:p>
                <a:pPr algn="just" rtl="1"/>
                <a:r>
                  <a:rPr lang="he-IL" sz="2400" dirty="0"/>
                  <a:t>קיבול זה מבטיח שהקשת לא תהיה רוויה לעולם, ולכן קבוצת הזרימות החוקיות לא תשתנה.</a:t>
                </a:r>
              </a:p>
              <a:p>
                <a:pPr algn="just" rtl="1"/>
                <a:r>
                  <a:rPr lang="he-IL" sz="2400" dirty="0"/>
                  <a:t>בבעיה הלא </a:t>
                </a:r>
                <a:r>
                  <a:rPr lang="he-IL" sz="2400" dirty="0" err="1"/>
                  <a:t>ממושקלת</a:t>
                </a:r>
                <a:r>
                  <a:rPr lang="he-IL" sz="2400" dirty="0"/>
                  <a:t> הרשת זהה לרשת שבנינו עבור בעיית השידוך מקסימום ולכן נקבל זמן ריצה של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algn="just" rt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793" y="1562100"/>
                <a:ext cx="7772400" cy="4648200"/>
              </a:xfrm>
              <a:blipFill rotWithShape="0">
                <a:blip r:embed="rId2"/>
                <a:stretch>
                  <a:fillRect l="-2353" t="-1048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12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582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he-IL" sz="4400" u="none" dirty="0"/>
              <a:t>מבני נתונים ואלגירותמים 2</a:t>
            </a:r>
            <a:br>
              <a:rPr lang="en-US" altLang="he-IL" sz="4400" u="none" dirty="0"/>
            </a:br>
            <a:r>
              <a:rPr lang="he-IL" altLang="he-IL" sz="4400" u="none" dirty="0"/>
              <a:t>תירגול: </a:t>
            </a:r>
            <a:r>
              <a:rPr lang="en-US" altLang="he-IL" sz="4400" u="none" dirty="0"/>
              <a:t>Fast matrix multiplication           </a:t>
            </a:r>
            <a:endParaRPr lang="he-IL" altLang="he-IL" sz="4400" u="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3ABCA5-1DDB-46F9-BDBF-678987B52201}" type="slidenum">
              <a:rPr lang="en-US" altLang="he-IL" smtClean="0"/>
              <a:pPr>
                <a:defRPr/>
              </a:pPr>
              <a:t>13</a:t>
            </a:fld>
            <a:endParaRPr lang="en-US" altLang="he-IL" dirty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None/>
              <a:defRPr sz="24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altLang="he-IL" sz="1600" kern="0"/>
          </a:p>
          <a:p>
            <a:pPr algn="l"/>
            <a:endParaRPr lang="en-US" altLang="he-IL" sz="1600" kern="0"/>
          </a:p>
          <a:p>
            <a:pPr algn="l"/>
            <a:r>
              <a:rPr lang="en-US" altLang="he-IL" sz="1600" kern="0"/>
              <a:t>Based on: Introduction to Algorithms</a:t>
            </a:r>
          </a:p>
          <a:p>
            <a:pPr algn="l"/>
            <a:r>
              <a:rPr lang="en-US" altLang="he-IL" sz="1600" kern="0"/>
              <a:t>by Cormen, Leiserson, Rivest, and Stein</a:t>
            </a:r>
            <a:endParaRPr lang="en-US" altLang="he-IL" sz="1600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הכפלת מטריצות בסיסית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2889" y="1375295"/>
                <a:ext cx="7772400" cy="1912716"/>
              </a:xfrm>
            </p:spPr>
            <p:txBody>
              <a:bodyPr/>
              <a:lstStyle/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altLang="en-US" sz="2400" kern="1200" dirty="0">
                    <a:latin typeface="Comic Sans MS" pitchFamily="66" charset="0"/>
                  </a:rPr>
                  <a:t>נרצה להכפיל שני מטריצות מגודל </a:t>
                </a:r>
                <a14:m>
                  <m:oMath xmlns:m="http://schemas.openxmlformats.org/officeDocument/2006/math">
                    <m:r>
                      <a:rPr lang="he-IL" altLang="en-US" sz="2400" b="0" i="1" kern="12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he-IL" altLang="en-US" sz="2400" b="0" i="1" kern="120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he-IL" altLang="en-US" sz="2400" b="0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altLang="en-US" sz="2400" kern="1200" dirty="0">
                    <a:latin typeface="Comic Sans MS" pitchFamily="66" charset="0"/>
                  </a:rPr>
                  <a:t> לדוגמה</a:t>
                </a:r>
              </a:p>
              <a:p>
                <a:pPr marL="0" indent="0" algn="r" rtl="1">
                  <a:buNone/>
                </a:pPr>
                <a14:m>
                  <m:oMath xmlns:m="http://schemas.openxmlformats.org/officeDocument/2006/math">
                    <m:r>
                      <a:rPr lang="en-US" altLang="en-US" sz="2400" b="0" i="1" kern="120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sz="2400" b="0" i="1" kern="12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kern="12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b="0" i="1" kern="120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400" b="0" i="1" kern="120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e-IL" altLang="en-US" sz="2400" kern="1200" dirty="0">
                    <a:latin typeface="Comic Sans MS" pitchFamily="66" charset="0"/>
                  </a:rPr>
                  <a:t> :</a:t>
                </a:r>
                <a:endParaRPr lang="en-US" altLang="en-US" sz="2400" kern="1200" dirty="0">
                  <a:latin typeface="Comic Sans MS" pitchFamily="66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889" y="1375295"/>
                <a:ext cx="7772400" cy="1912716"/>
              </a:xfrm>
              <a:blipFill>
                <a:blip r:embed="rId2"/>
                <a:stretch>
                  <a:fillRect t="-2236" r="-7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14</a:t>
            </a:fld>
            <a:endParaRPr lang="en-US" altLang="he-IL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43382" y="3943593"/>
            <a:ext cx="40077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</a:t>
            </a:r>
            <a:r>
              <a:rPr lang="tr-TR" altLang="en-US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dirty="0">
                <a:latin typeface="Times New Roman" panose="02020603050405020304" pitchFamily="18" charset="0"/>
              </a:rPr>
              <a:t> = a</a:t>
            </a:r>
            <a:r>
              <a:rPr lang="tr-TR" altLang="en-US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dirty="0">
                <a:latin typeface="Times New Roman" panose="02020603050405020304" pitchFamily="18" charset="0"/>
              </a:rPr>
              <a:t>b</a:t>
            </a:r>
            <a:r>
              <a:rPr lang="tr-TR" altLang="en-US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dirty="0">
                <a:latin typeface="Times New Roman" panose="02020603050405020304" pitchFamily="18" charset="0"/>
              </a:rPr>
              <a:t> + a</a:t>
            </a:r>
            <a:r>
              <a:rPr lang="tr-TR" altLang="en-US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dirty="0">
                <a:latin typeface="Times New Roman" panose="02020603050405020304" pitchFamily="18" charset="0"/>
              </a:rPr>
              <a:t>b</a:t>
            </a:r>
            <a:r>
              <a:rPr lang="tr-TR" altLang="en-US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c</a:t>
            </a:r>
            <a:r>
              <a:rPr lang="tr-TR" altLang="en-US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dirty="0">
                <a:latin typeface="Times New Roman" panose="02020603050405020304" pitchFamily="18" charset="0"/>
              </a:rPr>
              <a:t> = a</a:t>
            </a:r>
            <a:r>
              <a:rPr lang="tr-TR" altLang="en-US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dirty="0">
                <a:latin typeface="Times New Roman" panose="02020603050405020304" pitchFamily="18" charset="0"/>
              </a:rPr>
              <a:t>b</a:t>
            </a:r>
            <a:r>
              <a:rPr lang="tr-TR" altLang="en-US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dirty="0">
                <a:latin typeface="Times New Roman" panose="02020603050405020304" pitchFamily="18" charset="0"/>
              </a:rPr>
              <a:t> + a</a:t>
            </a:r>
            <a:r>
              <a:rPr lang="tr-TR" altLang="en-US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dirty="0">
                <a:latin typeface="Times New Roman" panose="02020603050405020304" pitchFamily="18" charset="0"/>
              </a:rPr>
              <a:t>b</a:t>
            </a:r>
            <a:r>
              <a:rPr lang="tr-TR" altLang="en-US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3400" y="5471008"/>
            <a:ext cx="7876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indent="-342900" algn="r" rtl="1" eaLnBrk="1" hangingPunct="1">
              <a:spcBef>
                <a:spcPct val="20000"/>
              </a:spcBef>
              <a:buClr>
                <a:schemeClr val="accent6"/>
              </a:buClr>
              <a:buSzPct val="110000"/>
              <a:buFont typeface="Wingdings" panose="05000000000000000000" pitchFamily="2" charset="2"/>
              <a:buChar char="§"/>
            </a:pPr>
            <a:r>
              <a:rPr lang="he-IL" altLang="en-US" dirty="0">
                <a:latin typeface="Comic Sans MS" pitchFamily="66" charset="0"/>
              </a:rPr>
              <a:t>ניתן לבצע הכפלת מטריצות מגודל </a:t>
            </a:r>
            <a:r>
              <a:rPr lang="tr-TR" altLang="en-US" dirty="0">
                <a:latin typeface="Comic Sans MS" pitchFamily="66" charset="0"/>
              </a:rPr>
              <a:t> 2x2</a:t>
            </a:r>
            <a:r>
              <a:rPr lang="he-IL" altLang="en-US" dirty="0">
                <a:latin typeface="Comic Sans MS" pitchFamily="66" charset="0"/>
              </a:rPr>
              <a:t>עם 8 פעולות כפל.</a:t>
            </a:r>
            <a:endParaRPr lang="en-US" altLang="en-US" dirty="0">
              <a:latin typeface="Comic Sans MS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7677" y="2435829"/>
            <a:ext cx="4073586" cy="996012"/>
            <a:chOff x="3626734" y="3208117"/>
            <a:chExt cx="4073586" cy="996012"/>
          </a:xfrm>
        </p:grpSpPr>
        <p:sp>
          <p:nvSpPr>
            <p:cNvPr id="9" name="Double Bracket 8"/>
            <p:cNvSpPr/>
            <p:nvPr/>
          </p:nvSpPr>
          <p:spPr bwMode="auto">
            <a:xfrm>
              <a:off x="3626734" y="3208117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42599" y="3528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1" name="Double Bracket 10"/>
            <p:cNvSpPr/>
            <p:nvPr/>
          </p:nvSpPr>
          <p:spPr bwMode="auto">
            <a:xfrm>
              <a:off x="5249381" y="3213529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lang="en-US" baseline="-25000" dirty="0"/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Double Bracket 11"/>
            <p:cNvSpPr/>
            <p:nvPr/>
          </p:nvSpPr>
          <p:spPr bwMode="auto">
            <a:xfrm>
              <a:off x="6557320" y="3213529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331970" y="388600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400" dirty="0">
                <a:latin typeface="Times New Roman" panose="02020603050405020304" pitchFamily="18" charset="0"/>
              </a:rPr>
              <a:t> = a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400" dirty="0">
                <a:latin typeface="Times New Roman" panose="02020603050405020304" pitchFamily="18" charset="0"/>
              </a:rPr>
              <a:t>b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400" dirty="0">
                <a:latin typeface="Times New Roman" panose="02020603050405020304" pitchFamily="18" charset="0"/>
              </a:rPr>
              <a:t> + a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400" dirty="0">
                <a:latin typeface="Times New Roman" panose="02020603050405020304" pitchFamily="18" charset="0"/>
              </a:rPr>
              <a:t>b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4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c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400" dirty="0">
                <a:latin typeface="Times New Roman" panose="02020603050405020304" pitchFamily="18" charset="0"/>
              </a:rPr>
              <a:t> = a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400" dirty="0">
                <a:latin typeface="Times New Roman" panose="02020603050405020304" pitchFamily="18" charset="0"/>
              </a:rPr>
              <a:t>b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400" dirty="0">
                <a:latin typeface="Times New Roman" panose="02020603050405020304" pitchFamily="18" charset="0"/>
              </a:rPr>
              <a:t> + a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400" dirty="0">
                <a:latin typeface="Times New Roman" panose="02020603050405020304" pitchFamily="18" charset="0"/>
              </a:rPr>
              <a:t>b</a:t>
            </a:r>
            <a:r>
              <a:rPr lang="tr-TR" altLang="en-US" sz="2400" baseline="-30000" dirty="0">
                <a:latin typeface="Times New Roman" panose="02020603050405020304" pitchFamily="18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568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הכפלת מטריצות בסיסית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15</a:t>
            </a:fld>
            <a:endParaRPr lang="en-US" altLang="he-IL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74539" y="1700212"/>
            <a:ext cx="3124200" cy="2185988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void matrix_mult (){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 for (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1;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&lt;= N; </a:t>
            </a:r>
            <a:r>
              <a:rPr lang="en-US" altLang="en-US" sz="18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++) {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         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      </a:t>
            </a:r>
            <a:r>
              <a:rPr lang="en-US" altLang="en-US" sz="1800" dirty="0">
                <a:latin typeface="Times New Roman" panose="02020603050405020304" pitchFamily="18" charset="0"/>
              </a:rPr>
              <a:t>for (j = 1; j &lt;= N; j++) {            </a:t>
            </a:r>
            <a:r>
              <a:rPr lang="tr-TR" altLang="en-US" sz="1800" dirty="0">
                <a:latin typeface="Times New Roman" panose="02020603050405020304" pitchFamily="18" charset="0"/>
              </a:rPr>
              <a:t>      	</a:t>
            </a:r>
            <a:r>
              <a:rPr lang="en-US" altLang="en-US" sz="1800" dirty="0">
                <a:latin typeface="Times New Roman" panose="02020603050405020304" pitchFamily="18" charset="0"/>
              </a:rPr>
              <a:t>compute C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i,j</a:t>
            </a:r>
            <a:r>
              <a:rPr lang="en-US" altLang="en-US" sz="1800" dirty="0">
                <a:latin typeface="Times New Roman" panose="02020603050405020304" pitchFamily="18" charset="0"/>
              </a:rPr>
              <a:t>;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   </a:t>
            </a:r>
            <a:r>
              <a:rPr lang="tr-TR" altLang="en-US" sz="1800" dirty="0">
                <a:latin typeface="Times New Roman" panose="02020603050405020304" pitchFamily="18" charset="0"/>
              </a:rPr>
              <a:t>               	                             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  <a:endParaRPr lang="tr-TR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tr-TR" altLang="en-US" sz="1800" dirty="0">
                <a:latin typeface="Times New Roman" panose="02020603050405020304" pitchFamily="18" charset="0"/>
              </a:rPr>
              <a:t>  }</a:t>
            </a:r>
            <a:r>
              <a:rPr lang="en-US" altLang="en-US" sz="1800" dirty="0">
                <a:latin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774539" y="4631159"/>
          <a:ext cx="5029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888840" progId="Equation.3">
                  <p:embed/>
                </p:oleObj>
              </mc:Choice>
              <mc:Fallback>
                <p:oleObj name="Equation" r:id="rId2" imgW="2438280" imgH="888840" progId="Equation.3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539" y="4631159"/>
                        <a:ext cx="5029200" cy="1778000"/>
                      </a:xfrm>
                      <a:prstGeom prst="rect">
                        <a:avLst/>
                      </a:prstGeom>
                      <a:solidFill>
                        <a:srgbClr val="F3D9F1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22453" y="1243012"/>
            <a:ext cx="183555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</a:t>
            </a:r>
            <a:r>
              <a:rPr lang="tr-TR" altLang="en-US" dirty="0"/>
              <a:t>lgorithm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21006" y="415884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dirty="0"/>
              <a:t>Time analysis</a:t>
            </a:r>
          </a:p>
        </p:txBody>
      </p:sp>
    </p:spTree>
    <p:extLst>
      <p:ext uri="{BB962C8B-B14F-4D97-AF65-F5344CB8AC3E}">
        <p14:creationId xmlns:p14="http://schemas.microsoft.com/office/powerpoint/2010/main" val="2258530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הפרד-ומשול פשוט להכפלת מטריצות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16</a:t>
            </a:fld>
            <a:endParaRPr lang="en-US" alt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717711" y="1646410"/>
            <a:ext cx="80319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נשתמש באלגוריתם הפרד-ומשול לחשב את תוצאת המטריצה </a:t>
            </a:r>
            <a:r>
              <a:rPr lang="en-US" sz="2000" dirty="0"/>
              <a:t>C =A∙B</a:t>
            </a:r>
            <a:r>
              <a:rPr lang="he-IL" sz="2000" dirty="0"/>
              <a:t> </a:t>
            </a:r>
          </a:p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he-IL" sz="2000" dirty="0"/>
          </a:p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יהיו </a:t>
            </a:r>
            <a:r>
              <a:rPr lang="en-US" sz="2000" dirty="0"/>
              <a:t>A</a:t>
            </a:r>
            <a:r>
              <a:rPr lang="he-IL" sz="2000" dirty="0"/>
              <a:t> ו </a:t>
            </a:r>
            <a:r>
              <a:rPr lang="en-US" sz="2000" dirty="0"/>
              <a:t>B</a:t>
            </a:r>
            <a:r>
              <a:rPr lang="he-IL" sz="2000" dirty="0"/>
              <a:t> שני מטריצות מגודל </a:t>
            </a:r>
            <a:r>
              <a:rPr lang="en-US" sz="2000" dirty="0" err="1"/>
              <a:t>n×n</a:t>
            </a:r>
            <a:r>
              <a:rPr lang="he-IL" sz="2000" dirty="0"/>
              <a:t>, כאשר </a:t>
            </a:r>
            <a:r>
              <a:rPr lang="en-US" sz="2000" dirty="0"/>
              <a:t>n</a:t>
            </a:r>
            <a:r>
              <a:rPr lang="he-IL" sz="2000" dirty="0"/>
              <a:t> חזקה של 2</a:t>
            </a:r>
            <a:endParaRPr lang="en-US" sz="2000" dirty="0"/>
          </a:p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endParaRPr lang="he-IL" sz="2000" dirty="0"/>
          </a:p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נחלק את </a:t>
            </a:r>
            <a:r>
              <a:rPr lang="en-US" sz="2000" dirty="0"/>
              <a:t>A,B</a:t>
            </a:r>
            <a:r>
              <a:rPr lang="he-IL" sz="2000" dirty="0"/>
              <a:t> ו </a:t>
            </a:r>
            <a:r>
              <a:rPr lang="en-US" sz="2000" dirty="0"/>
              <a:t>C</a:t>
            </a:r>
            <a:r>
              <a:rPr lang="he-IL" sz="2000" dirty="0"/>
              <a:t> לארבע מטריצות מגודל </a:t>
            </a:r>
            <a:r>
              <a:rPr lang="en-US" sz="2000" dirty="0"/>
              <a:t>n/2</a:t>
            </a:r>
            <a:r>
              <a:rPr lang="he-IL" sz="2000" dirty="0"/>
              <a:t> </a:t>
            </a:r>
            <a:r>
              <a:rPr lang="en-US" sz="2000" dirty="0"/>
              <a:t>X</a:t>
            </a:r>
            <a:r>
              <a:rPr lang="he-IL" sz="2000" dirty="0"/>
              <a:t> </a:t>
            </a:r>
            <a:r>
              <a:rPr lang="en-US" sz="2000" dirty="0"/>
              <a:t>n/2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22869" y="3481755"/>
            <a:ext cx="4073586" cy="996012"/>
            <a:chOff x="3626734" y="3208117"/>
            <a:chExt cx="4073586" cy="996012"/>
          </a:xfrm>
        </p:grpSpPr>
        <p:sp>
          <p:nvSpPr>
            <p:cNvPr id="11" name="Double Bracket 10"/>
            <p:cNvSpPr/>
            <p:nvPr/>
          </p:nvSpPr>
          <p:spPr bwMode="auto">
            <a:xfrm>
              <a:off x="3626734" y="3208117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42599" y="3528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3" name="Double Bracket 12"/>
            <p:cNvSpPr/>
            <p:nvPr/>
          </p:nvSpPr>
          <p:spPr bwMode="auto">
            <a:xfrm>
              <a:off x="5249381" y="3213529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Double Bracket 13"/>
            <p:cNvSpPr/>
            <p:nvPr/>
          </p:nvSpPr>
          <p:spPr bwMode="auto">
            <a:xfrm>
              <a:off x="6557320" y="3213529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b</a:t>
              </a:r>
              <a:r>
                <a:rPr lang="en-US" baseline="-25000" dirty="0"/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61382" y="4661375"/>
            <a:ext cx="8232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בכל אחד מארבעת המכפלות הנ"ל מופיעים שני מכפלות של מטריצות מגודל </a:t>
            </a:r>
            <a:r>
              <a:rPr lang="en-US" sz="2000" dirty="0"/>
              <a:t>n/2 x n/2 </a:t>
            </a:r>
            <a:r>
              <a:rPr lang="he-IL" sz="2000" dirty="0"/>
              <a:t> וחיבור של התוצאות מגודל </a:t>
            </a:r>
            <a:r>
              <a:rPr lang="en-US" sz="2000" dirty="0"/>
              <a:t>n/2 x n/2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911301" y="3480265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3345516" y="4009855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211146" y="3481755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4653455" y="4009855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2274906" y="3484307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1697691" y="4002467"/>
            <a:ext cx="1143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230860" y="5505372"/>
            <a:ext cx="22222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c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</a:rPr>
              <a:t> =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</a:rPr>
              <a:t> +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0860" y="6057728"/>
            <a:ext cx="2234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c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000" dirty="0">
                <a:latin typeface="Times New Roman" panose="02020603050405020304" pitchFamily="18" charset="0"/>
              </a:rPr>
              <a:t> =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000" dirty="0">
                <a:latin typeface="Times New Roman" panose="02020603050405020304" pitchFamily="18" charset="0"/>
              </a:rPr>
              <a:t> +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5533" y="5496226"/>
            <a:ext cx="2170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</a:rPr>
              <a:t>c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000" dirty="0">
                <a:latin typeface="Times New Roman" panose="02020603050405020304" pitchFamily="18" charset="0"/>
              </a:rPr>
              <a:t> =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11</a:t>
            </a:r>
            <a:r>
              <a:rPr lang="tr-TR" altLang="en-US" sz="2000" dirty="0">
                <a:latin typeface="Times New Roman" panose="02020603050405020304" pitchFamily="18" charset="0"/>
              </a:rPr>
              <a:t> +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19185" y="6057728"/>
            <a:ext cx="2177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c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000" dirty="0">
                <a:latin typeface="Times New Roman" panose="02020603050405020304" pitchFamily="18" charset="0"/>
              </a:rPr>
              <a:t> =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21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12</a:t>
            </a:r>
            <a:r>
              <a:rPr lang="tr-TR" altLang="en-US" sz="2000" dirty="0">
                <a:latin typeface="Times New Roman" panose="02020603050405020304" pitchFamily="18" charset="0"/>
              </a:rPr>
              <a:t> + a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22</a:t>
            </a:r>
            <a:r>
              <a:rPr lang="tr-TR" altLang="en-US" sz="2000" dirty="0">
                <a:latin typeface="Times New Roman" panose="02020603050405020304" pitchFamily="18" charset="0"/>
              </a:rPr>
              <a:t>b</a:t>
            </a:r>
            <a:r>
              <a:rPr lang="tr-TR" altLang="en-US" sz="2000" baseline="-30000" dirty="0">
                <a:latin typeface="Times New Roman" panose="02020603050405020304" pitchFamily="18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745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אלגוריתם הפרד-ומשול פשוט להכפלת מטריצות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17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00" y="1765935"/>
            <a:ext cx="7426475" cy="45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0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שיטת האב (המאסטר) - תזכורת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18</a:t>
            </a:fld>
            <a:endParaRPr lang="en-US" altLang="he-I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9428"/>
          <a:stretch/>
        </p:blipFill>
        <p:spPr>
          <a:xfrm>
            <a:off x="533400" y="1960245"/>
            <a:ext cx="8129960" cy="33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36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ניתוח סיבוכיות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19</a:t>
            </a:fld>
            <a:endParaRPr lang="en-US" alt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127" y="2227437"/>
            <a:ext cx="5274945" cy="1051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2058" y="3469007"/>
                <a:ext cx="777239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r" rtl="1"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he-IL" sz="2800" dirty="0"/>
                  <a:t>לפי שיטת המאסטר :</a:t>
                </a:r>
                <a:endParaRPr lang="en-US" sz="2800" dirty="0"/>
              </a:p>
              <a:p>
                <a:endParaRPr lang="en-US" sz="2800" dirty="0"/>
              </a:p>
              <a:p>
                <a:pPr marL="914400" lvl="1" indent="-457200" algn="r" rtl="1">
                  <a:buClr>
                    <a:schemeClr val="accent6"/>
                  </a:buCl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a=8, b=2, f(n)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914400" lvl="1" indent="-457200" algn="r" rtl="1">
                  <a:buFont typeface="Courier New" panose="02070309020205020404" pitchFamily="49" charset="0"/>
                  <a:buChar char="o"/>
                </a:pPr>
                <a:endParaRPr lang="en-US" sz="2800" dirty="0"/>
              </a:p>
              <a:p>
                <a:pPr marL="914400" lvl="1" indent="-457200" algn="r" rtl="1">
                  <a:buClr>
                    <a:schemeClr val="accent6"/>
                  </a:buClr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:r>
                  <a:rPr lang="en-US" sz="2800" dirty="0"/>
                  <a:t>f(n)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T(n)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58" y="3469007"/>
                <a:ext cx="7772399" cy="2616101"/>
              </a:xfrm>
              <a:prstGeom prst="rect">
                <a:avLst/>
              </a:prstGeom>
              <a:blipFill>
                <a:blip r:embed="rId3"/>
                <a:stretch>
                  <a:fillRect t="-2564" r="-14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6">
            <a:extLst>
              <a:ext uri="{FF2B5EF4-FFF2-40B4-BE49-F238E27FC236}">
                <a16:creationId xmlns:a16="http://schemas.microsoft.com/office/drawing/2014/main" id="{3E335390-9F56-DB3C-A1FC-D332A82611FC}"/>
              </a:ext>
            </a:extLst>
          </p:cNvPr>
          <p:cNvSpPr txBox="1"/>
          <p:nvPr/>
        </p:nvSpPr>
        <p:spPr>
          <a:xfrm>
            <a:off x="1170707" y="1432394"/>
            <a:ext cx="71437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he-IL" sz="2800" dirty="0"/>
              <a:t>נכתוב את משוואת הרקורסיה להכפלת מטריצות: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80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02126"/>
                <a:ext cx="7772400" cy="5146273"/>
              </a:xfrm>
            </p:spPr>
            <p:txBody>
              <a:bodyPr/>
              <a:lstStyle/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גרף דו-צדדי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he-IL" sz="2000" dirty="0"/>
                  <a:t>: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קבוצת הצמתים של מחולקת לשני תתי קבוצות או צדדים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1800" dirty="0"/>
                  <a:t> ו-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sz="1800" b="0" dirty="0"/>
                  <a:t>.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הקשתות שלו מחברות בין צמתים השייכים לצדדים שונים, כלומר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שידוך: 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תת קבוצה של קשתות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1800" dirty="0"/>
                  <a:t> שזרות בצמתים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כל צמת נוגע בלא יותר מקשת אחת מ-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1800" dirty="0"/>
                  <a:t>.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שידוך מקסימום: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שידוך שגודלו מירבי.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שידוך מושלם:</a:t>
                </a:r>
              </a:p>
              <a:p>
                <a:pPr lvl="1" algn="r" rtl="1">
                  <a:buClr>
                    <a:schemeClr val="accent6"/>
                  </a:buClr>
                  <a:buSzPct val="100000"/>
                  <a:buFont typeface="Courier New" panose="02070309020205020404" pitchFamily="49" charset="0"/>
                  <a:buChar char="o"/>
                </a:pPr>
                <a:r>
                  <a:rPr lang="he-IL" sz="1800" dirty="0"/>
                  <a:t>שידוך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1800" dirty="0"/>
                  <a:t> שמקיים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he-IL" sz="1800" dirty="0"/>
                  <a:t>.</a:t>
                </a:r>
              </a:p>
              <a:p>
                <a:pPr algn="r" rtl="1"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02126"/>
                <a:ext cx="7772400" cy="5146273"/>
              </a:xfrm>
              <a:blipFill>
                <a:blip r:embed="rId3"/>
                <a:stretch>
                  <a:fillRect t="-592" r="-3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</a:t>
            </a:fld>
            <a:endParaRPr lang="en-US" altLang="he-IL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062FAD6-EE42-46C9-9CD3-99F8AF70C601}"/>
              </a:ext>
            </a:extLst>
          </p:cNvPr>
          <p:cNvSpPr txBox="1">
            <a:spLocks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 algn="r" rtl="1"/>
            <a:br>
              <a:rPr lang="he-IL" dirty="0"/>
            </a:br>
            <a:r>
              <a:rPr lang="he-IL" dirty="0"/>
              <a:t>שידוך מקסימום בגרף דו"צ</a:t>
            </a:r>
            <a:br>
              <a:rPr lang="he-IL" sz="4000" b="1" dirty="0">
                <a:solidFill>
                  <a:schemeClr val="accent6"/>
                </a:solidFill>
              </a:rPr>
            </a:br>
            <a:br>
              <a:rPr lang="he-IL" dirty="0"/>
            </a:br>
            <a:endParaRPr lang="en-US" kern="0" dirty="0"/>
          </a:p>
        </p:txBody>
      </p:sp>
      <p:sp>
        <p:nvSpPr>
          <p:cNvPr id="2" name="אליפסה 1">
            <a:extLst>
              <a:ext uri="{FF2B5EF4-FFF2-40B4-BE49-F238E27FC236}">
                <a16:creationId xmlns:a16="http://schemas.microsoft.com/office/drawing/2014/main" id="{1F5AB7C9-DC3E-4DB0-912F-9046996659BA}"/>
              </a:ext>
            </a:extLst>
          </p:cNvPr>
          <p:cNvSpPr/>
          <p:nvPr/>
        </p:nvSpPr>
        <p:spPr bwMode="auto">
          <a:xfrm>
            <a:off x="466757" y="2766616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אליפסה 28">
            <a:extLst>
              <a:ext uri="{FF2B5EF4-FFF2-40B4-BE49-F238E27FC236}">
                <a16:creationId xmlns:a16="http://schemas.microsoft.com/office/drawing/2014/main" id="{6941C06D-FF65-4B78-83F4-5367A83E24D7}"/>
              </a:ext>
            </a:extLst>
          </p:cNvPr>
          <p:cNvSpPr/>
          <p:nvPr/>
        </p:nvSpPr>
        <p:spPr bwMode="auto">
          <a:xfrm>
            <a:off x="458648" y="3450034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אליפסה 29">
            <a:extLst>
              <a:ext uri="{FF2B5EF4-FFF2-40B4-BE49-F238E27FC236}">
                <a16:creationId xmlns:a16="http://schemas.microsoft.com/office/drawing/2014/main" id="{E90628F2-5E5A-4122-9C9C-220E3FE75270}"/>
              </a:ext>
            </a:extLst>
          </p:cNvPr>
          <p:cNvSpPr/>
          <p:nvPr/>
        </p:nvSpPr>
        <p:spPr bwMode="auto">
          <a:xfrm>
            <a:off x="458648" y="4133452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1" name="אליפסה 30">
            <a:extLst>
              <a:ext uri="{FF2B5EF4-FFF2-40B4-BE49-F238E27FC236}">
                <a16:creationId xmlns:a16="http://schemas.microsoft.com/office/drawing/2014/main" id="{032D5EC4-4EB4-4237-B2B6-710D98114F35}"/>
              </a:ext>
            </a:extLst>
          </p:cNvPr>
          <p:cNvSpPr/>
          <p:nvPr/>
        </p:nvSpPr>
        <p:spPr bwMode="auto">
          <a:xfrm>
            <a:off x="466757" y="4814645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8" name="אליפסה 37">
            <a:extLst>
              <a:ext uri="{FF2B5EF4-FFF2-40B4-BE49-F238E27FC236}">
                <a16:creationId xmlns:a16="http://schemas.microsoft.com/office/drawing/2014/main" id="{E1863E4A-6993-4393-8048-03CF9A68B408}"/>
              </a:ext>
            </a:extLst>
          </p:cNvPr>
          <p:cNvSpPr/>
          <p:nvPr/>
        </p:nvSpPr>
        <p:spPr bwMode="auto">
          <a:xfrm>
            <a:off x="2543878" y="2808792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DD9EFD98-32B4-4945-8111-03E00E1DC1CA}"/>
              </a:ext>
            </a:extLst>
          </p:cNvPr>
          <p:cNvSpPr/>
          <p:nvPr/>
        </p:nvSpPr>
        <p:spPr bwMode="auto">
          <a:xfrm>
            <a:off x="2543878" y="3480353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0" name="אליפסה 39">
            <a:extLst>
              <a:ext uri="{FF2B5EF4-FFF2-40B4-BE49-F238E27FC236}">
                <a16:creationId xmlns:a16="http://schemas.microsoft.com/office/drawing/2014/main" id="{D558DD47-E5D0-4E1D-8768-6C446C5B68C8}"/>
              </a:ext>
            </a:extLst>
          </p:cNvPr>
          <p:cNvSpPr/>
          <p:nvPr/>
        </p:nvSpPr>
        <p:spPr bwMode="auto">
          <a:xfrm>
            <a:off x="2543878" y="4151914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אליפסה 40">
            <a:extLst>
              <a:ext uri="{FF2B5EF4-FFF2-40B4-BE49-F238E27FC236}">
                <a16:creationId xmlns:a16="http://schemas.microsoft.com/office/drawing/2014/main" id="{811DFF60-2041-4877-9678-345A052B598B}"/>
              </a:ext>
            </a:extLst>
          </p:cNvPr>
          <p:cNvSpPr/>
          <p:nvPr/>
        </p:nvSpPr>
        <p:spPr bwMode="auto">
          <a:xfrm>
            <a:off x="2543878" y="4823475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אליפסה 41">
            <a:extLst>
              <a:ext uri="{FF2B5EF4-FFF2-40B4-BE49-F238E27FC236}">
                <a16:creationId xmlns:a16="http://schemas.microsoft.com/office/drawing/2014/main" id="{73A87BBC-282E-4786-A073-3EA85889CC6D}"/>
              </a:ext>
            </a:extLst>
          </p:cNvPr>
          <p:cNvSpPr/>
          <p:nvPr/>
        </p:nvSpPr>
        <p:spPr bwMode="auto">
          <a:xfrm>
            <a:off x="2543877" y="5495036"/>
            <a:ext cx="428625" cy="3905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4B1E44A9-9184-48A5-824B-A74257B48CFA}"/>
              </a:ext>
            </a:extLst>
          </p:cNvPr>
          <p:cNvCxnSpPr>
            <a:stCxn id="2" idx="6"/>
            <a:endCxn id="38" idx="2"/>
          </p:cNvCxnSpPr>
          <p:nvPr/>
        </p:nvCxnSpPr>
        <p:spPr bwMode="auto">
          <a:xfrm>
            <a:off x="895382" y="2961879"/>
            <a:ext cx="1648496" cy="4217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B0F668EB-6FAF-43B0-9869-39E0B29A3185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 bwMode="auto">
          <a:xfrm>
            <a:off x="895382" y="2961879"/>
            <a:ext cx="1648496" cy="1385298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AB43B2F1-0701-4E7C-BC0D-716E00DC572A}"/>
              </a:ext>
            </a:extLst>
          </p:cNvPr>
          <p:cNvCxnSpPr>
            <a:cxnSpLocks/>
            <a:stCxn id="2" idx="6"/>
            <a:endCxn id="42" idx="2"/>
          </p:cNvCxnSpPr>
          <p:nvPr/>
        </p:nvCxnSpPr>
        <p:spPr bwMode="auto">
          <a:xfrm>
            <a:off x="895382" y="2961879"/>
            <a:ext cx="1648495" cy="27284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AB76FBED-47DA-44FD-9512-004984FA0726}"/>
              </a:ext>
            </a:extLst>
          </p:cNvPr>
          <p:cNvCxnSpPr>
            <a:cxnSpLocks/>
            <a:stCxn id="31" idx="6"/>
            <a:endCxn id="38" idx="2"/>
          </p:cNvCxnSpPr>
          <p:nvPr/>
        </p:nvCxnSpPr>
        <p:spPr bwMode="auto">
          <a:xfrm flipV="1">
            <a:off x="895382" y="3004055"/>
            <a:ext cx="1648496" cy="200585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874ADD7F-281B-45FA-A550-B0A68C0BF97D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 bwMode="auto">
          <a:xfrm>
            <a:off x="887273" y="3645297"/>
            <a:ext cx="1656605" cy="3031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5D707FCF-8DD3-426F-9507-F95366D422A7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 bwMode="auto">
          <a:xfrm flipV="1">
            <a:off x="887273" y="3675616"/>
            <a:ext cx="1656605" cy="653099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מחבר ישר 60">
            <a:extLst>
              <a:ext uri="{FF2B5EF4-FFF2-40B4-BE49-F238E27FC236}">
                <a16:creationId xmlns:a16="http://schemas.microsoft.com/office/drawing/2014/main" id="{21F48C9C-37EF-4E3E-94B0-4EAEE6163EC7}"/>
              </a:ext>
            </a:extLst>
          </p:cNvPr>
          <p:cNvCxnSpPr>
            <a:cxnSpLocks/>
            <a:stCxn id="30" idx="6"/>
            <a:endCxn id="40" idx="2"/>
          </p:cNvCxnSpPr>
          <p:nvPr/>
        </p:nvCxnSpPr>
        <p:spPr bwMode="auto">
          <a:xfrm>
            <a:off x="887273" y="4328715"/>
            <a:ext cx="1656605" cy="1846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6CD84281-D039-43EA-BC5F-B4B037E1692C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 flipV="1">
            <a:off x="895382" y="4347177"/>
            <a:ext cx="1648496" cy="66273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042A75E7-8DAE-4772-B0EA-97C042C42745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 bwMode="auto">
          <a:xfrm>
            <a:off x="887273" y="3645297"/>
            <a:ext cx="1656605" cy="137344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AA0FF241-7E8A-49F6-BFB3-E4C5EB0B0323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 bwMode="auto">
          <a:xfrm>
            <a:off x="887273" y="4328715"/>
            <a:ext cx="1656604" cy="136158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מחבר ישר 85">
            <a:extLst>
              <a:ext uri="{FF2B5EF4-FFF2-40B4-BE49-F238E27FC236}">
                <a16:creationId xmlns:a16="http://schemas.microsoft.com/office/drawing/2014/main" id="{E3D56A47-4221-4DC6-AAD6-510C4EEF1368}"/>
              </a:ext>
            </a:extLst>
          </p:cNvPr>
          <p:cNvCxnSpPr>
            <a:cxnSpLocks/>
            <a:stCxn id="2" idx="6"/>
            <a:endCxn id="38" idx="2"/>
          </p:cNvCxnSpPr>
          <p:nvPr/>
        </p:nvCxnSpPr>
        <p:spPr bwMode="auto">
          <a:xfrm>
            <a:off x="895382" y="2961879"/>
            <a:ext cx="1648496" cy="4217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מחבר ישר 89">
            <a:extLst>
              <a:ext uri="{FF2B5EF4-FFF2-40B4-BE49-F238E27FC236}">
                <a16:creationId xmlns:a16="http://schemas.microsoft.com/office/drawing/2014/main" id="{C4280CC3-28A5-456D-AB6A-4A3EAB17D77E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 bwMode="auto">
          <a:xfrm>
            <a:off x="887273" y="3645297"/>
            <a:ext cx="1656605" cy="137344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מחבר ישר 92">
            <a:extLst>
              <a:ext uri="{FF2B5EF4-FFF2-40B4-BE49-F238E27FC236}">
                <a16:creationId xmlns:a16="http://schemas.microsoft.com/office/drawing/2014/main" id="{9761D929-C34D-4A91-B478-2BCF1D010E29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 flipV="1">
            <a:off x="895382" y="4347177"/>
            <a:ext cx="1648496" cy="66273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מחבר ישר 95">
            <a:extLst>
              <a:ext uri="{FF2B5EF4-FFF2-40B4-BE49-F238E27FC236}">
                <a16:creationId xmlns:a16="http://schemas.microsoft.com/office/drawing/2014/main" id="{4F67C05C-8A0E-47C6-A86F-8D7287A3A31E}"/>
              </a:ext>
            </a:extLst>
          </p:cNvPr>
          <p:cNvCxnSpPr>
            <a:cxnSpLocks/>
            <a:stCxn id="30" idx="6"/>
            <a:endCxn id="39" idx="2"/>
          </p:cNvCxnSpPr>
          <p:nvPr/>
        </p:nvCxnSpPr>
        <p:spPr bwMode="auto">
          <a:xfrm flipV="1">
            <a:off x="887273" y="3675616"/>
            <a:ext cx="1656605" cy="653099"/>
          </a:xfrm>
          <a:prstGeom prst="line">
            <a:avLst/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1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02" y="106420"/>
            <a:ext cx="7772400" cy="1143000"/>
          </a:xfrm>
        </p:spPr>
        <p:txBody>
          <a:bodyPr/>
          <a:lstStyle/>
          <a:p>
            <a:r>
              <a:rPr lang="tr-TR" altLang="en-US" sz="3600" dirty="0"/>
              <a:t>Strassens’s Matrix Multiplication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382" y="1457237"/>
            <a:ext cx="8352098" cy="11512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he-IL" altLang="en-US" sz="2000" kern="1200" dirty="0">
                <a:latin typeface="Comic Sans MS" pitchFamily="66" charset="0"/>
              </a:rPr>
              <a:t>בשנת 1969 </a:t>
            </a:r>
            <a:r>
              <a:rPr lang="he-IL" altLang="en-US" sz="2000" kern="1200" dirty="0" err="1">
                <a:latin typeface="Comic Sans MS" pitchFamily="66" charset="0"/>
              </a:rPr>
              <a:t>סטרסן</a:t>
            </a:r>
            <a:r>
              <a:rPr lang="he-IL" altLang="en-US" sz="2000" kern="1200" dirty="0">
                <a:latin typeface="Comic Sans MS" pitchFamily="66" charset="0"/>
              </a:rPr>
              <a:t> הראה כי ניתן לבצע כפל מטריצות מגודל </a:t>
            </a:r>
            <a:r>
              <a:rPr lang="tr-TR" altLang="en-US" sz="2000" kern="1200" dirty="0">
                <a:latin typeface="Comic Sans MS" pitchFamily="66" charset="0"/>
              </a:rPr>
              <a:t>2x2</a:t>
            </a:r>
            <a:r>
              <a:rPr lang="he-IL" altLang="en-US" sz="2000" kern="1200" dirty="0">
                <a:latin typeface="Comic Sans MS" pitchFamily="66" charset="0"/>
              </a:rPr>
              <a:t> באמצעות 7 פעולות כפל ו – 18 פעולות חיבור או חיסור.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algn="r"/>
            <a:endParaRPr lang="en-US" altLang="en-US" sz="2000" b="1" dirty="0">
              <a:latin typeface="Times New Roman" panose="02020603050405020304" pitchFamily="18" charset="0"/>
            </a:endParaRPr>
          </a:p>
          <a:p>
            <a:pPr algn="r"/>
            <a:endParaRPr lang="en-US" altLang="en-US" sz="20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tr-TR" altLang="en-US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20</a:t>
            </a:fld>
            <a:endParaRPr lang="en-US" altLang="he-IL" dirty="0"/>
          </a:p>
        </p:txBody>
      </p:sp>
      <p:grpSp>
        <p:nvGrpSpPr>
          <p:cNvPr id="18" name="Group 17"/>
          <p:cNvGrpSpPr/>
          <p:nvPr/>
        </p:nvGrpSpPr>
        <p:grpSpPr>
          <a:xfrm>
            <a:off x="757067" y="2795706"/>
            <a:ext cx="7556339" cy="1263134"/>
            <a:chOff x="870995" y="3011783"/>
            <a:chExt cx="7556339" cy="1263134"/>
          </a:xfrm>
        </p:grpSpPr>
        <p:sp>
          <p:nvSpPr>
            <p:cNvPr id="5" name="Double Bracket 4"/>
            <p:cNvSpPr/>
            <p:nvPr/>
          </p:nvSpPr>
          <p:spPr bwMode="auto">
            <a:xfrm>
              <a:off x="870995" y="3208117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Double Bracket 5"/>
            <p:cNvSpPr/>
            <p:nvPr/>
          </p:nvSpPr>
          <p:spPr bwMode="auto">
            <a:xfrm>
              <a:off x="2178934" y="3208117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1934" y="35245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8" name="Double Bracket 7"/>
            <p:cNvSpPr/>
            <p:nvPr/>
          </p:nvSpPr>
          <p:spPr bwMode="auto">
            <a:xfrm>
              <a:off x="3626734" y="3208117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c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9734" y="3448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5226934" y="3011783"/>
              <a:ext cx="3200400" cy="1263134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m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+m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  <a:r>
                <a:rPr lang="en-US" dirty="0"/>
                <a:t>-m</a:t>
              </a:r>
              <a:r>
                <a:rPr lang="en-US" baseline="-25000" dirty="0"/>
                <a:t>5</a:t>
              </a:r>
              <a:r>
                <a:rPr lang="en-US" dirty="0"/>
                <a:t>+m</a:t>
              </a:r>
              <a:r>
                <a:rPr lang="en-US" baseline="-25000" dirty="0"/>
                <a:t>7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 m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+m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r>
                <a:rPr lang="en-US" dirty="0"/>
                <a:t>m</a:t>
              </a:r>
              <a:r>
                <a:rPr lang="en-US" baseline="-25000" dirty="0"/>
                <a:t>2</a:t>
              </a:r>
              <a:r>
                <a:rPr lang="en-US" dirty="0"/>
                <a:t>+m</a:t>
              </a:r>
              <a:r>
                <a:rPr lang="en-US" baseline="-25000" dirty="0"/>
                <a:t>4                </a:t>
              </a:r>
              <a:r>
                <a:rPr lang="en-US" dirty="0"/>
                <a:t>m</a:t>
              </a:r>
              <a:r>
                <a:rPr lang="en-US" baseline="-25000" dirty="0"/>
                <a:t>1</a:t>
              </a:r>
              <a:r>
                <a:rPr lang="en-US" dirty="0"/>
                <a:t>+m</a:t>
              </a:r>
              <a:r>
                <a:rPr lang="en-US" baseline="-25000" dirty="0"/>
                <a:t>3</a:t>
              </a:r>
              <a:r>
                <a:rPr lang="en-US" dirty="0"/>
                <a:t>-m</a:t>
              </a:r>
              <a:r>
                <a:rPr lang="en-US" baseline="-25000" dirty="0"/>
                <a:t>2</a:t>
              </a:r>
              <a:r>
                <a:rPr lang="en-US" dirty="0"/>
                <a:t>+m</a:t>
              </a:r>
              <a:r>
                <a:rPr lang="en-US" baseline="-25000" dirty="0"/>
                <a:t>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70995" y="4604936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 = (a</a:t>
            </a:r>
            <a:r>
              <a:rPr lang="en-US" baseline="-25000" dirty="0"/>
              <a:t>00</a:t>
            </a:r>
            <a:r>
              <a:rPr lang="en-US" dirty="0"/>
              <a:t>+a</a:t>
            </a:r>
            <a:r>
              <a:rPr lang="en-US" baseline="-25000" dirty="0"/>
              <a:t>11</a:t>
            </a:r>
            <a:r>
              <a:rPr lang="en-US" dirty="0"/>
              <a:t>)*(b</a:t>
            </a:r>
            <a:r>
              <a:rPr lang="en-US" baseline="-25000" dirty="0"/>
              <a:t>00</a:t>
            </a:r>
            <a:r>
              <a:rPr lang="en-US" dirty="0"/>
              <a:t>+b</a:t>
            </a:r>
            <a:r>
              <a:rPr lang="en-US" baseline="-25000" dirty="0"/>
              <a:t>11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071" y="5994038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= a</a:t>
            </a:r>
            <a:r>
              <a:rPr lang="en-US" baseline="-25000" dirty="0"/>
              <a:t>11</a:t>
            </a:r>
            <a:r>
              <a:rPr lang="en-US" dirty="0"/>
              <a:t>*(b</a:t>
            </a:r>
            <a:r>
              <a:rPr lang="en-US" baseline="-25000" dirty="0"/>
              <a:t>10</a:t>
            </a:r>
            <a:r>
              <a:rPr lang="en-US" dirty="0"/>
              <a:t>-b</a:t>
            </a:r>
            <a:r>
              <a:rPr lang="en-US" baseline="-25000" dirty="0"/>
              <a:t>00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6765" y="5327359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6</a:t>
            </a:r>
            <a:r>
              <a:rPr lang="en-US" dirty="0"/>
              <a:t> = (a</a:t>
            </a:r>
            <a:r>
              <a:rPr lang="en-US" baseline="-25000" dirty="0"/>
              <a:t>10</a:t>
            </a:r>
            <a:r>
              <a:rPr lang="en-US" dirty="0"/>
              <a:t>-a</a:t>
            </a:r>
            <a:r>
              <a:rPr lang="en-US" baseline="-25000" dirty="0"/>
              <a:t>00</a:t>
            </a:r>
            <a:r>
              <a:rPr lang="en-US" dirty="0"/>
              <a:t>)*(b</a:t>
            </a:r>
            <a:r>
              <a:rPr lang="en-US" baseline="-25000" dirty="0"/>
              <a:t>00</a:t>
            </a:r>
            <a:r>
              <a:rPr lang="en-US" dirty="0"/>
              <a:t>+b</a:t>
            </a:r>
            <a:r>
              <a:rPr lang="en-US" baseline="-25000" dirty="0"/>
              <a:t>01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7204" y="501115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= (a</a:t>
            </a:r>
            <a:r>
              <a:rPr lang="en-US" baseline="-25000" dirty="0"/>
              <a:t>10</a:t>
            </a:r>
            <a:r>
              <a:rPr lang="en-US" dirty="0"/>
              <a:t>+a</a:t>
            </a:r>
            <a:r>
              <a:rPr lang="en-US" baseline="-25000" dirty="0"/>
              <a:t>11</a:t>
            </a:r>
            <a:r>
              <a:rPr lang="en-US" dirty="0"/>
              <a:t>)*b</a:t>
            </a:r>
            <a:r>
              <a:rPr lang="en-US" baseline="-25000" dirty="0"/>
              <a:t>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01849" y="482648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= (a</a:t>
            </a:r>
            <a:r>
              <a:rPr lang="en-US" baseline="-25000" dirty="0"/>
              <a:t>00</a:t>
            </a:r>
            <a:r>
              <a:rPr lang="en-US" dirty="0"/>
              <a:t>+a</a:t>
            </a:r>
            <a:r>
              <a:rPr lang="en-US" baseline="-25000" dirty="0"/>
              <a:t>01</a:t>
            </a:r>
            <a:r>
              <a:rPr lang="en-US" dirty="0"/>
              <a:t>)*b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5237" y="5812701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7</a:t>
            </a:r>
            <a:r>
              <a:rPr lang="en-US" dirty="0"/>
              <a:t> = (a</a:t>
            </a:r>
            <a:r>
              <a:rPr lang="en-US" baseline="-25000" dirty="0"/>
              <a:t>01</a:t>
            </a:r>
            <a:r>
              <a:rPr lang="en-US" dirty="0"/>
              <a:t>-a</a:t>
            </a:r>
            <a:r>
              <a:rPr lang="en-US" baseline="-25000" dirty="0"/>
              <a:t>11</a:t>
            </a:r>
            <a:r>
              <a:rPr lang="en-US" dirty="0"/>
              <a:t>)*(b</a:t>
            </a:r>
            <a:r>
              <a:rPr lang="en-US" baseline="-25000" dirty="0"/>
              <a:t>10</a:t>
            </a:r>
            <a:r>
              <a:rPr lang="en-US" dirty="0"/>
              <a:t>+b</a:t>
            </a:r>
            <a:r>
              <a:rPr lang="en-US" baseline="-25000" dirty="0"/>
              <a:t>11</a:t>
            </a:r>
            <a:r>
              <a:rPr lang="en-US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70995" y="5484153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 = a</a:t>
            </a:r>
            <a:r>
              <a:rPr lang="en-US" baseline="-25000" dirty="0"/>
              <a:t>00</a:t>
            </a:r>
            <a:r>
              <a:rPr lang="en-US" dirty="0"/>
              <a:t>*(b</a:t>
            </a:r>
            <a:r>
              <a:rPr lang="en-US" baseline="-25000" dirty="0"/>
              <a:t>01</a:t>
            </a:r>
            <a:r>
              <a:rPr lang="en-US" dirty="0"/>
              <a:t>-b</a:t>
            </a:r>
            <a:r>
              <a:rPr lang="en-US" baseline="-25000" dirty="0"/>
              <a:t>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0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Strassens’s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9334"/>
            <a:ext cx="8393430" cy="2582611"/>
          </a:xfrm>
        </p:spPr>
        <p:txBody>
          <a:bodyPr/>
          <a:lstStyle/>
          <a:p>
            <a:pPr marL="457200" indent="-457200" algn="r" rtl="1">
              <a:buAutoNum type="arabicPeriod"/>
            </a:pPr>
            <a:r>
              <a:rPr lang="he-IL" dirty="0"/>
              <a:t>מטריצות הקלט </a:t>
            </a:r>
            <a:r>
              <a:rPr lang="en-US" dirty="0"/>
              <a:t>A</a:t>
            </a:r>
            <a:r>
              <a:rPr lang="he-IL" dirty="0"/>
              <a:t> ו </a:t>
            </a:r>
            <a:r>
              <a:rPr lang="en-US" dirty="0"/>
              <a:t>B</a:t>
            </a:r>
            <a:r>
              <a:rPr lang="he-IL" dirty="0"/>
              <a:t> וכן מטריצת התוצאה </a:t>
            </a:r>
            <a:r>
              <a:rPr lang="en-US" dirty="0"/>
              <a:t>C</a:t>
            </a:r>
            <a:r>
              <a:rPr lang="he-IL" dirty="0"/>
              <a:t> יחולקו לתתי מטריצות מגודל </a:t>
            </a:r>
            <a:r>
              <a:rPr lang="en-US" dirty="0"/>
              <a:t>n/2 x n/2 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he-IL" dirty="0"/>
          </a:p>
          <a:p>
            <a:pPr algn="r" rtl="1">
              <a:buFont typeface="Wingdings" panose="05000000000000000000" pitchFamily="2" charset="2"/>
              <a:buChar char="§"/>
            </a:pPr>
            <a:r>
              <a:rPr lang="he-IL" dirty="0"/>
              <a:t>סיבוכיות זמן: </a:t>
            </a:r>
            <a:r>
              <a:rPr lang="en-US" dirty="0"/>
              <a:t>O(1)</a:t>
            </a:r>
            <a:r>
              <a:rPr lang="he-IL" dirty="0"/>
              <a:t> לחישובי אינדקסים</a:t>
            </a:r>
            <a:endParaRPr lang="en-US" dirty="0"/>
          </a:p>
          <a:p>
            <a:endParaRPr lang="en-US" sz="32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21</a:t>
            </a:fld>
            <a:endParaRPr lang="en-US" altLang="he-IL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8524" y="4753341"/>
            <a:ext cx="7508716" cy="991574"/>
            <a:chOff x="1592000" y="3372082"/>
            <a:chExt cx="7508716" cy="991574"/>
          </a:xfrm>
        </p:grpSpPr>
        <p:sp>
          <p:nvSpPr>
            <p:cNvPr id="11" name="Double Bracket 10"/>
            <p:cNvSpPr/>
            <p:nvPr/>
          </p:nvSpPr>
          <p:spPr bwMode="auto">
            <a:xfrm>
              <a:off x="1603575" y="3373056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A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A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Double Bracket 11"/>
            <p:cNvSpPr/>
            <p:nvPr/>
          </p:nvSpPr>
          <p:spPr bwMode="auto">
            <a:xfrm>
              <a:off x="2975175" y="3373056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dirty="0"/>
                <a:t>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kumimoji="0" lang="en-US" sz="18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B</a:t>
              </a:r>
              <a:r>
                <a:rPr lang="en-US" baseline="-25000" dirty="0"/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B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64449" y="36895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14" name="Double Bracket 13"/>
            <p:cNvSpPr/>
            <p:nvPr/>
          </p:nvSpPr>
          <p:spPr bwMode="auto">
            <a:xfrm>
              <a:off x="4669249" y="3373056"/>
              <a:ext cx="1143000" cy="990600"/>
            </a:xfrm>
            <a:prstGeom prst="bracketPair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lang="en-US" baseline="-25000" dirty="0"/>
                <a:t>11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C</a:t>
              </a:r>
              <a:r>
                <a:rPr lang="en-US" baseline="-25000" dirty="0"/>
                <a:t>12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dirty="0"/>
            </a:p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</a:t>
              </a:r>
              <a:r>
                <a:rPr lang="en-US" baseline="-25000" dirty="0"/>
                <a:t>21</a:t>
              </a: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   C</a:t>
              </a:r>
              <a:r>
                <a:rPr lang="en-US" baseline="-25000" dirty="0"/>
                <a:t>22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1592000" y="3867382"/>
              <a:ext cx="1143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537640" y="3372082"/>
              <a:ext cx="0" cy="9906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966140" y="3867382"/>
              <a:ext cx="1143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4678100" y="3867382"/>
              <a:ext cx="1143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6112397" y="3619017"/>
              <a:ext cx="2988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CC"/>
                  </a:solidFill>
                </a:rPr>
                <a:t>Each block is (n/2)×(n/2)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1446358" y="4760149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4537273" y="4760149"/>
            <a:ext cx="0" cy="990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7710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Strassens’s</a:t>
            </a:r>
            <a:r>
              <a:rPr lang="en-US" altLang="en-US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250" y="1353132"/>
                <a:ext cx="8362950" cy="1548765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he-IL" sz="2400" dirty="0">
                    <a:solidFill>
                      <a:schemeClr val="accent6"/>
                    </a:solidFill>
                  </a:rPr>
                  <a:t>2. </a:t>
                </a:r>
                <a:r>
                  <a:rPr lang="he-IL" sz="2400" dirty="0"/>
                  <a:t>צרו 10 מטריצות </a:t>
                </a:r>
                <a:r>
                  <a:rPr lang="en-US" sz="2400" dirty="0"/>
                  <a:t>S1, S2,…,S10</a:t>
                </a:r>
                <a:r>
                  <a:rPr lang="he-IL" sz="2400" dirty="0"/>
                  <a:t> מגודל </a:t>
                </a:r>
                <a:r>
                  <a:rPr lang="en-US" sz="2400" dirty="0"/>
                  <a:t>n/2 x n/2 </a:t>
                </a:r>
                <a:r>
                  <a:rPr lang="he-IL" sz="2400" dirty="0"/>
                  <a:t>, כאשר כל אחת מהן היא סכום או חיסור של שניים מהמטריצות שחושבו בשלב 1.</a:t>
                </a:r>
              </a:p>
              <a:p>
                <a:pPr marL="0" indent="0" algn="r" rtl="1">
                  <a:buNone/>
                </a:pPr>
                <a:endParaRPr lang="he-IL" sz="20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000" dirty="0"/>
                  <a:t>סיבוכיות זמן: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000" dirty="0"/>
                  <a:t> לחישוב כל 10 המטריצות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353132"/>
                <a:ext cx="8362950" cy="1548765"/>
              </a:xfrm>
              <a:blipFill>
                <a:blip r:embed="rId2"/>
                <a:stretch>
                  <a:fillRect t="-3150" r="-1239" b="-74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22</a:t>
            </a:fld>
            <a:endParaRPr lang="en-US" alt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30" y="2641025"/>
            <a:ext cx="2399587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Strassens’s</a:t>
            </a:r>
            <a:r>
              <a:rPr lang="en-US" alt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1447800"/>
            <a:ext cx="7772400" cy="4648200"/>
          </a:xfrm>
        </p:spPr>
        <p:txBody>
          <a:bodyPr/>
          <a:lstStyle/>
          <a:p>
            <a:pPr marL="0" indent="0" algn="r" rtl="1">
              <a:buNone/>
            </a:pPr>
            <a:r>
              <a:rPr lang="en-US" sz="2400" dirty="0">
                <a:solidFill>
                  <a:schemeClr val="accent2"/>
                </a:solidFill>
              </a:rPr>
              <a:t>3</a:t>
            </a:r>
            <a:r>
              <a:rPr lang="he-IL" sz="2400" dirty="0">
                <a:solidFill>
                  <a:schemeClr val="accent2"/>
                </a:solidFill>
              </a:rPr>
              <a:t>.</a:t>
            </a:r>
            <a:r>
              <a:rPr lang="he-IL" sz="2400" dirty="0"/>
              <a:t> ע"י שימוש בתתי המטריצות משלב 1, ו 10 המטריצות שחושבו בשלב 2, באופן רקורסיבי יחושבו 7 מכפלות של מטריצות לתוך </a:t>
            </a:r>
            <a:r>
              <a:rPr lang="en-US" sz="2400" dirty="0"/>
              <a:t>P1,P2,..P7 </a:t>
            </a:r>
            <a:r>
              <a:rPr lang="he-IL" sz="2400" dirty="0"/>
              <a:t>.</a:t>
            </a:r>
          </a:p>
          <a:p>
            <a:pPr marL="0" indent="0" algn="r" rtl="1">
              <a:buNone/>
            </a:pPr>
            <a:r>
              <a:rPr lang="he-IL" sz="2400" dirty="0"/>
              <a:t>כל מטריצת תוצאה </a:t>
            </a:r>
            <a:r>
              <a:rPr lang="en-US" sz="2400" dirty="0"/>
              <a:t>Pi</a:t>
            </a:r>
            <a:r>
              <a:rPr lang="he-IL" sz="2400" dirty="0"/>
              <a:t> היא מגודל </a:t>
            </a:r>
            <a:r>
              <a:rPr lang="en-US" sz="2400" dirty="0"/>
              <a:t>n/2 x 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23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" y="3377354"/>
            <a:ext cx="7909560" cy="29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/>
              <a:t>Strassens’s</a:t>
            </a:r>
            <a:r>
              <a:rPr lang="en-US" altLang="en-US" dirty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0180"/>
                <a:ext cx="8305800" cy="1925955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4</a:t>
                </a:r>
                <a:r>
                  <a:rPr lang="he-IL" sz="2400" dirty="0">
                    <a:solidFill>
                      <a:schemeClr val="accent2"/>
                    </a:solidFill>
                  </a:rPr>
                  <a:t>. </a:t>
                </a:r>
                <a:r>
                  <a:rPr lang="he-IL" sz="2400" dirty="0"/>
                  <a:t>תתי המטריצות </a:t>
                </a:r>
                <a:r>
                  <a:rPr lang="en-US" sz="2400" dirty="0"/>
                  <a:t>C11,C12,C21,C22</a:t>
                </a:r>
                <a:r>
                  <a:rPr lang="he-IL" sz="2400" dirty="0"/>
                  <a:t> של מטריצת התוצאה </a:t>
                </a:r>
                <a:r>
                  <a:rPr lang="en-US" sz="2400" dirty="0"/>
                  <a:t>C</a:t>
                </a:r>
                <a:r>
                  <a:rPr lang="he-IL" sz="2400" dirty="0"/>
                  <a:t> יחושבו ע"י קומבינציות שונות של פעולות חיבור וחיסור של מטריצות </a:t>
                </a:r>
                <a:r>
                  <a:rPr lang="en-US" sz="2400" dirty="0"/>
                  <a:t>Pi</a:t>
                </a:r>
                <a:r>
                  <a:rPr lang="he-IL" sz="2400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סיבוכיות זמן: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he-IL" sz="2400" dirty="0"/>
                  <a:t> לחישוב ארבעת תתי המטריצות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0180"/>
                <a:ext cx="8305800" cy="1925955"/>
              </a:xfrm>
              <a:blipFill>
                <a:blip r:embed="rId2"/>
                <a:stretch>
                  <a:fillRect l="-1762" t="-2532" r="-117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24</a:t>
            </a:fld>
            <a:endParaRPr lang="en-US" alt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773431" y="3655182"/>
            <a:ext cx="3773806" cy="1975754"/>
            <a:chOff x="819151" y="3163692"/>
            <a:chExt cx="3773806" cy="19757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151" y="3163692"/>
              <a:ext cx="3638550" cy="5420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151" y="3655003"/>
              <a:ext cx="2213612" cy="4834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151" y="4173901"/>
              <a:ext cx="2091691" cy="47304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151" y="4682411"/>
              <a:ext cx="3773806" cy="457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6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25</a:t>
            </a:fld>
            <a:endParaRPr lang="en-US" alt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677"/>
          <a:stretch/>
        </p:blipFill>
        <p:spPr>
          <a:xfrm>
            <a:off x="464820" y="1103959"/>
            <a:ext cx="4250615" cy="53244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4820" y="160020"/>
            <a:ext cx="6976110" cy="560070"/>
          </a:xfrm>
        </p:spPr>
        <p:txBody>
          <a:bodyPr/>
          <a:lstStyle/>
          <a:p>
            <a:r>
              <a:rPr lang="en-US" dirty="0"/>
              <a:t>Strassen Algorithm</a:t>
            </a:r>
          </a:p>
        </p:txBody>
      </p:sp>
    </p:spTree>
    <p:extLst>
      <p:ext uri="{BB962C8B-B14F-4D97-AF65-F5344CB8AC3E}">
        <p14:creationId xmlns:p14="http://schemas.microsoft.com/office/powerpoint/2010/main" val="375646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48" y="102870"/>
            <a:ext cx="7772400" cy="1143000"/>
          </a:xfrm>
        </p:spPr>
        <p:txBody>
          <a:bodyPr/>
          <a:lstStyle/>
          <a:p>
            <a:r>
              <a:rPr lang="en-US" dirty="0"/>
              <a:t>Strassen 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26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3" y="1337309"/>
            <a:ext cx="5449126" cy="52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ניתוח סיבוכיות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27</a:t>
            </a:fld>
            <a:endParaRPr lang="en-US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7239" y="3269425"/>
                <a:ext cx="825461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r" rtl="1"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he-IL" sz="2800" dirty="0"/>
                  <a:t>לפי שיטת המאסטר</a:t>
                </a:r>
                <a:r>
                  <a:rPr lang="en-US" sz="2800" dirty="0"/>
                  <a:t>:</a:t>
                </a:r>
              </a:p>
              <a:p>
                <a:endParaRPr lang="en-US" sz="2800" dirty="0"/>
              </a:p>
              <a:p>
                <a:pPr marL="457200" indent="-457200" algn="r" rtl="1"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a=7, b=2, f(n)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algn="r" rtl="1"/>
                <a:endParaRPr lang="en-US" sz="2800" dirty="0"/>
              </a:p>
              <a:p>
                <a:pPr marL="457200" indent="-457200" algn="r" rtl="1"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</a:t>
                </a:r>
                <a:r>
                  <a:rPr lang="en-US" sz="2800" dirty="0"/>
                  <a:t>f(n)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ym typeface="Wingdings" panose="05000000000000000000" pitchFamily="2" charset="2"/>
                  </a:rPr>
                  <a:t> T(n)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71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" y="3269425"/>
                <a:ext cx="8254618" cy="2677656"/>
              </a:xfrm>
              <a:prstGeom prst="rect">
                <a:avLst/>
              </a:prstGeom>
              <a:blipFill>
                <a:blip r:embed="rId2"/>
                <a:stretch>
                  <a:fillRect t="-2500" r="-1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2008452"/>
            <a:ext cx="5619366" cy="1160356"/>
          </a:xfrm>
          <a:prstGeom prst="rect">
            <a:avLst/>
          </a:prstGeom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CFB92E3D-4BB9-CDBC-55B7-DA693EA9C3FA}"/>
              </a:ext>
            </a:extLst>
          </p:cNvPr>
          <p:cNvSpPr txBox="1"/>
          <p:nvPr/>
        </p:nvSpPr>
        <p:spPr>
          <a:xfrm>
            <a:off x="444691" y="1401618"/>
            <a:ext cx="825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he-IL" sz="2800" dirty="0"/>
              <a:t>נכתוב את משוואת הרקורסיה: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39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52" y="22860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דוגמא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28</a:t>
            </a:fld>
            <a:endParaRPr lang="en-US" altLang="he-I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50612"/>
          <a:stretch/>
        </p:blipFill>
        <p:spPr>
          <a:xfrm>
            <a:off x="521652" y="1925956"/>
            <a:ext cx="2267815" cy="2114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8790"/>
          <a:stretch/>
        </p:blipFill>
        <p:spPr>
          <a:xfrm>
            <a:off x="3127692" y="1965745"/>
            <a:ext cx="2147800" cy="2074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36461" r="64038" b="3774"/>
          <a:stretch/>
        </p:blipFill>
        <p:spPr>
          <a:xfrm>
            <a:off x="504507" y="337185"/>
            <a:ext cx="2623185" cy="908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022" y="2098054"/>
            <a:ext cx="1672590" cy="164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355" y="2213982"/>
            <a:ext cx="1297393" cy="11835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652" y="4549721"/>
            <a:ext cx="3266122" cy="14681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8022" y="5052879"/>
            <a:ext cx="1739900" cy="84886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 bwMode="auto">
          <a:xfrm rot="16200000">
            <a:off x="1804669" y="1183329"/>
            <a:ext cx="234315" cy="2114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B7B5A18-AC75-D856-2631-8135DA33A973}"/>
              </a:ext>
            </a:extLst>
          </p:cNvPr>
          <p:cNvSpPr txBox="1"/>
          <p:nvPr/>
        </p:nvSpPr>
        <p:spPr>
          <a:xfrm>
            <a:off x="1560945" y="1353300"/>
            <a:ext cx="72136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800" dirty="0"/>
              <a:t>השתמשו באלגוריתם </a:t>
            </a:r>
            <a:r>
              <a:rPr lang="he-IL" sz="2800" dirty="0" err="1"/>
              <a:t>סטרסן</a:t>
            </a:r>
            <a:r>
              <a:rPr lang="he-IL" sz="2800" dirty="0"/>
              <a:t> להכפלת המטריצות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D656D42-C66A-FF18-6DC0-C719E62ED26D}"/>
              </a:ext>
            </a:extLst>
          </p:cNvPr>
          <p:cNvSpPr txBox="1"/>
          <p:nvPr/>
        </p:nvSpPr>
        <p:spPr>
          <a:xfrm>
            <a:off x="4700448" y="4320963"/>
            <a:ext cx="3418316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/>
              <a:t>נקבל את מטריצת התוצאה</a:t>
            </a:r>
            <a:r>
              <a:rPr lang="he-IL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77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דוגמא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1980" cy="4648200"/>
              </a:xfrm>
            </p:spPr>
            <p:txBody>
              <a:bodyPr/>
              <a:lstStyle/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dirty="0"/>
                  <a:t>כיצד הייתם משנים את אלגוריתם </a:t>
                </a:r>
                <a:r>
                  <a:rPr lang="he-IL" dirty="0" err="1"/>
                  <a:t>סטרסן</a:t>
                </a:r>
                <a:r>
                  <a:rPr lang="he-IL" dirty="0"/>
                  <a:t> להכפלת מטריצות מגודל </a:t>
                </a:r>
                <a:r>
                  <a:rPr lang="en-US" dirty="0"/>
                  <a:t>n x n</a:t>
                </a:r>
                <a:r>
                  <a:rPr lang="he-IL" dirty="0"/>
                  <a:t> עבור </a:t>
                </a:r>
                <a:r>
                  <a:rPr lang="en-US" dirty="0"/>
                  <a:t>n</a:t>
                </a:r>
                <a:r>
                  <a:rPr lang="he-IL" dirty="0"/>
                  <a:t> שאינה חזקה של 2?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dirty="0"/>
                  <a:t>הראו שסיבוכיות האלגוריתם היא </a:t>
                </a:r>
                <a:r>
                  <a:rPr lang="en-US" dirty="0"/>
                  <a:t>T(n)=</a:t>
                </a:r>
                <a:r>
                  <a:rPr lang="ru-RU" dirty="0"/>
                  <a:t> Ѳ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1980" cy="4648200"/>
              </a:xfrm>
              <a:blipFill>
                <a:blip r:embed="rId2"/>
                <a:stretch>
                  <a:fillRect t="-1444" r="-11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29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3946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A46BD9-259A-46B2-9D46-26D9994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6DCCC1-2B34-4F26-BA03-A4955C7C6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dirty="0"/>
              <a:t> לצער בעלי חיים הגיעו 100 משפחות במטרה לאמץ כלב. בכלבייה יש 100 כלבים לאימוץ ולכל משפחה רשימה של כלבים אותם היא מוכנה לאמץ.</a:t>
            </a:r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dirty="0"/>
              <a:t> מצאו אלגוריתם שימצא את מספר </a:t>
            </a:r>
            <a:r>
              <a:rPr lang="he-IL" dirty="0" err="1"/>
              <a:t>האימוצים</a:t>
            </a:r>
            <a:r>
              <a:rPr lang="he-IL" dirty="0"/>
              <a:t> המקסימלי האפשרי.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75E2D89-E600-4F73-B901-FC2B03A9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170" name="Picture 2" descr="The Dogs Owner | Dog owners, Dogs, Cartoon">
            <a:extLst>
              <a:ext uri="{FF2B5EF4-FFF2-40B4-BE49-F238E27FC236}">
                <a16:creationId xmlns:a16="http://schemas.microsoft.com/office/drawing/2014/main" id="{D9C1F33A-AFEE-4EBD-9061-398F12D86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8" y="4038600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17116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דוגמא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30</a:t>
            </a:fld>
            <a:endParaRPr lang="en-US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545" y="1207092"/>
                <a:ext cx="8814473" cy="5246732"/>
              </a:xfrm>
            </p:spPr>
            <p:txBody>
              <a:bodyPr/>
              <a:lstStyle/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נרפד באפסים את מטריצות הקלט למטריצה בגודל חזקה שלמה של 2.  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endParaRPr lang="he-IL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הריפוד למספר הבא שהוא חזקה שלמה של 2 (נקרא לגודל זה </a:t>
                </a:r>
                <a:r>
                  <a:rPr lang="en-US" sz="2400" dirty="0"/>
                  <a:t>m</a:t>
                </a:r>
                <a:r>
                  <a:rPr lang="he-IL" sz="2400" dirty="0"/>
                  <a:t>) לכל היותר יכפיל את הערך </a:t>
                </a:r>
                <a:r>
                  <a:rPr lang="en-US" sz="2400" dirty="0"/>
                  <a:t>n</a:t>
                </a:r>
                <a:endParaRPr lang="he-IL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endParaRPr lang="en-US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endParaRPr lang="he-IL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נקבל:</a:t>
                </a:r>
              </a:p>
              <a:p>
                <a:pPr algn="r" rtl="1">
                  <a:buFont typeface="Wingdings" panose="05000000000000000000" pitchFamily="2" charset="2"/>
                  <a:buChar char="§"/>
                </a:pPr>
                <a:endParaRPr lang="he-IL" sz="2400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וגם:</a:t>
                </a:r>
                <a:endParaRPr lang="en-US" sz="2400" dirty="0"/>
              </a:p>
              <a:p>
                <a:pPr marL="0" indent="0" algn="r" rtl="1">
                  <a:buNone/>
                </a:pPr>
                <a:endParaRPr lang="he-IL" dirty="0"/>
              </a:p>
              <a:p>
                <a:pPr algn="r" rtl="1">
                  <a:buFont typeface="Wingdings" panose="05000000000000000000" pitchFamily="2" charset="2"/>
                  <a:buChar char="§"/>
                </a:pPr>
                <a:r>
                  <a:rPr lang="he-IL" sz="2400" dirty="0"/>
                  <a:t>משני אי-</a:t>
                </a:r>
                <a:r>
                  <a:rPr lang="he-IL" sz="2400" dirty="0" err="1"/>
                  <a:t>השיוויונים</a:t>
                </a:r>
                <a:r>
                  <a:rPr lang="he-IL" sz="2400" dirty="0"/>
                  <a:t> נקבל: </a:t>
                </a:r>
                <a:r>
                  <a:rPr lang="en-US" sz="2400" dirty="0"/>
                  <a:t>T(n)=</a:t>
                </a:r>
                <a:r>
                  <a:rPr lang="ru-RU" sz="2400" dirty="0"/>
                  <a:t> Ѳ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1207092"/>
                <a:ext cx="8814473" cy="5246732"/>
              </a:xfrm>
              <a:blipFill>
                <a:blip r:embed="rId2"/>
                <a:stretch>
                  <a:fillRect l="-968" t="-813" r="-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499" t="44644" r="27188" b="38206"/>
          <a:stretch/>
        </p:blipFill>
        <p:spPr>
          <a:xfrm>
            <a:off x="541206" y="3498209"/>
            <a:ext cx="5969549" cy="831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7499" t="69831" r="27188" b="15114"/>
          <a:stretch/>
        </p:blipFill>
        <p:spPr>
          <a:xfrm>
            <a:off x="1276681" y="4475317"/>
            <a:ext cx="6028143" cy="73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47FB48-7E83-4501-AB9A-F8BF5304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114800"/>
          </a:xfrm>
        </p:spPr>
        <p:txBody>
          <a:bodyPr/>
          <a:lstStyle/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נייצג את המשפחות והכלבים בגרף דו צדדי </a:t>
            </a:r>
            <a:r>
              <a:rPr lang="en-US" sz="2000" dirty="0"/>
              <a:t>G</a:t>
            </a:r>
            <a:r>
              <a:rPr lang="en-GB" sz="2000" dirty="0"/>
              <a:t> = (U, W, E)</a:t>
            </a:r>
            <a:r>
              <a:rPr lang="he-IL" sz="2000" dirty="0"/>
              <a:t>:</a:t>
            </a:r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המשפחות יהיו בצד השמאלי של הגרף</a:t>
            </a:r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הכלבים בצד הימני של הגרף</a:t>
            </a:r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הקשתות ייצגו את רשימת הכלבים אותה כל משפחה מוכנה לאמץ ויהיו מכוונות משמאל לימין.</a:t>
            </a:r>
          </a:p>
          <a:p>
            <a:pPr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 בהינתן הגרף </a:t>
            </a:r>
            <a:r>
              <a:rPr lang="en-US" sz="2000" dirty="0"/>
              <a:t>G</a:t>
            </a:r>
            <a:r>
              <a:rPr lang="he-IL" sz="2000" dirty="0"/>
              <a:t>  נבנה רשת זרימה </a:t>
            </a:r>
            <a:r>
              <a:rPr lang="en-US" sz="2000" dirty="0"/>
              <a:t>H</a:t>
            </a:r>
            <a:r>
              <a:rPr lang="he-IL" sz="2000" dirty="0"/>
              <a:t> באופן הבא:</a:t>
            </a:r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נוסיף קודקוד </a:t>
            </a:r>
            <a:r>
              <a:rPr lang="en-US" sz="2000" dirty="0"/>
              <a:t>S</a:t>
            </a:r>
            <a:r>
              <a:rPr lang="he-IL" sz="2000" dirty="0"/>
              <a:t> וניצור קשתות ממנו לכל קודקודי </a:t>
            </a:r>
            <a:r>
              <a:rPr lang="en-US" sz="2000" dirty="0"/>
              <a:t>U</a:t>
            </a:r>
            <a:endParaRPr lang="he-IL" sz="2000" dirty="0"/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נוסיף קודקוד </a:t>
            </a:r>
            <a:r>
              <a:rPr lang="en-US" sz="2000" dirty="0"/>
              <a:t>t</a:t>
            </a:r>
            <a:r>
              <a:rPr lang="he-IL" sz="2000" dirty="0"/>
              <a:t> וניצור קשתות אליו מכל קודקודי </a:t>
            </a:r>
            <a:r>
              <a:rPr lang="en-US" sz="2000" dirty="0"/>
              <a:t>W</a:t>
            </a:r>
            <a:endParaRPr lang="he-IL" sz="2000" dirty="0"/>
          </a:p>
          <a:p>
            <a:pPr lvl="1" algn="r" rtl="1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he-IL" sz="2000" dirty="0"/>
              <a:t>ניתן לכל הקשתות קיבול 1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DBC5E3E-A139-4789-AF1D-A691B870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FFBFBEA6-09C6-46AE-872D-8A0F7829F583}"/>
              </a:ext>
            </a:extLst>
          </p:cNvPr>
          <p:cNvGrpSpPr/>
          <p:nvPr/>
        </p:nvGrpSpPr>
        <p:grpSpPr>
          <a:xfrm>
            <a:off x="152400" y="4343400"/>
            <a:ext cx="5181600" cy="2286000"/>
            <a:chOff x="838200" y="4114800"/>
            <a:chExt cx="5232612" cy="2667000"/>
          </a:xfrm>
        </p:grpSpPr>
        <p:pic>
          <p:nvPicPr>
            <p:cNvPr id="5" name="תמונה 4">
              <a:extLst>
                <a:ext uri="{FF2B5EF4-FFF2-40B4-BE49-F238E27FC236}">
                  <a16:creationId xmlns:a16="http://schemas.microsoft.com/office/drawing/2014/main" id="{F5AA6C1C-BE3D-45D9-94C5-22FB4548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4533900"/>
              <a:ext cx="5232612" cy="2247900"/>
            </a:xfrm>
            <a:prstGeom prst="rect">
              <a:avLst/>
            </a:prstGeom>
          </p:spPr>
        </p:pic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F5482E23-F370-4947-A016-C810EB208EC3}"/>
                </a:ext>
              </a:extLst>
            </p:cNvPr>
            <p:cNvSpPr txBox="1"/>
            <p:nvPr/>
          </p:nvSpPr>
          <p:spPr>
            <a:xfrm>
              <a:off x="2362200" y="4114800"/>
              <a:ext cx="3048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U</a:t>
              </a:r>
              <a:endParaRPr lang="he-IL" dirty="0"/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0BA95E8-2B1F-439E-8454-F2673093A775}"/>
                </a:ext>
              </a:extLst>
            </p:cNvPr>
            <p:cNvSpPr txBox="1"/>
            <p:nvPr/>
          </p:nvSpPr>
          <p:spPr>
            <a:xfrm>
              <a:off x="4267200" y="4140914"/>
              <a:ext cx="9144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W</a:t>
              </a:r>
              <a:endParaRPr lang="he-IL" dirty="0"/>
            </a:p>
          </p:txBody>
        </p:sp>
      </p:grpSp>
      <p:sp>
        <p:nvSpPr>
          <p:cNvPr id="10" name="כותרת 1">
            <a:extLst>
              <a:ext uri="{FF2B5EF4-FFF2-40B4-BE49-F238E27FC236}">
                <a16:creationId xmlns:a16="http://schemas.microsoft.com/office/drawing/2014/main" id="{87014995-9449-4BEA-90AA-82198E6B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/>
            <a:r>
              <a:rPr lang="he-IL" dirty="0"/>
              <a:t>דוגמא</a:t>
            </a:r>
          </a:p>
        </p:txBody>
      </p:sp>
    </p:spTree>
    <p:extLst>
      <p:ext uri="{BB962C8B-B14F-4D97-AF65-F5344CB8AC3E}">
        <p14:creationId xmlns:p14="http://schemas.microsoft.com/office/powerpoint/2010/main" val="21056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66B738D-0291-4FA8-9B4E-0F744C0C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F5A6-5BCE-4DC3-B337-46F6545D795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C6F80DE5-8537-44CD-BF5E-20A115C36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7772400" cy="4953000"/>
              </a:xfrm>
            </p:spPr>
            <p:txBody>
              <a:bodyPr/>
              <a:lstStyle/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קיבלנו רשת זרימה, נריץ עליה אלג' למציאת זרימה מקסימאלית מ-</a:t>
                </a:r>
                <a:r>
                  <a:rPr lang="en-US" sz="2000" dirty="0"/>
                  <a:t>S</a:t>
                </a:r>
                <a:r>
                  <a:rPr lang="he-IL" sz="2000" dirty="0"/>
                  <a:t> ל-</a:t>
                </a:r>
                <a:r>
                  <a:rPr lang="en-US" sz="2000" dirty="0"/>
                  <a:t>t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 כפי שהוכח בהרצאה מתקיים שאם </a:t>
                </a:r>
                <a:r>
                  <a:rPr lang="en-US" sz="2000" dirty="0"/>
                  <a:t>f</a:t>
                </a:r>
                <a:r>
                  <a:rPr lang="he-IL" sz="2000" dirty="0"/>
                  <a:t> היא זרימה שלמה ב-</a:t>
                </a:r>
                <a:r>
                  <a:rPr lang="en-US" sz="2000" dirty="0"/>
                  <a:t>H</a:t>
                </a:r>
                <a:r>
                  <a:rPr lang="he-IL" sz="2000" dirty="0"/>
                  <a:t>, אז קיים שידוך ב-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sz="2000" dirty="0"/>
                  <a:t> כך ש-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he-IL" sz="2000" dirty="0"/>
                  <a:t>.</a:t>
                </a:r>
              </a:p>
              <a:p>
                <a:pPr algn="r" rtl="1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q"/>
                </a:pPr>
                <a:endParaRPr lang="he-IL" sz="2000" dirty="0"/>
              </a:p>
            </p:txBody>
          </p:sp>
        </mc:Choice>
        <mc:Fallback xmlns="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C6F80DE5-8537-44CD-BF5E-20A115C36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7772400" cy="4953000"/>
              </a:xfrm>
              <a:blipFill>
                <a:blip r:embed="rId2"/>
                <a:stretch>
                  <a:fillRect l="-784" r="-7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Free Licking Dogs Clipart">
            <a:extLst>
              <a:ext uri="{FF2B5EF4-FFF2-40B4-BE49-F238E27FC236}">
                <a16:creationId xmlns:a16="http://schemas.microsoft.com/office/drawing/2014/main" id="{833EBCA2-FA39-4A84-822F-6D84DFCD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3370475" cy="27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B3EE6E37-8C69-4FAD-8784-85F8286F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pPr algn="r"/>
            <a:r>
              <a:rPr lang="he-IL" dirty="0"/>
              <a:t>דוגמא</a:t>
            </a:r>
          </a:p>
        </p:txBody>
      </p:sp>
    </p:spTree>
    <p:extLst>
      <p:ext uri="{BB962C8B-B14F-4D97-AF65-F5344CB8AC3E}">
        <p14:creationId xmlns:p14="http://schemas.microsoft.com/office/powerpoint/2010/main" val="298407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בעיית הכיסוי בצמתים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2739" y="1630885"/>
                <a:ext cx="7772400" cy="4648200"/>
              </a:xfrm>
            </p:spPr>
            <p:txBody>
              <a:bodyPr/>
              <a:lstStyle/>
              <a:p>
                <a:pPr algn="just" rtl="1">
                  <a:buFont typeface="Wingdings" panose="05000000000000000000" pitchFamily="2" charset="2"/>
                  <a:buChar char="q"/>
                </a:pPr>
                <a:r>
                  <a:rPr lang="he-IL" sz="2400" dirty="0">
                    <a:latin typeface="Cambria Math" panose="02040503050406030204" pitchFamily="18" charset="0"/>
                  </a:rPr>
                  <a:t> יהי </a:t>
                </a:r>
                <a:r>
                  <a:rPr lang="en-US" sz="2400" dirty="0"/>
                  <a:t>G=(V,E)</a:t>
                </a:r>
                <a:r>
                  <a:rPr lang="ru-RU" sz="2400" dirty="0"/>
                  <a:t> </a:t>
                </a:r>
                <a:r>
                  <a:rPr lang="he-IL" sz="2400" dirty="0"/>
                  <a:t>, גרף לא מכוון.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 sz="2400" b="0" dirty="0">
                    <a:latin typeface="Cambria Math" panose="02040503050406030204" pitchFamily="18" charset="0"/>
                  </a:rPr>
                  <a:t> נקרא</a:t>
                </a:r>
                <a:r>
                  <a:rPr lang="he-IL" sz="2400" dirty="0">
                    <a:latin typeface="Cambria Math" panose="02040503050406030204" pitchFamily="18" charset="0"/>
                  </a:rPr>
                  <a:t> </a:t>
                </a:r>
                <a:r>
                  <a:rPr lang="he-IL" sz="2400" dirty="0"/>
                  <a:t>כיסוי בצמתים </a:t>
                </a:r>
                <a:r>
                  <a:rPr lang="en-US" sz="2400" dirty="0"/>
                  <a:t>(Vertex Cover)</a:t>
                </a:r>
                <a:r>
                  <a:rPr lang="he-IL" sz="2400" dirty="0"/>
                  <a:t> של הגרף אם לכל קשת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sz="2400" dirty="0"/>
                  <a:t> מתקיים</a:t>
                </a:r>
              </a:p>
              <a:p>
                <a:pPr marL="0" indent="0" algn="just" rtl="1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או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he-IL" sz="2400" dirty="0"/>
                  <a:t> . </a:t>
                </a:r>
              </a:p>
              <a:p>
                <a:pPr algn="just" rtl="1">
                  <a:buFont typeface="Wingdings" panose="05000000000000000000" pitchFamily="2" charset="2"/>
                  <a:buChar char="q"/>
                </a:pPr>
                <a:r>
                  <a:rPr lang="he-IL" sz="2400" dirty="0"/>
                  <a:t> במילים אחרות, סילוק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מהגרף מותיר אותו חסר קשתות.</a:t>
                </a:r>
              </a:p>
              <a:p>
                <a:pPr algn="just" rtl="1"/>
                <a:endParaRPr lang="en-US" sz="2400" dirty="0"/>
              </a:p>
              <a:p>
                <a:pPr algn="just" rtl="1"/>
                <a:endParaRPr lang="en-US" sz="2400" dirty="0"/>
              </a:p>
              <a:p>
                <a:pPr marL="0" indent="0" algn="just" rtl="1">
                  <a:buNone/>
                </a:pPr>
                <a:endParaRPr lang="en-US" sz="2400" dirty="0"/>
              </a:p>
              <a:p>
                <a:pPr marL="0" indent="0" algn="just" rtl="1">
                  <a:buNone/>
                </a:pPr>
                <a:endParaRPr lang="en-US" sz="2400" dirty="0"/>
              </a:p>
              <a:p>
                <a:pPr marL="0" indent="0" algn="just" rtl="1">
                  <a:buNone/>
                </a:pPr>
                <a:endParaRPr lang="en-US" sz="2400" dirty="0"/>
              </a:p>
              <a:p>
                <a:pPr marL="0" indent="0" algn="just" rtl="1">
                  <a:buNone/>
                </a:pPr>
                <a:endParaRPr lang="he-I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739" y="1630885"/>
                <a:ext cx="7772400" cy="4648200"/>
              </a:xfrm>
              <a:blipFill>
                <a:blip r:embed="rId2"/>
                <a:stretch>
                  <a:fillRect l="-2275" t="-1050" r="-7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6</a:t>
            </a:fld>
            <a:endParaRPr lang="en-US" alt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23" y="3633253"/>
            <a:ext cx="3698631" cy="22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הגדרת הבעיה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55" y="1494594"/>
            <a:ext cx="7892069" cy="4648200"/>
          </a:xfrm>
        </p:spPr>
        <p:txBody>
          <a:bodyPr/>
          <a:lstStyle/>
          <a:p>
            <a:pPr algn="r" rtl="1"/>
            <a:r>
              <a:rPr lang="he-IL" sz="2400" dirty="0">
                <a:solidFill>
                  <a:srgbClr val="FF0000"/>
                </a:solidFill>
              </a:rPr>
              <a:t>הבעיה: </a:t>
            </a:r>
            <a:r>
              <a:rPr lang="he-IL" sz="2400" dirty="0"/>
              <a:t>בהינתן גרף עם משקלים על הצמתים מצא </a:t>
            </a:r>
            <a:r>
              <a:rPr lang="en-US" sz="2400" dirty="0"/>
              <a:t>VC</a:t>
            </a:r>
            <a:r>
              <a:rPr lang="he-IL" sz="2400" dirty="0"/>
              <a:t> במשקל מינימלי.</a:t>
            </a:r>
          </a:p>
          <a:p>
            <a:pPr marL="0" indent="0" algn="r" rtl="1">
              <a:buNone/>
            </a:pPr>
            <a:endParaRPr lang="en-US" sz="2400" dirty="0"/>
          </a:p>
          <a:p>
            <a:pPr algn="r" rtl="1"/>
            <a:r>
              <a:rPr lang="he-IL" sz="2400" dirty="0">
                <a:solidFill>
                  <a:srgbClr val="FF0000"/>
                </a:solidFill>
              </a:rPr>
              <a:t>הערות:</a:t>
            </a:r>
          </a:p>
          <a:p>
            <a:pPr marL="514350" indent="-514350" algn="r" rtl="1">
              <a:buAutoNum type="arabicPeriod"/>
            </a:pPr>
            <a:r>
              <a:rPr lang="he-IL" sz="2400" dirty="0"/>
              <a:t>ניתן להניח שהמשקלים אי-שליליים</a:t>
            </a:r>
          </a:p>
          <a:p>
            <a:pPr marL="514350" indent="-514350" algn="r" rtl="1">
              <a:buAutoNum type="arabicPeriod"/>
            </a:pPr>
            <a:r>
              <a:rPr lang="he-IL" sz="2400" dirty="0"/>
              <a:t>בגרף כללי הבעיה היא </a:t>
            </a:r>
            <a:r>
              <a:rPr lang="en-US" sz="2400" dirty="0"/>
              <a:t>NP</a:t>
            </a:r>
            <a:r>
              <a:rPr lang="he-IL" sz="2400" dirty="0"/>
              <a:t>-קשה</a:t>
            </a:r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dirty="0"/>
              <a:t>נפתור את בעיית הכיסוי בצמתים בגרף דו צדדי. 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dirty="0"/>
              <a:t>נשתמש בזרימה על מנת לפתור את הבעיה.</a:t>
            </a:r>
          </a:p>
          <a:p>
            <a:pPr marL="0" indent="0" algn="r" rtl="1"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7</a:t>
            </a:fld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17535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163" y="0"/>
            <a:ext cx="7772400" cy="1143000"/>
          </a:xfrm>
        </p:spPr>
        <p:txBody>
          <a:bodyPr/>
          <a:lstStyle/>
          <a:p>
            <a:pPr algn="r" rtl="1"/>
            <a:r>
              <a:rPr lang="he-IL" dirty="0"/>
              <a:t>שלב 1- בניית רשת </a:t>
            </a:r>
            <a:r>
              <a:rPr lang="en-U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6063" y="1196697"/>
                <a:ext cx="8260383" cy="5476857"/>
              </a:xfrm>
            </p:spPr>
            <p:txBody>
              <a:bodyPr/>
              <a:lstStyle/>
              <a:p>
                <a:pPr algn="r" rtl="1"/>
                <a:r>
                  <a:rPr lang="he-IL" sz="2400" dirty="0"/>
                  <a:t>נגדיר את הגרף המכוון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) </a:t>
                </a:r>
                <a:r>
                  <a:rPr lang="he-IL" sz="2400" dirty="0"/>
                  <a:t>באופן הבא:</a:t>
                </a:r>
              </a:p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he-IL" sz="2400" dirty="0">
                  <a:ea typeface="Cambria Math" panose="02040503050406030204" pitchFamily="18" charset="0"/>
                </a:endParaRPr>
              </a:p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he-IL" sz="2400" dirty="0">
                    <a:ea typeface="Cambria Math" panose="02040503050406030204" pitchFamily="18" charset="0"/>
                  </a:rPr>
                  <a:t>כולל את הקשתות:</a:t>
                </a:r>
              </a:p>
              <a:p>
                <a:pPr algn="r" rtl="1"/>
                <a:r>
                  <a:rPr lang="he-IL" sz="2400" dirty="0">
                    <a:ea typeface="Cambria Math" panose="02040503050406030204" pitchFamily="18" charset="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e-IL" sz="2400" dirty="0">
                    <a:ea typeface="Cambria Math" panose="02040503050406030204" pitchFamily="18" charset="0"/>
                  </a:rPr>
                  <a:t> נוסיף קשת מ-</a:t>
                </a:r>
                <a:r>
                  <a:rPr lang="en-US" sz="2400" dirty="0">
                    <a:ea typeface="Cambria Math" panose="02040503050406030204" pitchFamily="18" charset="0"/>
                  </a:rPr>
                  <a:t>s</a:t>
                </a:r>
                <a:r>
                  <a:rPr lang="he-IL" sz="2400" dirty="0">
                    <a:ea typeface="Cambria Math" panose="02040503050406030204" pitchFamily="18" charset="0"/>
                  </a:rPr>
                  <a:t> ל-</a:t>
                </a:r>
                <a:r>
                  <a:rPr lang="en-US" sz="2400" dirty="0">
                    <a:ea typeface="Cambria Math" panose="02040503050406030204" pitchFamily="18" charset="0"/>
                  </a:rPr>
                  <a:t>u</a:t>
                </a:r>
                <a:r>
                  <a:rPr lang="he-IL" sz="2400" dirty="0">
                    <a:ea typeface="Cambria Math" panose="02040503050406030204" pitchFamily="18" charset="0"/>
                  </a:rPr>
                  <a:t> כך ש</a:t>
                </a:r>
                <a:r>
                  <a:rPr lang="en-US" sz="2400" dirty="0">
                    <a:ea typeface="Cambria Math" panose="02040503050406030204" pitchFamily="18" charset="0"/>
                  </a:rPr>
                  <a:t>  c(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s,u</a:t>
                </a:r>
                <a:r>
                  <a:rPr lang="en-US" sz="2400" dirty="0">
                    <a:ea typeface="Cambria Math" panose="02040503050406030204" pitchFamily="18" charset="0"/>
                  </a:rPr>
                  <a:t>)=w(u)-</a:t>
                </a:r>
              </a:p>
              <a:p>
                <a:pPr algn="r" rtl="1"/>
                <a:r>
                  <a:rPr lang="he-IL" sz="2400" dirty="0">
                    <a:ea typeface="Cambria Math" panose="02040503050406030204" pitchFamily="18" charset="0"/>
                  </a:rPr>
                  <a:t>לכל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sz="2400" dirty="0">
                    <a:ea typeface="Cambria Math" panose="02040503050406030204" pitchFamily="18" charset="0"/>
                  </a:rPr>
                  <a:t> נוסיף קשת מ-</a:t>
                </a:r>
                <a:r>
                  <a:rPr lang="en-US" sz="2400" dirty="0">
                    <a:ea typeface="Cambria Math" panose="02040503050406030204" pitchFamily="18" charset="0"/>
                  </a:rPr>
                  <a:t>v</a:t>
                </a:r>
                <a:r>
                  <a:rPr lang="he-IL" sz="2400" dirty="0">
                    <a:ea typeface="Cambria Math" panose="02040503050406030204" pitchFamily="18" charset="0"/>
                  </a:rPr>
                  <a:t> ל-</a:t>
                </a:r>
                <a:r>
                  <a:rPr lang="en-US" sz="2400" dirty="0">
                    <a:ea typeface="Cambria Math" panose="02040503050406030204" pitchFamily="18" charset="0"/>
                  </a:rPr>
                  <a:t>t</a:t>
                </a:r>
                <a:r>
                  <a:rPr lang="he-IL" sz="2400" dirty="0">
                    <a:ea typeface="Cambria Math" panose="02040503050406030204" pitchFamily="18" charset="0"/>
                  </a:rPr>
                  <a:t> כך ש</a:t>
                </a:r>
                <a:r>
                  <a:rPr lang="en-US" sz="2400" dirty="0">
                    <a:ea typeface="Cambria Math" panose="02040503050406030204" pitchFamily="18" charset="0"/>
                  </a:rPr>
                  <a:t>  c(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v,t</a:t>
                </a:r>
                <a:r>
                  <a:rPr lang="en-US" sz="2400" dirty="0">
                    <a:ea typeface="Cambria Math" panose="02040503050406030204" pitchFamily="18" charset="0"/>
                  </a:rPr>
                  <a:t>)=w(v)-</a:t>
                </a:r>
              </a:p>
              <a:p>
                <a:pPr algn="r" rtl="1"/>
                <a:r>
                  <a:rPr lang="he-IL" sz="2400" dirty="0">
                    <a:ea typeface="Cambria Math" panose="02040503050406030204" pitchFamily="18" charset="0"/>
                  </a:rPr>
                  <a:t>נכוון כל קשת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e-IL" sz="2400" dirty="0">
                    <a:ea typeface="Cambria Math" panose="02040503050406030204" pitchFamily="18" charset="0"/>
                  </a:rPr>
                  <a:t> מ-</a:t>
                </a:r>
                <a:r>
                  <a:rPr lang="en-US" sz="2400" dirty="0">
                    <a:ea typeface="Cambria Math" panose="02040503050406030204" pitchFamily="18" charset="0"/>
                  </a:rPr>
                  <a:t> u</a:t>
                </a:r>
                <a:r>
                  <a:rPr lang="he-IL" sz="2400" dirty="0">
                    <a:ea typeface="Cambria Math" panose="02040503050406030204" pitchFamily="18" charset="0"/>
                  </a:rPr>
                  <a:t> ל-</a:t>
                </a:r>
                <a:r>
                  <a:rPr lang="en-US" sz="2400" dirty="0">
                    <a:ea typeface="Cambria Math" panose="02040503050406030204" pitchFamily="18" charset="0"/>
                  </a:rPr>
                  <a:t> v</a:t>
                </a:r>
                <a:r>
                  <a:rPr lang="he-IL" sz="2400" dirty="0">
                    <a:ea typeface="Cambria Math" panose="02040503050406030204" pitchFamily="18" charset="0"/>
                  </a:rPr>
                  <a:t>ונגדיר ש</a:t>
                </a:r>
                <a:r>
                  <a:rPr lang="en-US" sz="2400" dirty="0">
                    <a:ea typeface="Cambria Math" panose="02040503050406030204" pitchFamily="18" charset="0"/>
                  </a:rPr>
                  <a:t>  c(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u,v</a:t>
                </a:r>
                <a:r>
                  <a:rPr lang="en-US" sz="2400" dirty="0"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-</a:t>
                </a:r>
              </a:p>
              <a:p>
                <a:pPr algn="r" rt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algn="r" rtl="1"/>
                <a:endParaRPr lang="en-US" sz="2400" dirty="0">
                  <a:ea typeface="Cambria Math" panose="02040503050406030204" pitchFamily="18" charset="0"/>
                </a:endParaRPr>
              </a:p>
              <a:p>
                <a:pPr algn="r" rtl="1"/>
                <a:endParaRPr lang="he-IL" sz="2400" dirty="0">
                  <a:ea typeface="Cambria Math" panose="02040503050406030204" pitchFamily="18" charset="0"/>
                </a:endParaRPr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he-IL" dirty="0"/>
              </a:p>
              <a:p>
                <a:pPr algn="r" rtl="1"/>
                <a:endParaRPr lang="en-US" dirty="0"/>
              </a:p>
              <a:p>
                <a:pPr algn="r" rtl="1"/>
                <a:endParaRPr lang="he-IL" sz="2400" dirty="0"/>
              </a:p>
              <a:p>
                <a:pPr marL="0" indent="0" algn="r" rtl="1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063" y="1196697"/>
                <a:ext cx="8260383" cy="5476857"/>
              </a:xfrm>
              <a:blipFill rotWithShape="0">
                <a:blip r:embed="rId2"/>
                <a:stretch>
                  <a:fillRect t="-890" r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8</a:t>
            </a:fld>
            <a:endParaRPr lang="en-US" alt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94" y="4257674"/>
            <a:ext cx="289983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טענה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971" y="1383464"/>
                <a:ext cx="7772400" cy="5307268"/>
              </a:xfrm>
            </p:spPr>
            <p:txBody>
              <a:bodyPr/>
              <a:lstStyle/>
              <a:p>
                <a:pPr algn="r" rtl="1"/>
                <a:r>
                  <a:rPr lang="he-IL" sz="2400" dirty="0">
                    <a:solidFill>
                      <a:srgbClr val="FF0000"/>
                    </a:solidFill>
                  </a:rPr>
                  <a:t>כיסוי בצמתים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he-IL" sz="2400" dirty="0">
                    <a:solidFill>
                      <a:srgbClr val="FF0000"/>
                    </a:solidFill>
                  </a:rPr>
                  <a:t> בגרף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</a:t>
                </a:r>
                <a:r>
                  <a:rPr lang="he-IL" sz="2400" dirty="0">
                    <a:solidFill>
                      <a:srgbClr val="FF0000"/>
                    </a:solidFill>
                  </a:rPr>
                  <a:t> מגדיר חתך</a:t>
                </a:r>
                <a:r>
                  <a:rPr lang="en-US" sz="2400" dirty="0">
                    <a:solidFill>
                      <a:srgbClr val="FF0000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 </a:t>
                </a:r>
                <a:r>
                  <a:rPr lang="he-IL" sz="2400" dirty="0">
                    <a:solidFill>
                      <a:srgbClr val="FF0000"/>
                    </a:solidFill>
                  </a:rPr>
                  <a:t> שקיבולו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w(A)</a:t>
                </a:r>
                <a:r>
                  <a:rPr lang="he-IL" sz="2400" dirty="0">
                    <a:solidFill>
                      <a:srgbClr val="FF0000"/>
                    </a:solidFill>
                  </a:rPr>
                  <a:t> . </a:t>
                </a:r>
              </a:p>
              <a:p>
                <a:pPr marL="0" indent="0" algn="r" rtl="1">
                  <a:buNone/>
                </a:pPr>
                <a:r>
                  <a:rPr lang="he-IL" sz="2000" u="sng" dirty="0"/>
                  <a:t>הוכחה:</a:t>
                </a:r>
              </a:p>
              <a:p>
                <a:pPr algn="r" rtl="1"/>
                <a:r>
                  <a:rPr lang="he-IL" sz="2000" dirty="0"/>
                  <a:t>בהינתן כיסוי בצמתים </a:t>
                </a:r>
                <a:r>
                  <a:rPr lang="en-US" sz="2000" dirty="0"/>
                  <a:t>A</a:t>
                </a:r>
                <a:r>
                  <a:rPr lang="he-IL" sz="2000" dirty="0"/>
                  <a:t> נגדיר חתך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he-IL" sz="2000" dirty="0"/>
                  <a:t> ע"י:</a:t>
                </a:r>
              </a:p>
              <a:p>
                <a:pPr algn="r" rt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 algn="r" rtl="1">
                  <a:buNone/>
                </a:pPr>
                <a:endParaRPr lang="en-US" sz="2000" dirty="0"/>
              </a:p>
              <a:p>
                <a:pPr algn="r" rtl="1"/>
                <a:r>
                  <a:rPr lang="he-IL" sz="2000" dirty="0"/>
                  <a:t>נתבונן בחתך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he-IL" sz="2000" dirty="0"/>
                  <a:t> ,קשתות החתך כוללות:</a:t>
                </a:r>
              </a:p>
              <a:p>
                <a:pPr marL="514350" indent="-514350" algn="r" rtl="1">
                  <a:buAutoNum type="arabicPeriod"/>
                </a:pPr>
                <a:r>
                  <a:rPr lang="he-IL" sz="2000" dirty="0"/>
                  <a:t>קשתות מ-</a:t>
                </a:r>
                <a:r>
                  <a:rPr lang="en-US" sz="2000" dirty="0"/>
                  <a:t>s </a:t>
                </a:r>
                <a:r>
                  <a:rPr lang="he-IL" sz="2000" dirty="0"/>
                  <a:t> ל-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he-IL" sz="2000" dirty="0"/>
              </a:p>
              <a:p>
                <a:pPr marL="514350" indent="-514350" algn="r" rtl="1">
                  <a:buFont typeface="ZapfDingbats" pitchFamily="82" charset="2"/>
                  <a:buAutoNum type="arabicPeriod"/>
                </a:pPr>
                <a:r>
                  <a:rPr lang="he-IL" sz="2000" dirty="0"/>
                  <a:t>קשתות מ-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he-IL" sz="2000" dirty="0"/>
                  <a:t> ל-</a:t>
                </a:r>
                <a:r>
                  <a:rPr lang="en-US" sz="2000" dirty="0"/>
                  <a:t>t</a:t>
                </a:r>
                <a:endParaRPr lang="he-IL" sz="2000" dirty="0"/>
              </a:p>
              <a:p>
                <a:pPr marL="0" indent="0" algn="r" rtl="1">
                  <a:buNone/>
                </a:pPr>
                <a:endParaRPr lang="he-IL" sz="2000" dirty="0"/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לא תתכננה קשתות מ-</a:t>
                </a:r>
                <a:r>
                  <a:rPr lang="en-US" sz="2000" dirty="0"/>
                  <a:t>L\A</a:t>
                </a:r>
                <a:r>
                  <a:rPr lang="he-IL" sz="2000" dirty="0"/>
                  <a:t> ל-</a:t>
                </a:r>
                <a:r>
                  <a:rPr lang="en-US" sz="2000" dirty="0"/>
                  <a:t>R\A</a:t>
                </a:r>
                <a:r>
                  <a:rPr lang="he-IL" sz="2000" dirty="0"/>
                  <a:t> כי אחרת </a:t>
                </a:r>
                <a:r>
                  <a:rPr lang="en-US" sz="2000" dirty="0"/>
                  <a:t>A</a:t>
                </a:r>
                <a:r>
                  <a:rPr lang="he-IL" sz="2000" dirty="0"/>
                  <a:t> אינו כיסוי.</a:t>
                </a:r>
              </a:p>
              <a:p>
                <a:pPr algn="r" rtl="1">
                  <a:buFont typeface="Wingdings" panose="05000000000000000000" pitchFamily="2" charset="2"/>
                  <a:buChar char="q"/>
                </a:pPr>
                <a:r>
                  <a:rPr lang="he-IL" sz="2000" dirty="0"/>
                  <a:t>לכן</a:t>
                </a:r>
                <a:endParaRPr lang="en-US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, </m:t>
                          </m:r>
                          <m:acc>
                            <m:accPr>
                              <m:chr m:val="̅"/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 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he-IL" sz="2000" dirty="0"/>
                  <a:t>=</a:t>
                </a:r>
                <a:r>
                  <a:rPr lang="en-US" sz="2000" dirty="0"/>
                  <a:t> w(A)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971" y="1383464"/>
                <a:ext cx="7772400" cy="5307268"/>
              </a:xfrm>
              <a:blipFill>
                <a:blip r:embed="rId2"/>
                <a:stretch>
                  <a:fillRect l="-1333" t="-918" r="-863" b="-109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879A41-B297-4036-A0C5-27FF15DA2107}" type="slidenum">
              <a:rPr lang="en-US" altLang="he-IL" smtClean="0"/>
              <a:pPr>
                <a:defRPr/>
              </a:pPr>
              <a:t>9</a:t>
            </a:fld>
            <a:endParaRPr lang="en-US" altLang="he-IL" dirty="0"/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A171A152-49A8-4A05-8C21-6E3F2F5B2601}"/>
              </a:ext>
            </a:extLst>
          </p:cNvPr>
          <p:cNvSpPr/>
          <p:nvPr/>
        </p:nvSpPr>
        <p:spPr bwMode="auto">
          <a:xfrm>
            <a:off x="266441" y="3160085"/>
            <a:ext cx="313916" cy="3509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6900086D-DCC3-4F97-955F-D619CE02AF56}"/>
              </a:ext>
            </a:extLst>
          </p:cNvPr>
          <p:cNvSpPr/>
          <p:nvPr/>
        </p:nvSpPr>
        <p:spPr bwMode="auto">
          <a:xfrm>
            <a:off x="3254475" y="3160085"/>
            <a:ext cx="313916" cy="3509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t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0C0CFC08-F192-48DD-BAAE-3BB8605627EF}"/>
              </a:ext>
            </a:extLst>
          </p:cNvPr>
          <p:cNvSpPr/>
          <p:nvPr/>
        </p:nvSpPr>
        <p:spPr bwMode="auto">
          <a:xfrm>
            <a:off x="980772" y="2520984"/>
            <a:ext cx="521343" cy="16291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1C65FCD4-42C2-4901-8333-F69ABC0083DC}"/>
              </a:ext>
            </a:extLst>
          </p:cNvPr>
          <p:cNvSpPr/>
          <p:nvPr/>
        </p:nvSpPr>
        <p:spPr bwMode="auto">
          <a:xfrm>
            <a:off x="2332717" y="2518175"/>
            <a:ext cx="521343" cy="1629127"/>
          </a:xfrm>
          <a:prstGeom prst="ellipse">
            <a:avLst/>
          </a:prstGeom>
          <a:solidFill>
            <a:schemeClr val="accent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9E9AA4B5-A50E-43AF-A5D1-E0937500FBF5}"/>
                  </a:ext>
                </a:extLst>
              </p:cNvPr>
              <p:cNvSpPr txBox="1"/>
              <p:nvPr/>
            </p:nvSpPr>
            <p:spPr>
              <a:xfrm>
                <a:off x="2354884" y="3642177"/>
                <a:ext cx="36093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9E9AA4B5-A50E-43AF-A5D1-E0937500F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884" y="3642177"/>
                <a:ext cx="360930" cy="307777"/>
              </a:xfrm>
              <a:prstGeom prst="rect">
                <a:avLst/>
              </a:prstGeom>
              <a:blipFill>
                <a:blip r:embed="rId3"/>
                <a:stretch>
                  <a:fillRect r="-25000" b="-78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B67FF7D3-6209-4965-8BA9-6A62F1535909}"/>
              </a:ext>
            </a:extLst>
          </p:cNvPr>
          <p:cNvSpPr txBox="1"/>
          <p:nvPr/>
        </p:nvSpPr>
        <p:spPr>
          <a:xfrm>
            <a:off x="1053702" y="2173032"/>
            <a:ext cx="289635" cy="284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</a:t>
            </a:r>
            <a:endParaRPr lang="he-IL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6FDC114-38A2-41C4-8917-97686AC85B81}"/>
              </a:ext>
            </a:extLst>
          </p:cNvPr>
          <p:cNvSpPr txBox="1"/>
          <p:nvPr/>
        </p:nvSpPr>
        <p:spPr>
          <a:xfrm>
            <a:off x="2445511" y="2166437"/>
            <a:ext cx="289635" cy="284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</a:t>
            </a:r>
            <a:endParaRPr lang="he-IL" dirty="0"/>
          </a:p>
        </p:txBody>
      </p: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A393C6D2-795E-4EAE-9B6B-11807504768C}"/>
              </a:ext>
            </a:extLst>
          </p:cNvPr>
          <p:cNvCxnSpPr>
            <a:stCxn id="5" idx="7"/>
          </p:cNvCxnSpPr>
          <p:nvPr/>
        </p:nvCxnSpPr>
        <p:spPr bwMode="auto">
          <a:xfrm flipV="1">
            <a:off x="534386" y="2852586"/>
            <a:ext cx="446387" cy="3588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4AC15E77-F957-4975-B4B3-D0BAD302FA1B}"/>
              </a:ext>
            </a:extLst>
          </p:cNvPr>
          <p:cNvCxnSpPr>
            <a:cxnSpLocks/>
            <a:stCxn id="5" idx="5"/>
          </p:cNvCxnSpPr>
          <p:nvPr/>
        </p:nvCxnSpPr>
        <p:spPr bwMode="auto">
          <a:xfrm>
            <a:off x="534386" y="3459620"/>
            <a:ext cx="446387" cy="3915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409B12BB-6EB6-45F0-B234-E8A134B2BEFF}"/>
              </a:ext>
            </a:extLst>
          </p:cNvPr>
          <p:cNvCxnSpPr>
            <a:endCxn id="8" idx="1"/>
          </p:cNvCxnSpPr>
          <p:nvPr/>
        </p:nvCxnSpPr>
        <p:spPr bwMode="auto">
          <a:xfrm>
            <a:off x="2885896" y="2993325"/>
            <a:ext cx="414551" cy="2181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7D9BCBB9-A7A8-460E-8F0E-D13953144AF8}"/>
              </a:ext>
            </a:extLst>
          </p:cNvPr>
          <p:cNvCxnSpPr>
            <a:endCxn id="8" idx="3"/>
          </p:cNvCxnSpPr>
          <p:nvPr/>
        </p:nvCxnSpPr>
        <p:spPr bwMode="auto">
          <a:xfrm flipV="1">
            <a:off x="2848858" y="3459620"/>
            <a:ext cx="451589" cy="2833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דיו 47">
                <a:extLst>
                  <a:ext uri="{FF2B5EF4-FFF2-40B4-BE49-F238E27FC236}">
                    <a16:creationId xmlns:a16="http://schemas.microsoft.com/office/drawing/2014/main" id="{524831A1-E006-4801-BFB6-13E4695D8977}"/>
                  </a:ext>
                </a:extLst>
              </p14:cNvPr>
              <p14:cNvContentPartPr/>
              <p14:nvPr/>
            </p14:nvContentPartPr>
            <p14:xfrm>
              <a:off x="1015229" y="3338859"/>
              <a:ext cx="387961" cy="738498"/>
            </p14:xfrm>
          </p:contentPart>
        </mc:Choice>
        <mc:Fallback xmlns="">
          <p:pic>
            <p:nvPicPr>
              <p:cNvPr id="48" name="דיו 47">
                <a:extLst>
                  <a:ext uri="{FF2B5EF4-FFF2-40B4-BE49-F238E27FC236}">
                    <a16:creationId xmlns:a16="http://schemas.microsoft.com/office/drawing/2014/main" id="{524831A1-E006-4801-BFB6-13E4695D89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248" y="3275878"/>
                <a:ext cx="513562" cy="86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025F55DE-AD37-4D38-88DF-C85619E12DB1}"/>
                  </a:ext>
                </a:extLst>
              </p:cNvPr>
              <p:cNvSpPr txBox="1"/>
              <p:nvPr/>
            </p:nvSpPr>
            <p:spPr>
              <a:xfrm>
                <a:off x="982407" y="2845427"/>
                <a:ext cx="36093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025F55DE-AD37-4D38-88DF-C85619E12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07" y="2845427"/>
                <a:ext cx="360930" cy="307777"/>
              </a:xfrm>
              <a:prstGeom prst="rect">
                <a:avLst/>
              </a:prstGeom>
              <a:blipFill>
                <a:blip r:embed="rId6"/>
                <a:stretch>
                  <a:fillRect r="-22034" b="-1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צורה חופשית: צורה 44">
            <a:extLst>
              <a:ext uri="{FF2B5EF4-FFF2-40B4-BE49-F238E27FC236}">
                <a16:creationId xmlns:a16="http://schemas.microsoft.com/office/drawing/2014/main" id="{88E17F42-A72E-4E04-AEB4-783D19CE564C}"/>
              </a:ext>
            </a:extLst>
          </p:cNvPr>
          <p:cNvSpPr/>
          <p:nvPr/>
        </p:nvSpPr>
        <p:spPr bwMode="auto">
          <a:xfrm>
            <a:off x="125300" y="2096860"/>
            <a:ext cx="3072275" cy="1683479"/>
          </a:xfrm>
          <a:custGeom>
            <a:avLst/>
            <a:gdLst>
              <a:gd name="connsiteX0" fmla="*/ 1710389 w 4637785"/>
              <a:gd name="connsiteY0" fmla="*/ 105255 h 2091937"/>
              <a:gd name="connsiteX1" fmla="*/ 1710389 w 4637785"/>
              <a:gd name="connsiteY1" fmla="*/ 105255 h 2091937"/>
              <a:gd name="connsiteX2" fmla="*/ 1585399 w 4637785"/>
              <a:gd name="connsiteY2" fmla="*/ 118411 h 2091937"/>
              <a:gd name="connsiteX3" fmla="*/ 1565664 w 4637785"/>
              <a:gd name="connsiteY3" fmla="*/ 124990 h 2091937"/>
              <a:gd name="connsiteX4" fmla="*/ 1513036 w 4637785"/>
              <a:gd name="connsiteY4" fmla="*/ 138147 h 2091937"/>
              <a:gd name="connsiteX5" fmla="*/ 1460409 w 4637785"/>
              <a:gd name="connsiteY5" fmla="*/ 151304 h 2091937"/>
              <a:gd name="connsiteX6" fmla="*/ 1434095 w 4637785"/>
              <a:gd name="connsiteY6" fmla="*/ 157882 h 2091937"/>
              <a:gd name="connsiteX7" fmla="*/ 1388046 w 4637785"/>
              <a:gd name="connsiteY7" fmla="*/ 177617 h 2091937"/>
              <a:gd name="connsiteX8" fmla="*/ 1355154 w 4637785"/>
              <a:gd name="connsiteY8" fmla="*/ 184196 h 2091937"/>
              <a:gd name="connsiteX9" fmla="*/ 1322262 w 4637785"/>
              <a:gd name="connsiteY9" fmla="*/ 197352 h 2091937"/>
              <a:gd name="connsiteX10" fmla="*/ 1302527 w 4637785"/>
              <a:gd name="connsiteY10" fmla="*/ 203931 h 2091937"/>
              <a:gd name="connsiteX11" fmla="*/ 1236743 w 4637785"/>
              <a:gd name="connsiteY11" fmla="*/ 230245 h 2091937"/>
              <a:gd name="connsiteX12" fmla="*/ 1217008 w 4637785"/>
              <a:gd name="connsiteY12" fmla="*/ 243401 h 2091937"/>
              <a:gd name="connsiteX13" fmla="*/ 1170959 w 4637785"/>
              <a:gd name="connsiteY13" fmla="*/ 263137 h 2091937"/>
              <a:gd name="connsiteX14" fmla="*/ 1151223 w 4637785"/>
              <a:gd name="connsiteY14" fmla="*/ 276293 h 2091937"/>
              <a:gd name="connsiteX15" fmla="*/ 1098596 w 4637785"/>
              <a:gd name="connsiteY15" fmla="*/ 289450 h 2091937"/>
              <a:gd name="connsiteX16" fmla="*/ 1019655 w 4637785"/>
              <a:gd name="connsiteY16" fmla="*/ 328921 h 2091937"/>
              <a:gd name="connsiteX17" fmla="*/ 999920 w 4637785"/>
              <a:gd name="connsiteY17" fmla="*/ 335499 h 2091937"/>
              <a:gd name="connsiteX18" fmla="*/ 947292 w 4637785"/>
              <a:gd name="connsiteY18" fmla="*/ 355234 h 2091937"/>
              <a:gd name="connsiteX19" fmla="*/ 927557 w 4637785"/>
              <a:gd name="connsiteY19" fmla="*/ 368391 h 2091937"/>
              <a:gd name="connsiteX20" fmla="*/ 861773 w 4637785"/>
              <a:gd name="connsiteY20" fmla="*/ 401283 h 2091937"/>
              <a:gd name="connsiteX21" fmla="*/ 835459 w 4637785"/>
              <a:gd name="connsiteY21" fmla="*/ 427597 h 2091937"/>
              <a:gd name="connsiteX22" fmla="*/ 763097 w 4637785"/>
              <a:gd name="connsiteY22" fmla="*/ 460489 h 2091937"/>
              <a:gd name="connsiteX23" fmla="*/ 717048 w 4637785"/>
              <a:gd name="connsiteY23" fmla="*/ 493381 h 2091937"/>
              <a:gd name="connsiteX24" fmla="*/ 690734 w 4637785"/>
              <a:gd name="connsiteY24" fmla="*/ 506538 h 2091937"/>
              <a:gd name="connsiteX25" fmla="*/ 638107 w 4637785"/>
              <a:gd name="connsiteY25" fmla="*/ 546009 h 2091937"/>
              <a:gd name="connsiteX26" fmla="*/ 592058 w 4637785"/>
              <a:gd name="connsiteY26" fmla="*/ 572322 h 2091937"/>
              <a:gd name="connsiteX27" fmla="*/ 539431 w 4637785"/>
              <a:gd name="connsiteY27" fmla="*/ 611793 h 2091937"/>
              <a:gd name="connsiteX28" fmla="*/ 513117 w 4637785"/>
              <a:gd name="connsiteY28" fmla="*/ 631528 h 2091937"/>
              <a:gd name="connsiteX29" fmla="*/ 486803 w 4637785"/>
              <a:gd name="connsiteY29" fmla="*/ 651263 h 2091937"/>
              <a:gd name="connsiteX30" fmla="*/ 467068 w 4637785"/>
              <a:gd name="connsiteY30" fmla="*/ 670998 h 2091937"/>
              <a:gd name="connsiteX31" fmla="*/ 401284 w 4637785"/>
              <a:gd name="connsiteY31" fmla="*/ 723626 h 2091937"/>
              <a:gd name="connsiteX32" fmla="*/ 381549 w 4637785"/>
              <a:gd name="connsiteY32" fmla="*/ 736783 h 2091937"/>
              <a:gd name="connsiteX33" fmla="*/ 342078 w 4637785"/>
              <a:gd name="connsiteY33" fmla="*/ 789410 h 2091937"/>
              <a:gd name="connsiteX34" fmla="*/ 322343 w 4637785"/>
              <a:gd name="connsiteY34" fmla="*/ 809145 h 2091937"/>
              <a:gd name="connsiteX35" fmla="*/ 309186 w 4637785"/>
              <a:gd name="connsiteY35" fmla="*/ 828880 h 2091937"/>
              <a:gd name="connsiteX36" fmla="*/ 263137 w 4637785"/>
              <a:gd name="connsiteY36" fmla="*/ 874929 h 2091937"/>
              <a:gd name="connsiteX37" fmla="*/ 223667 w 4637785"/>
              <a:gd name="connsiteY37" fmla="*/ 914400 h 2091937"/>
              <a:gd name="connsiteX38" fmla="*/ 203931 w 4637785"/>
              <a:gd name="connsiteY38" fmla="*/ 934135 h 2091937"/>
              <a:gd name="connsiteX39" fmla="*/ 184196 w 4637785"/>
              <a:gd name="connsiteY39" fmla="*/ 967027 h 2091937"/>
              <a:gd name="connsiteX40" fmla="*/ 164461 w 4637785"/>
              <a:gd name="connsiteY40" fmla="*/ 980184 h 2091937"/>
              <a:gd name="connsiteX41" fmla="*/ 151304 w 4637785"/>
              <a:gd name="connsiteY41" fmla="*/ 999919 h 2091937"/>
              <a:gd name="connsiteX42" fmla="*/ 144726 w 4637785"/>
              <a:gd name="connsiteY42" fmla="*/ 1019655 h 2091937"/>
              <a:gd name="connsiteX43" fmla="*/ 105255 w 4637785"/>
              <a:gd name="connsiteY43" fmla="*/ 1072282 h 2091937"/>
              <a:gd name="connsiteX44" fmla="*/ 98677 w 4637785"/>
              <a:gd name="connsiteY44" fmla="*/ 1092017 h 2091937"/>
              <a:gd name="connsiteX45" fmla="*/ 85520 w 4637785"/>
              <a:gd name="connsiteY45" fmla="*/ 1118331 h 2091937"/>
              <a:gd name="connsiteX46" fmla="*/ 78941 w 4637785"/>
              <a:gd name="connsiteY46" fmla="*/ 1144645 h 2091937"/>
              <a:gd name="connsiteX47" fmla="*/ 59206 w 4637785"/>
              <a:gd name="connsiteY47" fmla="*/ 1177537 h 2091937"/>
              <a:gd name="connsiteX48" fmla="*/ 26314 w 4637785"/>
              <a:gd name="connsiteY48" fmla="*/ 1289370 h 2091937"/>
              <a:gd name="connsiteX49" fmla="*/ 19736 w 4637785"/>
              <a:gd name="connsiteY49" fmla="*/ 1335419 h 2091937"/>
              <a:gd name="connsiteX50" fmla="*/ 13157 w 4637785"/>
              <a:gd name="connsiteY50" fmla="*/ 1355154 h 2091937"/>
              <a:gd name="connsiteX51" fmla="*/ 0 w 4637785"/>
              <a:gd name="connsiteY51" fmla="*/ 1420938 h 2091937"/>
              <a:gd name="connsiteX52" fmla="*/ 6579 w 4637785"/>
              <a:gd name="connsiteY52" fmla="*/ 1618291 h 2091937"/>
              <a:gd name="connsiteX53" fmla="*/ 26314 w 4637785"/>
              <a:gd name="connsiteY53" fmla="*/ 1769594 h 2091937"/>
              <a:gd name="connsiteX54" fmla="*/ 46049 w 4637785"/>
              <a:gd name="connsiteY54" fmla="*/ 1815643 h 2091937"/>
              <a:gd name="connsiteX55" fmla="*/ 59206 w 4637785"/>
              <a:gd name="connsiteY55" fmla="*/ 1848535 h 2091937"/>
              <a:gd name="connsiteX56" fmla="*/ 65785 w 4637785"/>
              <a:gd name="connsiteY56" fmla="*/ 1868270 h 2091937"/>
              <a:gd name="connsiteX57" fmla="*/ 98677 w 4637785"/>
              <a:gd name="connsiteY57" fmla="*/ 1920898 h 2091937"/>
              <a:gd name="connsiteX58" fmla="*/ 124990 w 4637785"/>
              <a:gd name="connsiteY58" fmla="*/ 1940633 h 2091937"/>
              <a:gd name="connsiteX59" fmla="*/ 138147 w 4637785"/>
              <a:gd name="connsiteY59" fmla="*/ 1960368 h 2091937"/>
              <a:gd name="connsiteX60" fmla="*/ 177618 w 4637785"/>
              <a:gd name="connsiteY60" fmla="*/ 1999839 h 2091937"/>
              <a:gd name="connsiteX61" fmla="*/ 256559 w 4637785"/>
              <a:gd name="connsiteY61" fmla="*/ 2052466 h 2091937"/>
              <a:gd name="connsiteX62" fmla="*/ 296029 w 4637785"/>
              <a:gd name="connsiteY62" fmla="*/ 2065623 h 2091937"/>
              <a:gd name="connsiteX63" fmla="*/ 322343 w 4637785"/>
              <a:gd name="connsiteY63" fmla="*/ 2078780 h 2091937"/>
              <a:gd name="connsiteX64" fmla="*/ 401284 w 4637785"/>
              <a:gd name="connsiteY64" fmla="*/ 2091937 h 2091937"/>
              <a:gd name="connsiteX65" fmla="*/ 467068 w 4637785"/>
              <a:gd name="connsiteY65" fmla="*/ 2085358 h 2091937"/>
              <a:gd name="connsiteX66" fmla="*/ 572323 w 4637785"/>
              <a:gd name="connsiteY66" fmla="*/ 2078780 h 2091937"/>
              <a:gd name="connsiteX67" fmla="*/ 624950 w 4637785"/>
              <a:gd name="connsiteY67" fmla="*/ 2065623 h 2091937"/>
              <a:gd name="connsiteX68" fmla="*/ 664421 w 4637785"/>
              <a:gd name="connsiteY68" fmla="*/ 2059045 h 2091937"/>
              <a:gd name="connsiteX69" fmla="*/ 710469 w 4637785"/>
              <a:gd name="connsiteY69" fmla="*/ 2039309 h 2091937"/>
              <a:gd name="connsiteX70" fmla="*/ 749940 w 4637785"/>
              <a:gd name="connsiteY70" fmla="*/ 2019574 h 2091937"/>
              <a:gd name="connsiteX71" fmla="*/ 769675 w 4637785"/>
              <a:gd name="connsiteY71" fmla="*/ 2006417 h 2091937"/>
              <a:gd name="connsiteX72" fmla="*/ 789410 w 4637785"/>
              <a:gd name="connsiteY72" fmla="*/ 1999839 h 2091937"/>
              <a:gd name="connsiteX73" fmla="*/ 835459 w 4637785"/>
              <a:gd name="connsiteY73" fmla="*/ 1973525 h 2091937"/>
              <a:gd name="connsiteX74" fmla="*/ 855195 w 4637785"/>
              <a:gd name="connsiteY74" fmla="*/ 1960368 h 2091937"/>
              <a:gd name="connsiteX75" fmla="*/ 914400 w 4637785"/>
              <a:gd name="connsiteY75" fmla="*/ 1934055 h 2091937"/>
              <a:gd name="connsiteX76" fmla="*/ 940714 w 4637785"/>
              <a:gd name="connsiteY76" fmla="*/ 1920898 h 2091937"/>
              <a:gd name="connsiteX77" fmla="*/ 973606 w 4637785"/>
              <a:gd name="connsiteY77" fmla="*/ 1907741 h 2091937"/>
              <a:gd name="connsiteX78" fmla="*/ 999920 w 4637785"/>
              <a:gd name="connsiteY78" fmla="*/ 1888006 h 2091937"/>
              <a:gd name="connsiteX79" fmla="*/ 1059126 w 4637785"/>
              <a:gd name="connsiteY79" fmla="*/ 1855114 h 2091937"/>
              <a:gd name="connsiteX80" fmla="*/ 1085439 w 4637785"/>
              <a:gd name="connsiteY80" fmla="*/ 1835378 h 2091937"/>
              <a:gd name="connsiteX81" fmla="*/ 1118331 w 4637785"/>
              <a:gd name="connsiteY81" fmla="*/ 1815643 h 2091937"/>
              <a:gd name="connsiteX82" fmla="*/ 1144645 w 4637785"/>
              <a:gd name="connsiteY82" fmla="*/ 1795908 h 2091937"/>
              <a:gd name="connsiteX83" fmla="*/ 1190694 w 4637785"/>
              <a:gd name="connsiteY83" fmla="*/ 1776173 h 2091937"/>
              <a:gd name="connsiteX84" fmla="*/ 1223586 w 4637785"/>
              <a:gd name="connsiteY84" fmla="*/ 1756437 h 2091937"/>
              <a:gd name="connsiteX85" fmla="*/ 1249900 w 4637785"/>
              <a:gd name="connsiteY85" fmla="*/ 1736702 h 2091937"/>
              <a:gd name="connsiteX86" fmla="*/ 1276213 w 4637785"/>
              <a:gd name="connsiteY86" fmla="*/ 1730124 h 2091937"/>
              <a:gd name="connsiteX87" fmla="*/ 1328841 w 4637785"/>
              <a:gd name="connsiteY87" fmla="*/ 1703810 h 2091937"/>
              <a:gd name="connsiteX88" fmla="*/ 1361733 w 4637785"/>
              <a:gd name="connsiteY88" fmla="*/ 1684075 h 2091937"/>
              <a:gd name="connsiteX89" fmla="*/ 1427517 w 4637785"/>
              <a:gd name="connsiteY89" fmla="*/ 1651183 h 2091937"/>
              <a:gd name="connsiteX90" fmla="*/ 1453831 w 4637785"/>
              <a:gd name="connsiteY90" fmla="*/ 1638026 h 2091937"/>
              <a:gd name="connsiteX91" fmla="*/ 1493301 w 4637785"/>
              <a:gd name="connsiteY91" fmla="*/ 1618291 h 2091937"/>
              <a:gd name="connsiteX92" fmla="*/ 1545928 w 4637785"/>
              <a:gd name="connsiteY92" fmla="*/ 1591977 h 2091937"/>
              <a:gd name="connsiteX93" fmla="*/ 1572242 w 4637785"/>
              <a:gd name="connsiteY93" fmla="*/ 1578820 h 2091937"/>
              <a:gd name="connsiteX94" fmla="*/ 1638026 w 4637785"/>
              <a:gd name="connsiteY94" fmla="*/ 1559085 h 2091937"/>
              <a:gd name="connsiteX95" fmla="*/ 1664340 w 4637785"/>
              <a:gd name="connsiteY95" fmla="*/ 1545928 h 2091937"/>
              <a:gd name="connsiteX96" fmla="*/ 1730124 w 4637785"/>
              <a:gd name="connsiteY96" fmla="*/ 1532771 h 2091937"/>
              <a:gd name="connsiteX97" fmla="*/ 1756438 w 4637785"/>
              <a:gd name="connsiteY97" fmla="*/ 1519614 h 2091937"/>
              <a:gd name="connsiteX98" fmla="*/ 1795908 w 4637785"/>
              <a:gd name="connsiteY98" fmla="*/ 1513036 h 2091937"/>
              <a:gd name="connsiteX99" fmla="*/ 1855114 w 4637785"/>
              <a:gd name="connsiteY99" fmla="*/ 1499879 h 2091937"/>
              <a:gd name="connsiteX100" fmla="*/ 1960369 w 4637785"/>
              <a:gd name="connsiteY100" fmla="*/ 1466987 h 2091937"/>
              <a:gd name="connsiteX101" fmla="*/ 2006418 w 4637785"/>
              <a:gd name="connsiteY101" fmla="*/ 1460409 h 2091937"/>
              <a:gd name="connsiteX102" fmla="*/ 2039310 w 4637785"/>
              <a:gd name="connsiteY102" fmla="*/ 1453830 h 2091937"/>
              <a:gd name="connsiteX103" fmla="*/ 2098515 w 4637785"/>
              <a:gd name="connsiteY103" fmla="*/ 1447252 h 2091937"/>
              <a:gd name="connsiteX104" fmla="*/ 2131408 w 4637785"/>
              <a:gd name="connsiteY104" fmla="*/ 1440673 h 2091937"/>
              <a:gd name="connsiteX105" fmla="*/ 2749779 w 4637785"/>
              <a:gd name="connsiteY105" fmla="*/ 1427516 h 2091937"/>
              <a:gd name="connsiteX106" fmla="*/ 3308944 w 4637785"/>
              <a:gd name="connsiteY106" fmla="*/ 1440673 h 2091937"/>
              <a:gd name="connsiteX107" fmla="*/ 3348415 w 4637785"/>
              <a:gd name="connsiteY107" fmla="*/ 1447252 h 2091937"/>
              <a:gd name="connsiteX108" fmla="*/ 3407621 w 4637785"/>
              <a:gd name="connsiteY108" fmla="*/ 1453830 h 2091937"/>
              <a:gd name="connsiteX109" fmla="*/ 3585238 w 4637785"/>
              <a:gd name="connsiteY109" fmla="*/ 1466987 h 2091937"/>
              <a:gd name="connsiteX110" fmla="*/ 3999678 w 4637785"/>
              <a:gd name="connsiteY110" fmla="*/ 1466987 h 2091937"/>
              <a:gd name="connsiteX111" fmla="*/ 4045727 w 4637785"/>
              <a:gd name="connsiteY111" fmla="*/ 1460409 h 2091937"/>
              <a:gd name="connsiteX112" fmla="*/ 4164138 w 4637785"/>
              <a:gd name="connsiteY112" fmla="*/ 1447252 h 2091937"/>
              <a:gd name="connsiteX113" fmla="*/ 4203609 w 4637785"/>
              <a:gd name="connsiteY113" fmla="*/ 1434095 h 2091937"/>
              <a:gd name="connsiteX114" fmla="*/ 4236501 w 4637785"/>
              <a:gd name="connsiteY114" fmla="*/ 1414360 h 2091937"/>
              <a:gd name="connsiteX115" fmla="*/ 4262815 w 4637785"/>
              <a:gd name="connsiteY115" fmla="*/ 1401203 h 2091937"/>
              <a:gd name="connsiteX116" fmla="*/ 4354913 w 4637785"/>
              <a:gd name="connsiteY116" fmla="*/ 1348575 h 2091937"/>
              <a:gd name="connsiteX117" fmla="*/ 4374648 w 4637785"/>
              <a:gd name="connsiteY117" fmla="*/ 1322262 h 2091937"/>
              <a:gd name="connsiteX118" fmla="*/ 4394383 w 4637785"/>
              <a:gd name="connsiteY118" fmla="*/ 1309105 h 2091937"/>
              <a:gd name="connsiteX119" fmla="*/ 4433854 w 4637785"/>
              <a:gd name="connsiteY119" fmla="*/ 1263056 h 2091937"/>
              <a:gd name="connsiteX120" fmla="*/ 4506216 w 4637785"/>
              <a:gd name="connsiteY120" fmla="*/ 1177537 h 2091937"/>
              <a:gd name="connsiteX121" fmla="*/ 4585157 w 4637785"/>
              <a:gd name="connsiteY121" fmla="*/ 1065704 h 2091937"/>
              <a:gd name="connsiteX122" fmla="*/ 4604892 w 4637785"/>
              <a:gd name="connsiteY122" fmla="*/ 1019655 h 2091937"/>
              <a:gd name="connsiteX123" fmla="*/ 4624628 w 4637785"/>
              <a:gd name="connsiteY123" fmla="*/ 960449 h 2091937"/>
              <a:gd name="connsiteX124" fmla="*/ 4637785 w 4637785"/>
              <a:gd name="connsiteY124" fmla="*/ 855194 h 2091937"/>
              <a:gd name="connsiteX125" fmla="*/ 4631206 w 4637785"/>
              <a:gd name="connsiteY125" fmla="*/ 776253 h 2091937"/>
              <a:gd name="connsiteX126" fmla="*/ 4618049 w 4637785"/>
              <a:gd name="connsiteY126" fmla="*/ 703891 h 2091937"/>
              <a:gd name="connsiteX127" fmla="*/ 4611471 w 4637785"/>
              <a:gd name="connsiteY127" fmla="*/ 664420 h 2091937"/>
              <a:gd name="connsiteX128" fmla="*/ 4558844 w 4637785"/>
              <a:gd name="connsiteY128" fmla="*/ 598636 h 2091937"/>
              <a:gd name="connsiteX129" fmla="*/ 4539108 w 4637785"/>
              <a:gd name="connsiteY129" fmla="*/ 572322 h 2091937"/>
              <a:gd name="connsiteX130" fmla="*/ 4466746 w 4637785"/>
              <a:gd name="connsiteY130" fmla="*/ 506538 h 2091937"/>
              <a:gd name="connsiteX131" fmla="*/ 4440432 w 4637785"/>
              <a:gd name="connsiteY131" fmla="*/ 480224 h 2091937"/>
              <a:gd name="connsiteX132" fmla="*/ 4381226 w 4637785"/>
              <a:gd name="connsiteY132" fmla="*/ 434175 h 2091937"/>
              <a:gd name="connsiteX133" fmla="*/ 4328599 w 4637785"/>
              <a:gd name="connsiteY133" fmla="*/ 394705 h 2091937"/>
              <a:gd name="connsiteX134" fmla="*/ 4289128 w 4637785"/>
              <a:gd name="connsiteY134" fmla="*/ 361813 h 2091937"/>
              <a:gd name="connsiteX135" fmla="*/ 4262815 w 4637785"/>
              <a:gd name="connsiteY135" fmla="*/ 348656 h 2091937"/>
              <a:gd name="connsiteX136" fmla="*/ 4216766 w 4637785"/>
              <a:gd name="connsiteY136" fmla="*/ 322342 h 2091937"/>
              <a:gd name="connsiteX137" fmla="*/ 4177295 w 4637785"/>
              <a:gd name="connsiteY137" fmla="*/ 302607 h 2091937"/>
              <a:gd name="connsiteX138" fmla="*/ 4098354 w 4637785"/>
              <a:gd name="connsiteY138" fmla="*/ 256558 h 2091937"/>
              <a:gd name="connsiteX139" fmla="*/ 4006256 w 4637785"/>
              <a:gd name="connsiteY139" fmla="*/ 210509 h 2091937"/>
              <a:gd name="connsiteX140" fmla="*/ 3966786 w 4637785"/>
              <a:gd name="connsiteY140" fmla="*/ 190774 h 2091937"/>
              <a:gd name="connsiteX141" fmla="*/ 3920737 w 4637785"/>
              <a:gd name="connsiteY141" fmla="*/ 171039 h 2091937"/>
              <a:gd name="connsiteX142" fmla="*/ 3881267 w 4637785"/>
              <a:gd name="connsiteY142" fmla="*/ 151304 h 2091937"/>
              <a:gd name="connsiteX143" fmla="*/ 3828639 w 4637785"/>
              <a:gd name="connsiteY143" fmla="*/ 138147 h 2091937"/>
              <a:gd name="connsiteX144" fmla="*/ 3789169 w 4637785"/>
              <a:gd name="connsiteY144" fmla="*/ 124990 h 2091937"/>
              <a:gd name="connsiteX145" fmla="*/ 3703649 w 4637785"/>
              <a:gd name="connsiteY145" fmla="*/ 105255 h 2091937"/>
              <a:gd name="connsiteX146" fmla="*/ 3651022 w 4637785"/>
              <a:gd name="connsiteY146" fmla="*/ 98676 h 2091937"/>
              <a:gd name="connsiteX147" fmla="*/ 3611551 w 4637785"/>
              <a:gd name="connsiteY147" fmla="*/ 85519 h 2091937"/>
              <a:gd name="connsiteX148" fmla="*/ 3558924 w 4637785"/>
              <a:gd name="connsiteY148" fmla="*/ 78941 h 2091937"/>
              <a:gd name="connsiteX149" fmla="*/ 3512875 w 4637785"/>
              <a:gd name="connsiteY149" fmla="*/ 72362 h 2091937"/>
              <a:gd name="connsiteX150" fmla="*/ 3420777 w 4637785"/>
              <a:gd name="connsiteY150" fmla="*/ 59206 h 2091937"/>
              <a:gd name="connsiteX151" fmla="*/ 3315523 w 4637785"/>
              <a:gd name="connsiteY151" fmla="*/ 46049 h 2091937"/>
              <a:gd name="connsiteX152" fmla="*/ 3230003 w 4637785"/>
              <a:gd name="connsiteY152" fmla="*/ 39470 h 2091937"/>
              <a:gd name="connsiteX153" fmla="*/ 3190533 w 4637785"/>
              <a:gd name="connsiteY153" fmla="*/ 32892 h 2091937"/>
              <a:gd name="connsiteX154" fmla="*/ 3105013 w 4637785"/>
              <a:gd name="connsiteY154" fmla="*/ 19735 h 2091937"/>
              <a:gd name="connsiteX155" fmla="*/ 2980023 w 4637785"/>
              <a:gd name="connsiteY155" fmla="*/ 13157 h 2091937"/>
              <a:gd name="connsiteX156" fmla="*/ 2874769 w 4637785"/>
              <a:gd name="connsiteY156" fmla="*/ 0 h 2091937"/>
              <a:gd name="connsiteX157" fmla="*/ 2591897 w 4637785"/>
              <a:gd name="connsiteY157" fmla="*/ 6578 h 2091937"/>
              <a:gd name="connsiteX158" fmla="*/ 2427436 w 4637785"/>
              <a:gd name="connsiteY158" fmla="*/ 13157 h 2091937"/>
              <a:gd name="connsiteX159" fmla="*/ 2243241 w 4637785"/>
              <a:gd name="connsiteY159" fmla="*/ 19735 h 2091937"/>
              <a:gd name="connsiteX160" fmla="*/ 2144564 w 4637785"/>
              <a:gd name="connsiteY160" fmla="*/ 32892 h 2091937"/>
              <a:gd name="connsiteX161" fmla="*/ 2118251 w 4637785"/>
              <a:gd name="connsiteY161" fmla="*/ 39470 h 2091937"/>
              <a:gd name="connsiteX162" fmla="*/ 1993261 w 4637785"/>
              <a:gd name="connsiteY162" fmla="*/ 52627 h 2091937"/>
              <a:gd name="connsiteX163" fmla="*/ 1894585 w 4637785"/>
              <a:gd name="connsiteY163" fmla="*/ 72362 h 2091937"/>
              <a:gd name="connsiteX164" fmla="*/ 1868271 w 4637785"/>
              <a:gd name="connsiteY164" fmla="*/ 78941 h 2091937"/>
              <a:gd name="connsiteX165" fmla="*/ 1841957 w 4637785"/>
              <a:gd name="connsiteY165" fmla="*/ 92098 h 2091937"/>
              <a:gd name="connsiteX166" fmla="*/ 1782751 w 4637785"/>
              <a:gd name="connsiteY166" fmla="*/ 98676 h 2091937"/>
              <a:gd name="connsiteX167" fmla="*/ 1736703 w 4637785"/>
              <a:gd name="connsiteY167" fmla="*/ 105255 h 2091937"/>
              <a:gd name="connsiteX168" fmla="*/ 1710389 w 4637785"/>
              <a:gd name="connsiteY168" fmla="*/ 111833 h 2091937"/>
              <a:gd name="connsiteX169" fmla="*/ 1710389 w 4637785"/>
              <a:gd name="connsiteY169" fmla="*/ 105255 h 209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4637785" h="2091937">
                <a:moveTo>
                  <a:pt x="1710389" y="105255"/>
                </a:moveTo>
                <a:lnTo>
                  <a:pt x="1710389" y="105255"/>
                </a:lnTo>
                <a:cubicBezTo>
                  <a:pt x="1668726" y="109640"/>
                  <a:pt x="1626908" y="112751"/>
                  <a:pt x="1585399" y="118411"/>
                </a:cubicBezTo>
                <a:cubicBezTo>
                  <a:pt x="1578528" y="119348"/>
                  <a:pt x="1572354" y="123165"/>
                  <a:pt x="1565664" y="124990"/>
                </a:cubicBezTo>
                <a:cubicBezTo>
                  <a:pt x="1548219" y="129748"/>
                  <a:pt x="1530579" y="133761"/>
                  <a:pt x="1513036" y="138147"/>
                </a:cubicBezTo>
                <a:lnTo>
                  <a:pt x="1460409" y="151304"/>
                </a:lnTo>
                <a:cubicBezTo>
                  <a:pt x="1451638" y="153497"/>
                  <a:pt x="1442405" y="154321"/>
                  <a:pt x="1434095" y="157882"/>
                </a:cubicBezTo>
                <a:cubicBezTo>
                  <a:pt x="1418745" y="164460"/>
                  <a:pt x="1403889" y="172336"/>
                  <a:pt x="1388046" y="177617"/>
                </a:cubicBezTo>
                <a:cubicBezTo>
                  <a:pt x="1377439" y="181153"/>
                  <a:pt x="1365864" y="180983"/>
                  <a:pt x="1355154" y="184196"/>
                </a:cubicBezTo>
                <a:cubicBezTo>
                  <a:pt x="1343844" y="187589"/>
                  <a:pt x="1333319" y="193206"/>
                  <a:pt x="1322262" y="197352"/>
                </a:cubicBezTo>
                <a:cubicBezTo>
                  <a:pt x="1315769" y="199787"/>
                  <a:pt x="1308999" y="201442"/>
                  <a:pt x="1302527" y="203931"/>
                </a:cubicBezTo>
                <a:cubicBezTo>
                  <a:pt x="1280484" y="212409"/>
                  <a:pt x="1258187" y="220348"/>
                  <a:pt x="1236743" y="230245"/>
                </a:cubicBezTo>
                <a:cubicBezTo>
                  <a:pt x="1229565" y="233558"/>
                  <a:pt x="1224079" y="239865"/>
                  <a:pt x="1217008" y="243401"/>
                </a:cubicBezTo>
                <a:cubicBezTo>
                  <a:pt x="1202071" y="250869"/>
                  <a:pt x="1185896" y="255669"/>
                  <a:pt x="1170959" y="263137"/>
                </a:cubicBezTo>
                <a:cubicBezTo>
                  <a:pt x="1163887" y="266673"/>
                  <a:pt x="1158295" y="272757"/>
                  <a:pt x="1151223" y="276293"/>
                </a:cubicBezTo>
                <a:cubicBezTo>
                  <a:pt x="1137733" y="283038"/>
                  <a:pt x="1111114" y="286946"/>
                  <a:pt x="1098596" y="289450"/>
                </a:cubicBezTo>
                <a:cubicBezTo>
                  <a:pt x="1022424" y="319919"/>
                  <a:pt x="1116178" y="280659"/>
                  <a:pt x="1019655" y="328921"/>
                </a:cubicBezTo>
                <a:cubicBezTo>
                  <a:pt x="1013453" y="332022"/>
                  <a:pt x="1006437" y="333129"/>
                  <a:pt x="999920" y="335499"/>
                </a:cubicBezTo>
                <a:cubicBezTo>
                  <a:pt x="982312" y="341902"/>
                  <a:pt x="964348" y="347481"/>
                  <a:pt x="947292" y="355234"/>
                </a:cubicBezTo>
                <a:cubicBezTo>
                  <a:pt x="940094" y="358506"/>
                  <a:pt x="934518" y="364643"/>
                  <a:pt x="927557" y="368391"/>
                </a:cubicBezTo>
                <a:cubicBezTo>
                  <a:pt x="905971" y="380014"/>
                  <a:pt x="882396" y="388026"/>
                  <a:pt x="861773" y="401283"/>
                </a:cubicBezTo>
                <a:cubicBezTo>
                  <a:pt x="851339" y="407991"/>
                  <a:pt x="845621" y="420483"/>
                  <a:pt x="835459" y="427597"/>
                </a:cubicBezTo>
                <a:cubicBezTo>
                  <a:pt x="780080" y="466362"/>
                  <a:pt x="813939" y="430831"/>
                  <a:pt x="763097" y="460489"/>
                </a:cubicBezTo>
                <a:cubicBezTo>
                  <a:pt x="746803" y="469994"/>
                  <a:pt x="732962" y="483254"/>
                  <a:pt x="717048" y="493381"/>
                </a:cubicBezTo>
                <a:cubicBezTo>
                  <a:pt x="708774" y="498646"/>
                  <a:pt x="698894" y="501098"/>
                  <a:pt x="690734" y="506538"/>
                </a:cubicBezTo>
                <a:cubicBezTo>
                  <a:pt x="672489" y="518702"/>
                  <a:pt x="657146" y="535130"/>
                  <a:pt x="638107" y="546009"/>
                </a:cubicBezTo>
                <a:cubicBezTo>
                  <a:pt x="622757" y="554780"/>
                  <a:pt x="606768" y="562516"/>
                  <a:pt x="592058" y="572322"/>
                </a:cubicBezTo>
                <a:cubicBezTo>
                  <a:pt x="573813" y="584486"/>
                  <a:pt x="556973" y="598636"/>
                  <a:pt x="539431" y="611793"/>
                </a:cubicBezTo>
                <a:lnTo>
                  <a:pt x="513117" y="631528"/>
                </a:lnTo>
                <a:cubicBezTo>
                  <a:pt x="504346" y="638106"/>
                  <a:pt x="494556" y="643510"/>
                  <a:pt x="486803" y="651263"/>
                </a:cubicBezTo>
                <a:cubicBezTo>
                  <a:pt x="480225" y="657841"/>
                  <a:pt x="474021" y="664817"/>
                  <a:pt x="467068" y="670998"/>
                </a:cubicBezTo>
                <a:cubicBezTo>
                  <a:pt x="447197" y="688661"/>
                  <a:pt x="423359" y="707858"/>
                  <a:pt x="401284" y="723626"/>
                </a:cubicBezTo>
                <a:cubicBezTo>
                  <a:pt x="394850" y="728221"/>
                  <a:pt x="388127" y="732397"/>
                  <a:pt x="381549" y="736783"/>
                </a:cubicBezTo>
                <a:cubicBezTo>
                  <a:pt x="365883" y="760282"/>
                  <a:pt x="363955" y="764408"/>
                  <a:pt x="342078" y="789410"/>
                </a:cubicBezTo>
                <a:cubicBezTo>
                  <a:pt x="335952" y="796411"/>
                  <a:pt x="328299" y="801998"/>
                  <a:pt x="322343" y="809145"/>
                </a:cubicBezTo>
                <a:cubicBezTo>
                  <a:pt x="317282" y="815219"/>
                  <a:pt x="314475" y="823003"/>
                  <a:pt x="309186" y="828880"/>
                </a:cubicBezTo>
                <a:cubicBezTo>
                  <a:pt x="294664" y="845015"/>
                  <a:pt x="278487" y="859579"/>
                  <a:pt x="263137" y="874929"/>
                </a:cubicBezTo>
                <a:lnTo>
                  <a:pt x="223667" y="914400"/>
                </a:lnTo>
                <a:cubicBezTo>
                  <a:pt x="217088" y="920978"/>
                  <a:pt x="208718" y="926157"/>
                  <a:pt x="203931" y="934135"/>
                </a:cubicBezTo>
                <a:cubicBezTo>
                  <a:pt x="197353" y="945099"/>
                  <a:pt x="192517" y="957319"/>
                  <a:pt x="184196" y="967027"/>
                </a:cubicBezTo>
                <a:cubicBezTo>
                  <a:pt x="179051" y="973030"/>
                  <a:pt x="171039" y="975798"/>
                  <a:pt x="164461" y="980184"/>
                </a:cubicBezTo>
                <a:cubicBezTo>
                  <a:pt x="160075" y="986762"/>
                  <a:pt x="154840" y="992847"/>
                  <a:pt x="151304" y="999919"/>
                </a:cubicBezTo>
                <a:cubicBezTo>
                  <a:pt x="148203" y="1006121"/>
                  <a:pt x="148573" y="1013885"/>
                  <a:pt x="144726" y="1019655"/>
                </a:cubicBezTo>
                <a:cubicBezTo>
                  <a:pt x="99065" y="1088146"/>
                  <a:pt x="152980" y="976830"/>
                  <a:pt x="105255" y="1072282"/>
                </a:cubicBezTo>
                <a:cubicBezTo>
                  <a:pt x="102154" y="1078484"/>
                  <a:pt x="101408" y="1085644"/>
                  <a:pt x="98677" y="1092017"/>
                </a:cubicBezTo>
                <a:cubicBezTo>
                  <a:pt x="94814" y="1101031"/>
                  <a:pt x="88963" y="1109149"/>
                  <a:pt x="85520" y="1118331"/>
                </a:cubicBezTo>
                <a:cubicBezTo>
                  <a:pt x="82345" y="1126797"/>
                  <a:pt x="82613" y="1136383"/>
                  <a:pt x="78941" y="1144645"/>
                </a:cubicBezTo>
                <a:cubicBezTo>
                  <a:pt x="73748" y="1156329"/>
                  <a:pt x="64074" y="1165714"/>
                  <a:pt x="59206" y="1177537"/>
                </a:cubicBezTo>
                <a:cubicBezTo>
                  <a:pt x="42478" y="1218161"/>
                  <a:pt x="33042" y="1249001"/>
                  <a:pt x="26314" y="1289370"/>
                </a:cubicBezTo>
                <a:cubicBezTo>
                  <a:pt x="23765" y="1304665"/>
                  <a:pt x="22777" y="1320215"/>
                  <a:pt x="19736" y="1335419"/>
                </a:cubicBezTo>
                <a:cubicBezTo>
                  <a:pt x="18376" y="1342219"/>
                  <a:pt x="15062" y="1348487"/>
                  <a:pt x="13157" y="1355154"/>
                </a:cubicBezTo>
                <a:cubicBezTo>
                  <a:pt x="5309" y="1382623"/>
                  <a:pt x="5168" y="1389936"/>
                  <a:pt x="0" y="1420938"/>
                </a:cubicBezTo>
                <a:cubicBezTo>
                  <a:pt x="2193" y="1486722"/>
                  <a:pt x="3521" y="1552541"/>
                  <a:pt x="6579" y="1618291"/>
                </a:cubicBezTo>
                <a:cubicBezTo>
                  <a:pt x="8469" y="1658921"/>
                  <a:pt x="12558" y="1728324"/>
                  <a:pt x="26314" y="1769594"/>
                </a:cubicBezTo>
                <a:cubicBezTo>
                  <a:pt x="39824" y="1810125"/>
                  <a:pt x="24373" y="1766873"/>
                  <a:pt x="46049" y="1815643"/>
                </a:cubicBezTo>
                <a:cubicBezTo>
                  <a:pt x="50845" y="1826434"/>
                  <a:pt x="55060" y="1837478"/>
                  <a:pt x="59206" y="1848535"/>
                </a:cubicBezTo>
                <a:cubicBezTo>
                  <a:pt x="61641" y="1855028"/>
                  <a:pt x="63054" y="1861896"/>
                  <a:pt x="65785" y="1868270"/>
                </a:cubicBezTo>
                <a:cubicBezTo>
                  <a:pt x="73603" y="1886512"/>
                  <a:pt x="84507" y="1906728"/>
                  <a:pt x="98677" y="1920898"/>
                </a:cubicBezTo>
                <a:cubicBezTo>
                  <a:pt x="106430" y="1928651"/>
                  <a:pt x="117237" y="1932880"/>
                  <a:pt x="124990" y="1940633"/>
                </a:cubicBezTo>
                <a:cubicBezTo>
                  <a:pt x="130581" y="1946224"/>
                  <a:pt x="132894" y="1954459"/>
                  <a:pt x="138147" y="1960368"/>
                </a:cubicBezTo>
                <a:cubicBezTo>
                  <a:pt x="150509" y="1974275"/>
                  <a:pt x="164461" y="1986682"/>
                  <a:pt x="177618" y="1999839"/>
                </a:cubicBezTo>
                <a:cubicBezTo>
                  <a:pt x="207725" y="2029946"/>
                  <a:pt x="208766" y="2036535"/>
                  <a:pt x="256559" y="2052466"/>
                </a:cubicBezTo>
                <a:cubicBezTo>
                  <a:pt x="269716" y="2056852"/>
                  <a:pt x="283625" y="2059421"/>
                  <a:pt x="296029" y="2065623"/>
                </a:cubicBezTo>
                <a:cubicBezTo>
                  <a:pt x="304800" y="2070009"/>
                  <a:pt x="312829" y="2076402"/>
                  <a:pt x="322343" y="2078780"/>
                </a:cubicBezTo>
                <a:cubicBezTo>
                  <a:pt x="348223" y="2085250"/>
                  <a:pt x="401284" y="2091937"/>
                  <a:pt x="401284" y="2091937"/>
                </a:cubicBezTo>
                <a:cubicBezTo>
                  <a:pt x="423212" y="2089744"/>
                  <a:pt x="445096" y="2087048"/>
                  <a:pt x="467068" y="2085358"/>
                </a:cubicBezTo>
                <a:cubicBezTo>
                  <a:pt x="502118" y="2082662"/>
                  <a:pt x="537441" y="2083140"/>
                  <a:pt x="572323" y="2078780"/>
                </a:cubicBezTo>
                <a:cubicBezTo>
                  <a:pt x="590266" y="2076537"/>
                  <a:pt x="607269" y="2069412"/>
                  <a:pt x="624950" y="2065623"/>
                </a:cubicBezTo>
                <a:cubicBezTo>
                  <a:pt x="637992" y="2062828"/>
                  <a:pt x="651264" y="2061238"/>
                  <a:pt x="664421" y="2059045"/>
                </a:cubicBezTo>
                <a:cubicBezTo>
                  <a:pt x="779022" y="2001742"/>
                  <a:pt x="623387" y="2078013"/>
                  <a:pt x="710469" y="2039309"/>
                </a:cubicBezTo>
                <a:cubicBezTo>
                  <a:pt x="723911" y="2033335"/>
                  <a:pt x="737081" y="2026718"/>
                  <a:pt x="749940" y="2019574"/>
                </a:cubicBezTo>
                <a:cubicBezTo>
                  <a:pt x="756851" y="2015734"/>
                  <a:pt x="762603" y="2009953"/>
                  <a:pt x="769675" y="2006417"/>
                </a:cubicBezTo>
                <a:cubicBezTo>
                  <a:pt x="775877" y="2003316"/>
                  <a:pt x="783208" y="2002940"/>
                  <a:pt x="789410" y="1999839"/>
                </a:cubicBezTo>
                <a:cubicBezTo>
                  <a:pt x="805223" y="1991933"/>
                  <a:pt x="820299" y="1982621"/>
                  <a:pt x="835459" y="1973525"/>
                </a:cubicBezTo>
                <a:cubicBezTo>
                  <a:pt x="842239" y="1969457"/>
                  <a:pt x="848123" y="1963904"/>
                  <a:pt x="855195" y="1960368"/>
                </a:cubicBezTo>
                <a:cubicBezTo>
                  <a:pt x="874511" y="1950710"/>
                  <a:pt x="894791" y="1943105"/>
                  <a:pt x="914400" y="1934055"/>
                </a:cubicBezTo>
                <a:cubicBezTo>
                  <a:pt x="923304" y="1929945"/>
                  <a:pt x="931753" y="1924881"/>
                  <a:pt x="940714" y="1920898"/>
                </a:cubicBezTo>
                <a:cubicBezTo>
                  <a:pt x="951505" y="1916102"/>
                  <a:pt x="963283" y="1913476"/>
                  <a:pt x="973606" y="1907741"/>
                </a:cubicBezTo>
                <a:cubicBezTo>
                  <a:pt x="983190" y="1902416"/>
                  <a:pt x="990582" y="1893752"/>
                  <a:pt x="999920" y="1888006"/>
                </a:cubicBezTo>
                <a:cubicBezTo>
                  <a:pt x="1019147" y="1876174"/>
                  <a:pt x="1039899" y="1866946"/>
                  <a:pt x="1059126" y="1855114"/>
                </a:cubicBezTo>
                <a:cubicBezTo>
                  <a:pt x="1068464" y="1849368"/>
                  <a:pt x="1076316" y="1841460"/>
                  <a:pt x="1085439" y="1835378"/>
                </a:cubicBezTo>
                <a:cubicBezTo>
                  <a:pt x="1096078" y="1828285"/>
                  <a:pt x="1107692" y="1822735"/>
                  <a:pt x="1118331" y="1815643"/>
                </a:cubicBezTo>
                <a:cubicBezTo>
                  <a:pt x="1127454" y="1809561"/>
                  <a:pt x="1135020" y="1801158"/>
                  <a:pt x="1144645" y="1795908"/>
                </a:cubicBezTo>
                <a:cubicBezTo>
                  <a:pt x="1159306" y="1787911"/>
                  <a:pt x="1175757" y="1783641"/>
                  <a:pt x="1190694" y="1776173"/>
                </a:cubicBezTo>
                <a:cubicBezTo>
                  <a:pt x="1202130" y="1770455"/>
                  <a:pt x="1212947" y="1763530"/>
                  <a:pt x="1223586" y="1756437"/>
                </a:cubicBezTo>
                <a:cubicBezTo>
                  <a:pt x="1232709" y="1750355"/>
                  <a:pt x="1240093" y="1741605"/>
                  <a:pt x="1249900" y="1736702"/>
                </a:cubicBezTo>
                <a:cubicBezTo>
                  <a:pt x="1257986" y="1732659"/>
                  <a:pt x="1267442" y="1732317"/>
                  <a:pt x="1276213" y="1730124"/>
                </a:cubicBezTo>
                <a:cubicBezTo>
                  <a:pt x="1293756" y="1721353"/>
                  <a:pt x="1312023" y="1713901"/>
                  <a:pt x="1328841" y="1703810"/>
                </a:cubicBezTo>
                <a:cubicBezTo>
                  <a:pt x="1339805" y="1697232"/>
                  <a:pt x="1350451" y="1690092"/>
                  <a:pt x="1361733" y="1684075"/>
                </a:cubicBezTo>
                <a:cubicBezTo>
                  <a:pt x="1383365" y="1672538"/>
                  <a:pt x="1405589" y="1662147"/>
                  <a:pt x="1427517" y="1651183"/>
                </a:cubicBezTo>
                <a:lnTo>
                  <a:pt x="1453831" y="1638026"/>
                </a:lnTo>
                <a:cubicBezTo>
                  <a:pt x="1466988" y="1631448"/>
                  <a:pt x="1481062" y="1626451"/>
                  <a:pt x="1493301" y="1618291"/>
                </a:cubicBezTo>
                <a:cubicBezTo>
                  <a:pt x="1528248" y="1594992"/>
                  <a:pt x="1497650" y="1613434"/>
                  <a:pt x="1545928" y="1591977"/>
                </a:cubicBezTo>
                <a:cubicBezTo>
                  <a:pt x="1554889" y="1587994"/>
                  <a:pt x="1563137" y="1582462"/>
                  <a:pt x="1572242" y="1578820"/>
                </a:cubicBezTo>
                <a:cubicBezTo>
                  <a:pt x="1598937" y="1568142"/>
                  <a:pt x="1612178" y="1565547"/>
                  <a:pt x="1638026" y="1559085"/>
                </a:cubicBezTo>
                <a:cubicBezTo>
                  <a:pt x="1646797" y="1554699"/>
                  <a:pt x="1655158" y="1549371"/>
                  <a:pt x="1664340" y="1545928"/>
                </a:cubicBezTo>
                <a:cubicBezTo>
                  <a:pt x="1680037" y="1540042"/>
                  <a:pt x="1716489" y="1535044"/>
                  <a:pt x="1730124" y="1532771"/>
                </a:cubicBezTo>
                <a:cubicBezTo>
                  <a:pt x="1738895" y="1528385"/>
                  <a:pt x="1747045" y="1522432"/>
                  <a:pt x="1756438" y="1519614"/>
                </a:cubicBezTo>
                <a:cubicBezTo>
                  <a:pt x="1769214" y="1515781"/>
                  <a:pt x="1782785" y="1515422"/>
                  <a:pt x="1795908" y="1513036"/>
                </a:cubicBezTo>
                <a:cubicBezTo>
                  <a:pt x="1811786" y="1510149"/>
                  <a:pt x="1838879" y="1504749"/>
                  <a:pt x="1855114" y="1499879"/>
                </a:cubicBezTo>
                <a:cubicBezTo>
                  <a:pt x="1889912" y="1489440"/>
                  <a:pt x="1924465" y="1473515"/>
                  <a:pt x="1960369" y="1466987"/>
                </a:cubicBezTo>
                <a:cubicBezTo>
                  <a:pt x="1975624" y="1464213"/>
                  <a:pt x="1991123" y="1462958"/>
                  <a:pt x="2006418" y="1460409"/>
                </a:cubicBezTo>
                <a:cubicBezTo>
                  <a:pt x="2017447" y="1458571"/>
                  <a:pt x="2028241" y="1455411"/>
                  <a:pt x="2039310" y="1453830"/>
                </a:cubicBezTo>
                <a:cubicBezTo>
                  <a:pt x="2058967" y="1451022"/>
                  <a:pt x="2078858" y="1450060"/>
                  <a:pt x="2098515" y="1447252"/>
                </a:cubicBezTo>
                <a:cubicBezTo>
                  <a:pt x="2109584" y="1445671"/>
                  <a:pt x="2120282" y="1441786"/>
                  <a:pt x="2131408" y="1440673"/>
                </a:cubicBezTo>
                <a:cubicBezTo>
                  <a:pt x="2299300" y="1423884"/>
                  <a:pt x="2741826" y="1427617"/>
                  <a:pt x="2749779" y="1427516"/>
                </a:cubicBezTo>
                <a:lnTo>
                  <a:pt x="3308944" y="1440673"/>
                </a:lnTo>
                <a:cubicBezTo>
                  <a:pt x="3322275" y="1441113"/>
                  <a:pt x="3335193" y="1445489"/>
                  <a:pt x="3348415" y="1447252"/>
                </a:cubicBezTo>
                <a:cubicBezTo>
                  <a:pt x="3368098" y="1449876"/>
                  <a:pt x="3387833" y="1452181"/>
                  <a:pt x="3407621" y="1453830"/>
                </a:cubicBezTo>
                <a:lnTo>
                  <a:pt x="3585238" y="1466987"/>
                </a:lnTo>
                <a:cubicBezTo>
                  <a:pt x="3745147" y="1493637"/>
                  <a:pt x="3638263" y="1478281"/>
                  <a:pt x="3999678" y="1466987"/>
                </a:cubicBezTo>
                <a:cubicBezTo>
                  <a:pt x="4015176" y="1466503"/>
                  <a:pt x="4030332" y="1462256"/>
                  <a:pt x="4045727" y="1460409"/>
                </a:cubicBezTo>
                <a:lnTo>
                  <a:pt x="4164138" y="1447252"/>
                </a:lnTo>
                <a:cubicBezTo>
                  <a:pt x="4177295" y="1442866"/>
                  <a:pt x="4190983" y="1439834"/>
                  <a:pt x="4203609" y="1434095"/>
                </a:cubicBezTo>
                <a:cubicBezTo>
                  <a:pt x="4215249" y="1428804"/>
                  <a:pt x="4225324" y="1420569"/>
                  <a:pt x="4236501" y="1414360"/>
                </a:cubicBezTo>
                <a:cubicBezTo>
                  <a:pt x="4245074" y="1409597"/>
                  <a:pt x="4253887" y="1405261"/>
                  <a:pt x="4262815" y="1401203"/>
                </a:cubicBezTo>
                <a:cubicBezTo>
                  <a:pt x="4307889" y="1380715"/>
                  <a:pt x="4315961" y="1383632"/>
                  <a:pt x="4354913" y="1348575"/>
                </a:cubicBezTo>
                <a:cubicBezTo>
                  <a:pt x="4363062" y="1341241"/>
                  <a:pt x="4366895" y="1330015"/>
                  <a:pt x="4374648" y="1322262"/>
                </a:cubicBezTo>
                <a:cubicBezTo>
                  <a:pt x="4380239" y="1316671"/>
                  <a:pt x="4388792" y="1314696"/>
                  <a:pt x="4394383" y="1309105"/>
                </a:cubicBezTo>
                <a:cubicBezTo>
                  <a:pt x="4408678" y="1294810"/>
                  <a:pt x="4420255" y="1278015"/>
                  <a:pt x="4433854" y="1263056"/>
                </a:cubicBezTo>
                <a:cubicBezTo>
                  <a:pt x="4505313" y="1184450"/>
                  <a:pt x="4397188" y="1316297"/>
                  <a:pt x="4506216" y="1177537"/>
                </a:cubicBezTo>
                <a:cubicBezTo>
                  <a:pt x="4532198" y="1144469"/>
                  <a:pt x="4569986" y="1101103"/>
                  <a:pt x="4585157" y="1065704"/>
                </a:cubicBezTo>
                <a:lnTo>
                  <a:pt x="4604892" y="1019655"/>
                </a:lnTo>
                <a:cubicBezTo>
                  <a:pt x="4629962" y="894312"/>
                  <a:pt x="4591940" y="1069410"/>
                  <a:pt x="4624628" y="960449"/>
                </a:cubicBezTo>
                <a:cubicBezTo>
                  <a:pt x="4630747" y="940052"/>
                  <a:pt x="4636622" y="866823"/>
                  <a:pt x="4637785" y="855194"/>
                </a:cubicBezTo>
                <a:cubicBezTo>
                  <a:pt x="4635592" y="828880"/>
                  <a:pt x="4634122" y="802496"/>
                  <a:pt x="4631206" y="776253"/>
                </a:cubicBezTo>
                <a:cubicBezTo>
                  <a:pt x="4628434" y="751310"/>
                  <a:pt x="4622512" y="728439"/>
                  <a:pt x="4618049" y="703891"/>
                </a:cubicBezTo>
                <a:cubicBezTo>
                  <a:pt x="4615663" y="690768"/>
                  <a:pt x="4616029" y="676955"/>
                  <a:pt x="4611471" y="664420"/>
                </a:cubicBezTo>
                <a:cubicBezTo>
                  <a:pt x="4599574" y="631702"/>
                  <a:pt x="4581598" y="624234"/>
                  <a:pt x="4558844" y="598636"/>
                </a:cubicBezTo>
                <a:cubicBezTo>
                  <a:pt x="4551560" y="590441"/>
                  <a:pt x="4546483" y="580435"/>
                  <a:pt x="4539108" y="572322"/>
                </a:cubicBezTo>
                <a:cubicBezTo>
                  <a:pt x="4461170" y="486591"/>
                  <a:pt x="4522615" y="555424"/>
                  <a:pt x="4466746" y="506538"/>
                </a:cubicBezTo>
                <a:cubicBezTo>
                  <a:pt x="4457411" y="498370"/>
                  <a:pt x="4449901" y="488237"/>
                  <a:pt x="4440432" y="480224"/>
                </a:cubicBezTo>
                <a:cubicBezTo>
                  <a:pt x="4421346" y="464074"/>
                  <a:pt x="4398905" y="451854"/>
                  <a:pt x="4381226" y="434175"/>
                </a:cubicBezTo>
                <a:cubicBezTo>
                  <a:pt x="4338574" y="391523"/>
                  <a:pt x="4388540" y="438298"/>
                  <a:pt x="4328599" y="394705"/>
                </a:cubicBezTo>
                <a:cubicBezTo>
                  <a:pt x="4314748" y="384632"/>
                  <a:pt x="4303159" y="371634"/>
                  <a:pt x="4289128" y="361813"/>
                </a:cubicBezTo>
                <a:cubicBezTo>
                  <a:pt x="4281094" y="356189"/>
                  <a:pt x="4271424" y="353352"/>
                  <a:pt x="4262815" y="348656"/>
                </a:cubicBezTo>
                <a:cubicBezTo>
                  <a:pt x="4247295" y="340190"/>
                  <a:pt x="4232332" y="330724"/>
                  <a:pt x="4216766" y="322342"/>
                </a:cubicBezTo>
                <a:cubicBezTo>
                  <a:pt x="4203814" y="315368"/>
                  <a:pt x="4190154" y="309751"/>
                  <a:pt x="4177295" y="302607"/>
                </a:cubicBezTo>
                <a:cubicBezTo>
                  <a:pt x="4150665" y="287813"/>
                  <a:pt x="4125601" y="270182"/>
                  <a:pt x="4098354" y="256558"/>
                </a:cubicBezTo>
                <a:lnTo>
                  <a:pt x="4006256" y="210509"/>
                </a:lnTo>
                <a:cubicBezTo>
                  <a:pt x="3993099" y="203931"/>
                  <a:pt x="3980306" y="196568"/>
                  <a:pt x="3966786" y="190774"/>
                </a:cubicBezTo>
                <a:cubicBezTo>
                  <a:pt x="3951436" y="184196"/>
                  <a:pt x="3935900" y="178037"/>
                  <a:pt x="3920737" y="171039"/>
                </a:cubicBezTo>
                <a:cubicBezTo>
                  <a:pt x="3907381" y="164875"/>
                  <a:pt x="3895120" y="156251"/>
                  <a:pt x="3881267" y="151304"/>
                </a:cubicBezTo>
                <a:cubicBezTo>
                  <a:pt x="3864238" y="145222"/>
                  <a:pt x="3846026" y="143115"/>
                  <a:pt x="3828639" y="138147"/>
                </a:cubicBezTo>
                <a:cubicBezTo>
                  <a:pt x="3815304" y="134337"/>
                  <a:pt x="3802504" y="128800"/>
                  <a:pt x="3789169" y="124990"/>
                </a:cubicBezTo>
                <a:cubicBezTo>
                  <a:pt x="3771532" y="119951"/>
                  <a:pt x="3725929" y="108683"/>
                  <a:pt x="3703649" y="105255"/>
                </a:cubicBezTo>
                <a:cubicBezTo>
                  <a:pt x="3686176" y="102567"/>
                  <a:pt x="3668564" y="100869"/>
                  <a:pt x="3651022" y="98676"/>
                </a:cubicBezTo>
                <a:cubicBezTo>
                  <a:pt x="3637865" y="94290"/>
                  <a:pt x="3625112" y="88425"/>
                  <a:pt x="3611551" y="85519"/>
                </a:cubicBezTo>
                <a:cubicBezTo>
                  <a:pt x="3594265" y="81815"/>
                  <a:pt x="3576448" y="81278"/>
                  <a:pt x="3558924" y="78941"/>
                </a:cubicBezTo>
                <a:lnTo>
                  <a:pt x="3512875" y="72362"/>
                </a:lnTo>
                <a:cubicBezTo>
                  <a:pt x="3400223" y="55031"/>
                  <a:pt x="3560525" y="77839"/>
                  <a:pt x="3420777" y="59206"/>
                </a:cubicBezTo>
                <a:cubicBezTo>
                  <a:pt x="3368039" y="52174"/>
                  <a:pt x="3373532" y="51323"/>
                  <a:pt x="3315523" y="46049"/>
                </a:cubicBezTo>
                <a:cubicBezTo>
                  <a:pt x="3287050" y="43460"/>
                  <a:pt x="3258510" y="41663"/>
                  <a:pt x="3230003" y="39470"/>
                </a:cubicBezTo>
                <a:lnTo>
                  <a:pt x="3190533" y="32892"/>
                </a:lnTo>
                <a:cubicBezTo>
                  <a:pt x="3150883" y="25683"/>
                  <a:pt x="3152010" y="23216"/>
                  <a:pt x="3105013" y="19735"/>
                </a:cubicBezTo>
                <a:cubicBezTo>
                  <a:pt x="3063406" y="16653"/>
                  <a:pt x="3021645" y="16028"/>
                  <a:pt x="2980023" y="13157"/>
                </a:cubicBezTo>
                <a:cubicBezTo>
                  <a:pt x="2926088" y="9437"/>
                  <a:pt x="2920772" y="7667"/>
                  <a:pt x="2874769" y="0"/>
                </a:cubicBezTo>
                <a:lnTo>
                  <a:pt x="2591897" y="6578"/>
                </a:lnTo>
                <a:cubicBezTo>
                  <a:pt x="2537057" y="8191"/>
                  <a:pt x="2482261" y="11088"/>
                  <a:pt x="2427436" y="13157"/>
                </a:cubicBezTo>
                <a:lnTo>
                  <a:pt x="2243241" y="19735"/>
                </a:lnTo>
                <a:cubicBezTo>
                  <a:pt x="2159488" y="36487"/>
                  <a:pt x="2279128" y="13670"/>
                  <a:pt x="2144564" y="32892"/>
                </a:cubicBezTo>
                <a:cubicBezTo>
                  <a:pt x="2135614" y="34170"/>
                  <a:pt x="2127146" y="37853"/>
                  <a:pt x="2118251" y="39470"/>
                </a:cubicBezTo>
                <a:cubicBezTo>
                  <a:pt x="2074612" y="47405"/>
                  <a:pt x="2039037" y="48813"/>
                  <a:pt x="1993261" y="52627"/>
                </a:cubicBezTo>
                <a:cubicBezTo>
                  <a:pt x="1838195" y="78472"/>
                  <a:pt x="1957637" y="54347"/>
                  <a:pt x="1894585" y="72362"/>
                </a:cubicBezTo>
                <a:cubicBezTo>
                  <a:pt x="1885892" y="74846"/>
                  <a:pt x="1876737" y="75766"/>
                  <a:pt x="1868271" y="78941"/>
                </a:cubicBezTo>
                <a:cubicBezTo>
                  <a:pt x="1859089" y="82384"/>
                  <a:pt x="1851513" y="89893"/>
                  <a:pt x="1841957" y="92098"/>
                </a:cubicBezTo>
                <a:cubicBezTo>
                  <a:pt x="1822609" y="96563"/>
                  <a:pt x="1802454" y="96213"/>
                  <a:pt x="1782751" y="98676"/>
                </a:cubicBezTo>
                <a:cubicBezTo>
                  <a:pt x="1767366" y="100599"/>
                  <a:pt x="1751958" y="102481"/>
                  <a:pt x="1736703" y="105255"/>
                </a:cubicBezTo>
                <a:cubicBezTo>
                  <a:pt x="1727808" y="106872"/>
                  <a:pt x="1719385" y="110933"/>
                  <a:pt x="1710389" y="111833"/>
                </a:cubicBezTo>
                <a:cubicBezTo>
                  <a:pt x="1697297" y="113142"/>
                  <a:pt x="1710389" y="106351"/>
                  <a:pt x="1710389" y="105255"/>
                </a:cubicBezTo>
                <a:close/>
              </a:path>
            </a:pathLst>
          </a:custGeom>
          <a:solidFill>
            <a:schemeClr val="accent3">
              <a:lumMod val="50000"/>
              <a:alpha val="22000"/>
            </a:schemeClr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860805 w 5045646"/>
                      <a:gd name="connsiteY0" fmla="*/ 105255 h 2091937"/>
                      <a:gd name="connsiteX1" fmla="*/ 1860805 w 5045646"/>
                      <a:gd name="connsiteY1" fmla="*/ 105255 h 2091937"/>
                      <a:gd name="connsiteX2" fmla="*/ 1724823 w 5045646"/>
                      <a:gd name="connsiteY2" fmla="*/ 118411 h 2091937"/>
                      <a:gd name="connsiteX3" fmla="*/ 1703353 w 5045646"/>
                      <a:gd name="connsiteY3" fmla="*/ 124990 h 2091937"/>
                      <a:gd name="connsiteX4" fmla="*/ 1646097 w 5045646"/>
                      <a:gd name="connsiteY4" fmla="*/ 138147 h 2091937"/>
                      <a:gd name="connsiteX5" fmla="*/ 1588841 w 5045646"/>
                      <a:gd name="connsiteY5" fmla="*/ 151304 h 2091937"/>
                      <a:gd name="connsiteX6" fmla="*/ 1560213 w 5045646"/>
                      <a:gd name="connsiteY6" fmla="*/ 157882 h 2091937"/>
                      <a:gd name="connsiteX7" fmla="*/ 1510115 w 5045646"/>
                      <a:gd name="connsiteY7" fmla="*/ 177617 h 2091937"/>
                      <a:gd name="connsiteX8" fmla="*/ 1474330 w 5045646"/>
                      <a:gd name="connsiteY8" fmla="*/ 184196 h 2091937"/>
                      <a:gd name="connsiteX9" fmla="*/ 1438545 w 5045646"/>
                      <a:gd name="connsiteY9" fmla="*/ 197352 h 2091937"/>
                      <a:gd name="connsiteX10" fmla="*/ 1417075 w 5045646"/>
                      <a:gd name="connsiteY10" fmla="*/ 203931 h 2091937"/>
                      <a:gd name="connsiteX11" fmla="*/ 1345505 w 5045646"/>
                      <a:gd name="connsiteY11" fmla="*/ 230245 h 2091937"/>
                      <a:gd name="connsiteX12" fmla="*/ 1324035 w 5045646"/>
                      <a:gd name="connsiteY12" fmla="*/ 243401 h 2091937"/>
                      <a:gd name="connsiteX13" fmla="*/ 1273936 w 5045646"/>
                      <a:gd name="connsiteY13" fmla="*/ 263137 h 2091937"/>
                      <a:gd name="connsiteX14" fmla="*/ 1252465 w 5045646"/>
                      <a:gd name="connsiteY14" fmla="*/ 276293 h 2091937"/>
                      <a:gd name="connsiteX15" fmla="*/ 1195209 w 5045646"/>
                      <a:gd name="connsiteY15" fmla="*/ 289450 h 2091937"/>
                      <a:gd name="connsiteX16" fmla="*/ 1109326 w 5045646"/>
                      <a:gd name="connsiteY16" fmla="*/ 328921 h 2091937"/>
                      <a:gd name="connsiteX17" fmla="*/ 1087856 w 5045646"/>
                      <a:gd name="connsiteY17" fmla="*/ 335499 h 2091937"/>
                      <a:gd name="connsiteX18" fmla="*/ 1030599 w 5045646"/>
                      <a:gd name="connsiteY18" fmla="*/ 355234 h 2091937"/>
                      <a:gd name="connsiteX19" fmla="*/ 1009129 w 5045646"/>
                      <a:gd name="connsiteY19" fmla="*/ 368391 h 2091937"/>
                      <a:gd name="connsiteX20" fmla="*/ 937559 w 5045646"/>
                      <a:gd name="connsiteY20" fmla="*/ 401283 h 2091937"/>
                      <a:gd name="connsiteX21" fmla="*/ 908931 w 5045646"/>
                      <a:gd name="connsiteY21" fmla="*/ 427597 h 2091937"/>
                      <a:gd name="connsiteX22" fmla="*/ 830206 w 5045646"/>
                      <a:gd name="connsiteY22" fmla="*/ 460489 h 2091937"/>
                      <a:gd name="connsiteX23" fmla="*/ 780107 w 5045646"/>
                      <a:gd name="connsiteY23" fmla="*/ 493381 h 2091937"/>
                      <a:gd name="connsiteX24" fmla="*/ 751479 w 5045646"/>
                      <a:gd name="connsiteY24" fmla="*/ 506538 h 2091937"/>
                      <a:gd name="connsiteX25" fmla="*/ 694224 w 5045646"/>
                      <a:gd name="connsiteY25" fmla="*/ 546009 h 2091937"/>
                      <a:gd name="connsiteX26" fmla="*/ 644125 w 5045646"/>
                      <a:gd name="connsiteY26" fmla="*/ 572322 h 2091937"/>
                      <a:gd name="connsiteX27" fmla="*/ 586870 w 5045646"/>
                      <a:gd name="connsiteY27" fmla="*/ 611793 h 2091937"/>
                      <a:gd name="connsiteX28" fmla="*/ 558242 w 5045646"/>
                      <a:gd name="connsiteY28" fmla="*/ 631528 h 2091937"/>
                      <a:gd name="connsiteX29" fmla="*/ 529613 w 5045646"/>
                      <a:gd name="connsiteY29" fmla="*/ 651263 h 2091937"/>
                      <a:gd name="connsiteX30" fmla="*/ 508143 w 5045646"/>
                      <a:gd name="connsiteY30" fmla="*/ 670998 h 2091937"/>
                      <a:gd name="connsiteX31" fmla="*/ 436574 w 5045646"/>
                      <a:gd name="connsiteY31" fmla="*/ 723626 h 2091937"/>
                      <a:gd name="connsiteX32" fmla="*/ 415103 w 5045646"/>
                      <a:gd name="connsiteY32" fmla="*/ 736783 h 2091937"/>
                      <a:gd name="connsiteX33" fmla="*/ 372161 w 5045646"/>
                      <a:gd name="connsiteY33" fmla="*/ 789410 h 2091937"/>
                      <a:gd name="connsiteX34" fmla="*/ 350690 w 5045646"/>
                      <a:gd name="connsiteY34" fmla="*/ 809145 h 2091937"/>
                      <a:gd name="connsiteX35" fmla="*/ 336376 w 5045646"/>
                      <a:gd name="connsiteY35" fmla="*/ 828880 h 2091937"/>
                      <a:gd name="connsiteX36" fmla="*/ 286278 w 5045646"/>
                      <a:gd name="connsiteY36" fmla="*/ 874929 h 2091937"/>
                      <a:gd name="connsiteX37" fmla="*/ 243336 w 5045646"/>
                      <a:gd name="connsiteY37" fmla="*/ 914400 h 2091937"/>
                      <a:gd name="connsiteX38" fmla="*/ 221865 w 5045646"/>
                      <a:gd name="connsiteY38" fmla="*/ 934135 h 2091937"/>
                      <a:gd name="connsiteX39" fmla="*/ 200394 w 5045646"/>
                      <a:gd name="connsiteY39" fmla="*/ 967027 h 2091937"/>
                      <a:gd name="connsiteX40" fmla="*/ 178924 w 5045646"/>
                      <a:gd name="connsiteY40" fmla="*/ 980184 h 2091937"/>
                      <a:gd name="connsiteX41" fmla="*/ 164610 w 5045646"/>
                      <a:gd name="connsiteY41" fmla="*/ 999919 h 2091937"/>
                      <a:gd name="connsiteX42" fmla="*/ 157453 w 5045646"/>
                      <a:gd name="connsiteY42" fmla="*/ 1019655 h 2091937"/>
                      <a:gd name="connsiteX43" fmla="*/ 114511 w 5045646"/>
                      <a:gd name="connsiteY43" fmla="*/ 1072282 h 2091937"/>
                      <a:gd name="connsiteX44" fmla="*/ 107354 w 5045646"/>
                      <a:gd name="connsiteY44" fmla="*/ 1092017 h 2091937"/>
                      <a:gd name="connsiteX45" fmla="*/ 93040 w 5045646"/>
                      <a:gd name="connsiteY45" fmla="*/ 1118331 h 2091937"/>
                      <a:gd name="connsiteX46" fmla="*/ 85883 w 5045646"/>
                      <a:gd name="connsiteY46" fmla="*/ 1144645 h 2091937"/>
                      <a:gd name="connsiteX47" fmla="*/ 64412 w 5045646"/>
                      <a:gd name="connsiteY47" fmla="*/ 1177537 h 2091937"/>
                      <a:gd name="connsiteX48" fmla="*/ 28628 w 5045646"/>
                      <a:gd name="connsiteY48" fmla="*/ 1289370 h 2091937"/>
                      <a:gd name="connsiteX49" fmla="*/ 21471 w 5045646"/>
                      <a:gd name="connsiteY49" fmla="*/ 1335419 h 2091937"/>
                      <a:gd name="connsiteX50" fmla="*/ 14314 w 5045646"/>
                      <a:gd name="connsiteY50" fmla="*/ 1355154 h 2091937"/>
                      <a:gd name="connsiteX51" fmla="*/ 0 w 5045646"/>
                      <a:gd name="connsiteY51" fmla="*/ 1420938 h 2091937"/>
                      <a:gd name="connsiteX52" fmla="*/ 7157 w 5045646"/>
                      <a:gd name="connsiteY52" fmla="*/ 1618291 h 2091937"/>
                      <a:gd name="connsiteX53" fmla="*/ 28628 w 5045646"/>
                      <a:gd name="connsiteY53" fmla="*/ 1769594 h 2091937"/>
                      <a:gd name="connsiteX54" fmla="*/ 50098 w 5045646"/>
                      <a:gd name="connsiteY54" fmla="*/ 1815643 h 2091937"/>
                      <a:gd name="connsiteX55" fmla="*/ 64412 w 5045646"/>
                      <a:gd name="connsiteY55" fmla="*/ 1848535 h 2091937"/>
                      <a:gd name="connsiteX56" fmla="*/ 71570 w 5045646"/>
                      <a:gd name="connsiteY56" fmla="*/ 1868270 h 2091937"/>
                      <a:gd name="connsiteX57" fmla="*/ 107354 w 5045646"/>
                      <a:gd name="connsiteY57" fmla="*/ 1920898 h 2091937"/>
                      <a:gd name="connsiteX58" fmla="*/ 135982 w 5045646"/>
                      <a:gd name="connsiteY58" fmla="*/ 1940633 h 2091937"/>
                      <a:gd name="connsiteX59" fmla="*/ 150296 w 5045646"/>
                      <a:gd name="connsiteY59" fmla="*/ 1960368 h 2091937"/>
                      <a:gd name="connsiteX60" fmla="*/ 193238 w 5045646"/>
                      <a:gd name="connsiteY60" fmla="*/ 1999839 h 2091937"/>
                      <a:gd name="connsiteX61" fmla="*/ 279121 w 5045646"/>
                      <a:gd name="connsiteY61" fmla="*/ 2052466 h 2091937"/>
                      <a:gd name="connsiteX62" fmla="*/ 322062 w 5045646"/>
                      <a:gd name="connsiteY62" fmla="*/ 2065623 h 2091937"/>
                      <a:gd name="connsiteX63" fmla="*/ 350690 w 5045646"/>
                      <a:gd name="connsiteY63" fmla="*/ 2078780 h 2091937"/>
                      <a:gd name="connsiteX64" fmla="*/ 436574 w 5045646"/>
                      <a:gd name="connsiteY64" fmla="*/ 2091937 h 2091937"/>
                      <a:gd name="connsiteX65" fmla="*/ 508143 w 5045646"/>
                      <a:gd name="connsiteY65" fmla="*/ 2085358 h 2091937"/>
                      <a:gd name="connsiteX66" fmla="*/ 622654 w 5045646"/>
                      <a:gd name="connsiteY66" fmla="*/ 2078780 h 2091937"/>
                      <a:gd name="connsiteX67" fmla="*/ 679910 w 5045646"/>
                      <a:gd name="connsiteY67" fmla="*/ 2065623 h 2091937"/>
                      <a:gd name="connsiteX68" fmla="*/ 722852 w 5045646"/>
                      <a:gd name="connsiteY68" fmla="*/ 2059045 h 2091937"/>
                      <a:gd name="connsiteX69" fmla="*/ 772949 w 5045646"/>
                      <a:gd name="connsiteY69" fmla="*/ 2039309 h 2091937"/>
                      <a:gd name="connsiteX70" fmla="*/ 815892 w 5045646"/>
                      <a:gd name="connsiteY70" fmla="*/ 2019574 h 2091937"/>
                      <a:gd name="connsiteX71" fmla="*/ 837362 w 5045646"/>
                      <a:gd name="connsiteY71" fmla="*/ 2006417 h 2091937"/>
                      <a:gd name="connsiteX72" fmla="*/ 858833 w 5045646"/>
                      <a:gd name="connsiteY72" fmla="*/ 1999839 h 2091937"/>
                      <a:gd name="connsiteX73" fmla="*/ 908931 w 5045646"/>
                      <a:gd name="connsiteY73" fmla="*/ 1973525 h 2091937"/>
                      <a:gd name="connsiteX74" fmla="*/ 930403 w 5045646"/>
                      <a:gd name="connsiteY74" fmla="*/ 1960368 h 2091937"/>
                      <a:gd name="connsiteX75" fmla="*/ 994815 w 5045646"/>
                      <a:gd name="connsiteY75" fmla="*/ 1934055 h 2091937"/>
                      <a:gd name="connsiteX76" fmla="*/ 1023443 w 5045646"/>
                      <a:gd name="connsiteY76" fmla="*/ 1920898 h 2091937"/>
                      <a:gd name="connsiteX77" fmla="*/ 1059227 w 5045646"/>
                      <a:gd name="connsiteY77" fmla="*/ 1907741 h 2091937"/>
                      <a:gd name="connsiteX78" fmla="*/ 1087856 w 5045646"/>
                      <a:gd name="connsiteY78" fmla="*/ 1888006 h 2091937"/>
                      <a:gd name="connsiteX79" fmla="*/ 1152268 w 5045646"/>
                      <a:gd name="connsiteY79" fmla="*/ 1855114 h 2091937"/>
                      <a:gd name="connsiteX80" fmla="*/ 1180895 w 5045646"/>
                      <a:gd name="connsiteY80" fmla="*/ 1835378 h 2091937"/>
                      <a:gd name="connsiteX81" fmla="*/ 1216680 w 5045646"/>
                      <a:gd name="connsiteY81" fmla="*/ 1815643 h 2091937"/>
                      <a:gd name="connsiteX82" fmla="*/ 1245308 w 5045646"/>
                      <a:gd name="connsiteY82" fmla="*/ 1795908 h 2091937"/>
                      <a:gd name="connsiteX83" fmla="*/ 1295407 w 5045646"/>
                      <a:gd name="connsiteY83" fmla="*/ 1776173 h 2091937"/>
                      <a:gd name="connsiteX84" fmla="*/ 1331191 w 5045646"/>
                      <a:gd name="connsiteY84" fmla="*/ 1756437 h 2091937"/>
                      <a:gd name="connsiteX85" fmla="*/ 1359820 w 5045646"/>
                      <a:gd name="connsiteY85" fmla="*/ 1736702 h 2091937"/>
                      <a:gd name="connsiteX86" fmla="*/ 1388447 w 5045646"/>
                      <a:gd name="connsiteY86" fmla="*/ 1730124 h 2091937"/>
                      <a:gd name="connsiteX87" fmla="*/ 1445703 w 5045646"/>
                      <a:gd name="connsiteY87" fmla="*/ 1703810 h 2091937"/>
                      <a:gd name="connsiteX88" fmla="*/ 1481487 w 5045646"/>
                      <a:gd name="connsiteY88" fmla="*/ 1684075 h 2091937"/>
                      <a:gd name="connsiteX89" fmla="*/ 1553057 w 5045646"/>
                      <a:gd name="connsiteY89" fmla="*/ 1651183 h 2091937"/>
                      <a:gd name="connsiteX90" fmla="*/ 1581685 w 5045646"/>
                      <a:gd name="connsiteY90" fmla="*/ 1638026 h 2091937"/>
                      <a:gd name="connsiteX91" fmla="*/ 1624626 w 5045646"/>
                      <a:gd name="connsiteY91" fmla="*/ 1618291 h 2091937"/>
                      <a:gd name="connsiteX92" fmla="*/ 1681881 w 5045646"/>
                      <a:gd name="connsiteY92" fmla="*/ 1591977 h 2091937"/>
                      <a:gd name="connsiteX93" fmla="*/ 1710509 w 5045646"/>
                      <a:gd name="connsiteY93" fmla="*/ 1578820 h 2091937"/>
                      <a:gd name="connsiteX94" fmla="*/ 1782079 w 5045646"/>
                      <a:gd name="connsiteY94" fmla="*/ 1559085 h 2091937"/>
                      <a:gd name="connsiteX95" fmla="*/ 1810707 w 5045646"/>
                      <a:gd name="connsiteY95" fmla="*/ 1545928 h 2091937"/>
                      <a:gd name="connsiteX96" fmla="*/ 1882276 w 5045646"/>
                      <a:gd name="connsiteY96" fmla="*/ 1532771 h 2091937"/>
                      <a:gd name="connsiteX97" fmla="*/ 1910904 w 5045646"/>
                      <a:gd name="connsiteY97" fmla="*/ 1519614 h 2091937"/>
                      <a:gd name="connsiteX98" fmla="*/ 1953845 w 5045646"/>
                      <a:gd name="connsiteY98" fmla="*/ 1513036 h 2091937"/>
                      <a:gd name="connsiteX99" fmla="*/ 2018258 w 5045646"/>
                      <a:gd name="connsiteY99" fmla="*/ 1499879 h 2091937"/>
                      <a:gd name="connsiteX100" fmla="*/ 2132769 w 5045646"/>
                      <a:gd name="connsiteY100" fmla="*/ 1466987 h 2091937"/>
                      <a:gd name="connsiteX101" fmla="*/ 2182868 w 5045646"/>
                      <a:gd name="connsiteY101" fmla="*/ 1460409 h 2091937"/>
                      <a:gd name="connsiteX102" fmla="*/ 2218653 w 5045646"/>
                      <a:gd name="connsiteY102" fmla="*/ 1453830 h 2091937"/>
                      <a:gd name="connsiteX103" fmla="*/ 2283064 w 5045646"/>
                      <a:gd name="connsiteY103" fmla="*/ 1447252 h 2091937"/>
                      <a:gd name="connsiteX104" fmla="*/ 2318850 w 5045646"/>
                      <a:gd name="connsiteY104" fmla="*/ 1440673 h 2091937"/>
                      <a:gd name="connsiteX105" fmla="*/ 2991602 w 5045646"/>
                      <a:gd name="connsiteY105" fmla="*/ 1427516 h 2091937"/>
                      <a:gd name="connsiteX106" fmla="*/ 3599942 w 5045646"/>
                      <a:gd name="connsiteY106" fmla="*/ 1440673 h 2091937"/>
                      <a:gd name="connsiteX107" fmla="*/ 3642884 w 5045646"/>
                      <a:gd name="connsiteY107" fmla="*/ 1447252 h 2091937"/>
                      <a:gd name="connsiteX108" fmla="*/ 3707297 w 5045646"/>
                      <a:gd name="connsiteY108" fmla="*/ 1453830 h 2091937"/>
                      <a:gd name="connsiteX109" fmla="*/ 3900534 w 5045646"/>
                      <a:gd name="connsiteY109" fmla="*/ 1466987 h 2091937"/>
                      <a:gd name="connsiteX110" fmla="*/ 4351421 w 5045646"/>
                      <a:gd name="connsiteY110" fmla="*/ 1466987 h 2091937"/>
                      <a:gd name="connsiteX111" fmla="*/ 4401520 w 5045646"/>
                      <a:gd name="connsiteY111" fmla="*/ 1460409 h 2091937"/>
                      <a:gd name="connsiteX112" fmla="*/ 4530345 w 5045646"/>
                      <a:gd name="connsiteY112" fmla="*/ 1447252 h 2091937"/>
                      <a:gd name="connsiteX113" fmla="*/ 4573287 w 5045646"/>
                      <a:gd name="connsiteY113" fmla="*/ 1434095 h 2091937"/>
                      <a:gd name="connsiteX114" fmla="*/ 4609071 w 5045646"/>
                      <a:gd name="connsiteY114" fmla="*/ 1414360 h 2091937"/>
                      <a:gd name="connsiteX115" fmla="*/ 4637699 w 5045646"/>
                      <a:gd name="connsiteY115" fmla="*/ 1401203 h 2091937"/>
                      <a:gd name="connsiteX116" fmla="*/ 4737897 w 5045646"/>
                      <a:gd name="connsiteY116" fmla="*/ 1348575 h 2091937"/>
                      <a:gd name="connsiteX117" fmla="*/ 4759367 w 5045646"/>
                      <a:gd name="connsiteY117" fmla="*/ 1322262 h 2091937"/>
                      <a:gd name="connsiteX118" fmla="*/ 4780838 w 5045646"/>
                      <a:gd name="connsiteY118" fmla="*/ 1309105 h 2091937"/>
                      <a:gd name="connsiteX119" fmla="*/ 4823780 w 5045646"/>
                      <a:gd name="connsiteY119" fmla="*/ 1263056 h 2091937"/>
                      <a:gd name="connsiteX120" fmla="*/ 4902506 w 5045646"/>
                      <a:gd name="connsiteY120" fmla="*/ 1177537 h 2091937"/>
                      <a:gd name="connsiteX121" fmla="*/ 4988389 w 5045646"/>
                      <a:gd name="connsiteY121" fmla="*/ 1065704 h 2091937"/>
                      <a:gd name="connsiteX122" fmla="*/ 5009860 w 5045646"/>
                      <a:gd name="connsiteY122" fmla="*/ 1019655 h 2091937"/>
                      <a:gd name="connsiteX123" fmla="*/ 5031331 w 5045646"/>
                      <a:gd name="connsiteY123" fmla="*/ 960449 h 2091937"/>
                      <a:gd name="connsiteX124" fmla="*/ 5045646 w 5045646"/>
                      <a:gd name="connsiteY124" fmla="*/ 855194 h 2091937"/>
                      <a:gd name="connsiteX125" fmla="*/ 5038488 w 5045646"/>
                      <a:gd name="connsiteY125" fmla="*/ 776253 h 2091937"/>
                      <a:gd name="connsiteX126" fmla="*/ 5024174 w 5045646"/>
                      <a:gd name="connsiteY126" fmla="*/ 703891 h 2091937"/>
                      <a:gd name="connsiteX127" fmla="*/ 5017017 w 5045646"/>
                      <a:gd name="connsiteY127" fmla="*/ 664420 h 2091937"/>
                      <a:gd name="connsiteX128" fmla="*/ 4959762 w 5045646"/>
                      <a:gd name="connsiteY128" fmla="*/ 598636 h 2091937"/>
                      <a:gd name="connsiteX129" fmla="*/ 4938291 w 5045646"/>
                      <a:gd name="connsiteY129" fmla="*/ 572322 h 2091937"/>
                      <a:gd name="connsiteX130" fmla="*/ 4859565 w 5045646"/>
                      <a:gd name="connsiteY130" fmla="*/ 506538 h 2091937"/>
                      <a:gd name="connsiteX131" fmla="*/ 4830937 w 5045646"/>
                      <a:gd name="connsiteY131" fmla="*/ 480224 h 2091937"/>
                      <a:gd name="connsiteX132" fmla="*/ 4766524 w 5045646"/>
                      <a:gd name="connsiteY132" fmla="*/ 434175 h 2091937"/>
                      <a:gd name="connsiteX133" fmla="*/ 4709269 w 5045646"/>
                      <a:gd name="connsiteY133" fmla="*/ 394705 h 2091937"/>
                      <a:gd name="connsiteX134" fmla="*/ 4666327 w 5045646"/>
                      <a:gd name="connsiteY134" fmla="*/ 361813 h 2091937"/>
                      <a:gd name="connsiteX135" fmla="*/ 4637699 w 5045646"/>
                      <a:gd name="connsiteY135" fmla="*/ 348656 h 2091937"/>
                      <a:gd name="connsiteX136" fmla="*/ 4587601 w 5045646"/>
                      <a:gd name="connsiteY136" fmla="*/ 322342 h 2091937"/>
                      <a:gd name="connsiteX137" fmla="*/ 4544659 w 5045646"/>
                      <a:gd name="connsiteY137" fmla="*/ 302607 h 2091937"/>
                      <a:gd name="connsiteX138" fmla="*/ 4458775 w 5045646"/>
                      <a:gd name="connsiteY138" fmla="*/ 256558 h 2091937"/>
                      <a:gd name="connsiteX139" fmla="*/ 4358578 w 5045646"/>
                      <a:gd name="connsiteY139" fmla="*/ 210509 h 2091937"/>
                      <a:gd name="connsiteX140" fmla="*/ 4315637 w 5045646"/>
                      <a:gd name="connsiteY140" fmla="*/ 190774 h 2091937"/>
                      <a:gd name="connsiteX141" fmla="*/ 4265538 w 5045646"/>
                      <a:gd name="connsiteY141" fmla="*/ 171039 h 2091937"/>
                      <a:gd name="connsiteX142" fmla="*/ 4222597 w 5045646"/>
                      <a:gd name="connsiteY142" fmla="*/ 151304 h 2091937"/>
                      <a:gd name="connsiteX143" fmla="*/ 4165341 w 5045646"/>
                      <a:gd name="connsiteY143" fmla="*/ 138147 h 2091937"/>
                      <a:gd name="connsiteX144" fmla="*/ 4122400 w 5045646"/>
                      <a:gd name="connsiteY144" fmla="*/ 124990 h 2091937"/>
                      <a:gd name="connsiteX145" fmla="*/ 4029359 w 5045646"/>
                      <a:gd name="connsiteY145" fmla="*/ 105255 h 2091937"/>
                      <a:gd name="connsiteX146" fmla="*/ 3972104 w 5045646"/>
                      <a:gd name="connsiteY146" fmla="*/ 98676 h 2091937"/>
                      <a:gd name="connsiteX147" fmla="*/ 3929161 w 5045646"/>
                      <a:gd name="connsiteY147" fmla="*/ 85519 h 2091937"/>
                      <a:gd name="connsiteX148" fmla="*/ 3871906 w 5045646"/>
                      <a:gd name="connsiteY148" fmla="*/ 78941 h 2091937"/>
                      <a:gd name="connsiteX149" fmla="*/ 3821807 w 5045646"/>
                      <a:gd name="connsiteY149" fmla="*/ 72362 h 2091937"/>
                      <a:gd name="connsiteX150" fmla="*/ 3721610 w 5045646"/>
                      <a:gd name="connsiteY150" fmla="*/ 59206 h 2091937"/>
                      <a:gd name="connsiteX151" fmla="*/ 3607100 w 5045646"/>
                      <a:gd name="connsiteY151" fmla="*/ 46049 h 2091937"/>
                      <a:gd name="connsiteX152" fmla="*/ 3514059 w 5045646"/>
                      <a:gd name="connsiteY152" fmla="*/ 39470 h 2091937"/>
                      <a:gd name="connsiteX153" fmla="*/ 3471118 w 5045646"/>
                      <a:gd name="connsiteY153" fmla="*/ 32892 h 2091937"/>
                      <a:gd name="connsiteX154" fmla="*/ 3378077 w 5045646"/>
                      <a:gd name="connsiteY154" fmla="*/ 19735 h 2091937"/>
                      <a:gd name="connsiteX155" fmla="*/ 3242095 w 5045646"/>
                      <a:gd name="connsiteY155" fmla="*/ 13157 h 2091937"/>
                      <a:gd name="connsiteX156" fmla="*/ 3127584 w 5045646"/>
                      <a:gd name="connsiteY156" fmla="*/ 0 h 2091937"/>
                      <a:gd name="connsiteX157" fmla="*/ 2819836 w 5045646"/>
                      <a:gd name="connsiteY157" fmla="*/ 6578 h 2091937"/>
                      <a:gd name="connsiteX158" fmla="*/ 2640912 w 5045646"/>
                      <a:gd name="connsiteY158" fmla="*/ 13157 h 2091937"/>
                      <a:gd name="connsiteX159" fmla="*/ 2440518 w 5045646"/>
                      <a:gd name="connsiteY159" fmla="*/ 19735 h 2091937"/>
                      <a:gd name="connsiteX160" fmla="*/ 2333163 w 5045646"/>
                      <a:gd name="connsiteY160" fmla="*/ 32892 h 2091937"/>
                      <a:gd name="connsiteX161" fmla="*/ 2304536 w 5045646"/>
                      <a:gd name="connsiteY161" fmla="*/ 39470 h 2091937"/>
                      <a:gd name="connsiteX162" fmla="*/ 2168554 w 5045646"/>
                      <a:gd name="connsiteY162" fmla="*/ 52627 h 2091937"/>
                      <a:gd name="connsiteX163" fmla="*/ 2061200 w 5045646"/>
                      <a:gd name="connsiteY163" fmla="*/ 72362 h 2091937"/>
                      <a:gd name="connsiteX164" fmla="*/ 2032572 w 5045646"/>
                      <a:gd name="connsiteY164" fmla="*/ 78941 h 2091937"/>
                      <a:gd name="connsiteX165" fmla="*/ 2003944 w 5045646"/>
                      <a:gd name="connsiteY165" fmla="*/ 92098 h 2091937"/>
                      <a:gd name="connsiteX166" fmla="*/ 1939531 w 5045646"/>
                      <a:gd name="connsiteY166" fmla="*/ 98676 h 2091937"/>
                      <a:gd name="connsiteX167" fmla="*/ 1889433 w 5045646"/>
                      <a:gd name="connsiteY167" fmla="*/ 105255 h 2091937"/>
                      <a:gd name="connsiteX168" fmla="*/ 1860805 w 5045646"/>
                      <a:gd name="connsiteY168" fmla="*/ 111833 h 2091937"/>
                      <a:gd name="connsiteX169" fmla="*/ 1860805 w 5045646"/>
                      <a:gd name="connsiteY169" fmla="*/ 105255 h 209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</a:cxnLst>
                    <a:rect l="l" t="t" r="r" b="b"/>
                    <a:pathLst>
                      <a:path w="5045646" h="2091937" fill="none" extrusionOk="0">
                        <a:moveTo>
                          <a:pt x="1860805" y="105255"/>
                        </a:moveTo>
                        <a:lnTo>
                          <a:pt x="1860805" y="105255"/>
                        </a:lnTo>
                        <a:cubicBezTo>
                          <a:pt x="1815521" y="114985"/>
                          <a:pt x="1771177" y="111744"/>
                          <a:pt x="1724823" y="118411"/>
                        </a:cubicBezTo>
                        <a:cubicBezTo>
                          <a:pt x="1716820" y="118895"/>
                          <a:pt x="1709432" y="122280"/>
                          <a:pt x="1703353" y="124990"/>
                        </a:cubicBezTo>
                        <a:cubicBezTo>
                          <a:pt x="1683503" y="129355"/>
                          <a:pt x="1666060" y="133598"/>
                          <a:pt x="1646097" y="138147"/>
                        </a:cubicBezTo>
                        <a:cubicBezTo>
                          <a:pt x="1628769" y="144394"/>
                          <a:pt x="1612371" y="141805"/>
                          <a:pt x="1588841" y="151304"/>
                        </a:cubicBezTo>
                        <a:cubicBezTo>
                          <a:pt x="1579052" y="153406"/>
                          <a:pt x="1569583" y="154485"/>
                          <a:pt x="1560213" y="157882"/>
                        </a:cubicBezTo>
                        <a:cubicBezTo>
                          <a:pt x="1544431" y="164456"/>
                          <a:pt x="1525734" y="172888"/>
                          <a:pt x="1510115" y="177617"/>
                        </a:cubicBezTo>
                        <a:cubicBezTo>
                          <a:pt x="1498668" y="181345"/>
                          <a:pt x="1484619" y="181697"/>
                          <a:pt x="1474330" y="184196"/>
                        </a:cubicBezTo>
                        <a:cubicBezTo>
                          <a:pt x="1460763" y="186742"/>
                          <a:pt x="1450705" y="191230"/>
                          <a:pt x="1438545" y="197352"/>
                        </a:cubicBezTo>
                        <a:cubicBezTo>
                          <a:pt x="1430960" y="200729"/>
                          <a:pt x="1423464" y="200886"/>
                          <a:pt x="1417075" y="203931"/>
                        </a:cubicBezTo>
                        <a:cubicBezTo>
                          <a:pt x="1392801" y="210657"/>
                          <a:pt x="1369113" y="220024"/>
                          <a:pt x="1345505" y="230245"/>
                        </a:cubicBezTo>
                        <a:cubicBezTo>
                          <a:pt x="1337961" y="234464"/>
                          <a:pt x="1330565" y="240995"/>
                          <a:pt x="1324035" y="243401"/>
                        </a:cubicBezTo>
                        <a:cubicBezTo>
                          <a:pt x="1308588" y="250398"/>
                          <a:pt x="1293238" y="255480"/>
                          <a:pt x="1273936" y="263137"/>
                        </a:cubicBezTo>
                        <a:cubicBezTo>
                          <a:pt x="1266658" y="266944"/>
                          <a:pt x="1260561" y="272244"/>
                          <a:pt x="1252465" y="276293"/>
                        </a:cubicBezTo>
                        <a:cubicBezTo>
                          <a:pt x="1237328" y="282925"/>
                          <a:pt x="1210604" y="285016"/>
                          <a:pt x="1195209" y="289450"/>
                        </a:cubicBezTo>
                        <a:cubicBezTo>
                          <a:pt x="1097989" y="315891"/>
                          <a:pt x="1219437" y="279722"/>
                          <a:pt x="1109326" y="328921"/>
                        </a:cubicBezTo>
                        <a:cubicBezTo>
                          <a:pt x="1102967" y="332518"/>
                          <a:pt x="1095342" y="331981"/>
                          <a:pt x="1087856" y="335499"/>
                        </a:cubicBezTo>
                        <a:cubicBezTo>
                          <a:pt x="1066536" y="341948"/>
                          <a:pt x="1049423" y="345765"/>
                          <a:pt x="1030599" y="355234"/>
                        </a:cubicBezTo>
                        <a:cubicBezTo>
                          <a:pt x="1022521" y="359114"/>
                          <a:pt x="1016376" y="364499"/>
                          <a:pt x="1009129" y="368391"/>
                        </a:cubicBezTo>
                        <a:cubicBezTo>
                          <a:pt x="986061" y="380399"/>
                          <a:pt x="961883" y="385035"/>
                          <a:pt x="937559" y="401283"/>
                        </a:cubicBezTo>
                        <a:cubicBezTo>
                          <a:pt x="928596" y="409090"/>
                          <a:pt x="920809" y="419078"/>
                          <a:pt x="908931" y="427597"/>
                        </a:cubicBezTo>
                        <a:cubicBezTo>
                          <a:pt x="856144" y="470256"/>
                          <a:pt x="877628" y="436850"/>
                          <a:pt x="830206" y="460489"/>
                        </a:cubicBezTo>
                        <a:cubicBezTo>
                          <a:pt x="812366" y="468598"/>
                          <a:pt x="798969" y="486756"/>
                          <a:pt x="780107" y="493381"/>
                        </a:cubicBezTo>
                        <a:cubicBezTo>
                          <a:pt x="771255" y="499058"/>
                          <a:pt x="761290" y="501202"/>
                          <a:pt x="751479" y="506538"/>
                        </a:cubicBezTo>
                        <a:cubicBezTo>
                          <a:pt x="729057" y="515781"/>
                          <a:pt x="711627" y="536067"/>
                          <a:pt x="694224" y="546009"/>
                        </a:cubicBezTo>
                        <a:cubicBezTo>
                          <a:pt x="677344" y="556107"/>
                          <a:pt x="660836" y="562148"/>
                          <a:pt x="644125" y="572322"/>
                        </a:cubicBezTo>
                        <a:cubicBezTo>
                          <a:pt x="624631" y="585649"/>
                          <a:pt x="605066" y="597962"/>
                          <a:pt x="586870" y="611793"/>
                        </a:cubicBezTo>
                        <a:cubicBezTo>
                          <a:pt x="583460" y="616158"/>
                          <a:pt x="563946" y="626656"/>
                          <a:pt x="558242" y="631528"/>
                        </a:cubicBezTo>
                        <a:cubicBezTo>
                          <a:pt x="548314" y="638432"/>
                          <a:pt x="538895" y="643740"/>
                          <a:pt x="529613" y="651263"/>
                        </a:cubicBezTo>
                        <a:cubicBezTo>
                          <a:pt x="522583" y="657114"/>
                          <a:pt x="516207" y="664084"/>
                          <a:pt x="508143" y="670998"/>
                        </a:cubicBezTo>
                        <a:cubicBezTo>
                          <a:pt x="485814" y="690473"/>
                          <a:pt x="457627" y="709623"/>
                          <a:pt x="436574" y="723626"/>
                        </a:cubicBezTo>
                        <a:cubicBezTo>
                          <a:pt x="429704" y="728347"/>
                          <a:pt x="422029" y="732599"/>
                          <a:pt x="415103" y="736783"/>
                        </a:cubicBezTo>
                        <a:cubicBezTo>
                          <a:pt x="398215" y="760229"/>
                          <a:pt x="396292" y="763593"/>
                          <a:pt x="372161" y="789410"/>
                        </a:cubicBezTo>
                        <a:cubicBezTo>
                          <a:pt x="366346" y="797975"/>
                          <a:pt x="357337" y="801838"/>
                          <a:pt x="350690" y="809145"/>
                        </a:cubicBezTo>
                        <a:cubicBezTo>
                          <a:pt x="344951" y="815076"/>
                          <a:pt x="341422" y="824413"/>
                          <a:pt x="336376" y="828880"/>
                        </a:cubicBezTo>
                        <a:cubicBezTo>
                          <a:pt x="320550" y="846006"/>
                          <a:pt x="300209" y="857774"/>
                          <a:pt x="286278" y="874929"/>
                        </a:cubicBezTo>
                        <a:cubicBezTo>
                          <a:pt x="273127" y="889869"/>
                          <a:pt x="259428" y="901051"/>
                          <a:pt x="243336" y="914400"/>
                        </a:cubicBezTo>
                        <a:cubicBezTo>
                          <a:pt x="235585" y="919767"/>
                          <a:pt x="227579" y="927230"/>
                          <a:pt x="221865" y="934135"/>
                        </a:cubicBezTo>
                        <a:cubicBezTo>
                          <a:pt x="215821" y="944444"/>
                          <a:pt x="210822" y="957543"/>
                          <a:pt x="200394" y="967027"/>
                        </a:cubicBezTo>
                        <a:cubicBezTo>
                          <a:pt x="194624" y="973398"/>
                          <a:pt x="187612" y="975491"/>
                          <a:pt x="178924" y="980184"/>
                        </a:cubicBezTo>
                        <a:cubicBezTo>
                          <a:pt x="173471" y="985605"/>
                          <a:pt x="168452" y="993201"/>
                          <a:pt x="164610" y="999919"/>
                        </a:cubicBezTo>
                        <a:cubicBezTo>
                          <a:pt x="161208" y="1006033"/>
                          <a:pt x="161131" y="1013572"/>
                          <a:pt x="157453" y="1019655"/>
                        </a:cubicBezTo>
                        <a:cubicBezTo>
                          <a:pt x="124838" y="1081481"/>
                          <a:pt x="168753" y="974664"/>
                          <a:pt x="114511" y="1072282"/>
                        </a:cubicBezTo>
                        <a:cubicBezTo>
                          <a:pt x="111714" y="1077698"/>
                          <a:pt x="109467" y="1085602"/>
                          <a:pt x="107354" y="1092017"/>
                        </a:cubicBezTo>
                        <a:cubicBezTo>
                          <a:pt x="102617" y="1101290"/>
                          <a:pt x="96439" y="1108895"/>
                          <a:pt x="93040" y="1118331"/>
                        </a:cubicBezTo>
                        <a:cubicBezTo>
                          <a:pt x="89165" y="1127473"/>
                          <a:pt x="89830" y="1134949"/>
                          <a:pt x="85883" y="1144645"/>
                        </a:cubicBezTo>
                        <a:cubicBezTo>
                          <a:pt x="79746" y="1155790"/>
                          <a:pt x="70209" y="1164699"/>
                          <a:pt x="64412" y="1177537"/>
                        </a:cubicBezTo>
                        <a:cubicBezTo>
                          <a:pt x="48644" y="1220746"/>
                          <a:pt x="35388" y="1250739"/>
                          <a:pt x="28628" y="1289370"/>
                        </a:cubicBezTo>
                        <a:cubicBezTo>
                          <a:pt x="25950" y="1305723"/>
                          <a:pt x="25680" y="1318608"/>
                          <a:pt x="21471" y="1335419"/>
                        </a:cubicBezTo>
                        <a:cubicBezTo>
                          <a:pt x="20981" y="1341579"/>
                          <a:pt x="16466" y="1348655"/>
                          <a:pt x="14314" y="1355154"/>
                        </a:cubicBezTo>
                        <a:cubicBezTo>
                          <a:pt x="4438" y="1382462"/>
                          <a:pt x="6966" y="1390412"/>
                          <a:pt x="0" y="1420938"/>
                        </a:cubicBezTo>
                        <a:cubicBezTo>
                          <a:pt x="-2264" y="1475898"/>
                          <a:pt x="4038" y="1551711"/>
                          <a:pt x="7157" y="1618291"/>
                        </a:cubicBezTo>
                        <a:cubicBezTo>
                          <a:pt x="16381" y="1657243"/>
                          <a:pt x="17849" y="1724754"/>
                          <a:pt x="28628" y="1769594"/>
                        </a:cubicBezTo>
                        <a:cubicBezTo>
                          <a:pt x="42506" y="1809746"/>
                          <a:pt x="26031" y="1768003"/>
                          <a:pt x="50098" y="1815643"/>
                        </a:cubicBezTo>
                        <a:cubicBezTo>
                          <a:pt x="54713" y="1826977"/>
                          <a:pt x="61478" y="1837385"/>
                          <a:pt x="64412" y="1848535"/>
                        </a:cubicBezTo>
                        <a:cubicBezTo>
                          <a:pt x="66740" y="1854053"/>
                          <a:pt x="67986" y="1860670"/>
                          <a:pt x="71570" y="1868270"/>
                        </a:cubicBezTo>
                        <a:cubicBezTo>
                          <a:pt x="79379" y="1886882"/>
                          <a:pt x="89598" y="1907065"/>
                          <a:pt x="107354" y="1920898"/>
                        </a:cubicBezTo>
                        <a:cubicBezTo>
                          <a:pt x="117459" y="1929063"/>
                          <a:pt x="125805" y="1931941"/>
                          <a:pt x="135982" y="1940633"/>
                        </a:cubicBezTo>
                        <a:cubicBezTo>
                          <a:pt x="141781" y="1946252"/>
                          <a:pt x="144810" y="1954448"/>
                          <a:pt x="150296" y="1960368"/>
                        </a:cubicBezTo>
                        <a:cubicBezTo>
                          <a:pt x="163974" y="1972733"/>
                          <a:pt x="176546" y="1983712"/>
                          <a:pt x="193238" y="1999839"/>
                        </a:cubicBezTo>
                        <a:cubicBezTo>
                          <a:pt x="224715" y="2029831"/>
                          <a:pt x="227552" y="2037562"/>
                          <a:pt x="279121" y="2052466"/>
                        </a:cubicBezTo>
                        <a:cubicBezTo>
                          <a:pt x="292646" y="2055168"/>
                          <a:pt x="308638" y="2061422"/>
                          <a:pt x="322062" y="2065623"/>
                        </a:cubicBezTo>
                        <a:cubicBezTo>
                          <a:pt x="330774" y="2068950"/>
                          <a:pt x="340370" y="2076158"/>
                          <a:pt x="350690" y="2078780"/>
                        </a:cubicBezTo>
                        <a:cubicBezTo>
                          <a:pt x="378846" y="2085249"/>
                          <a:pt x="436573" y="2091937"/>
                          <a:pt x="436574" y="2091937"/>
                        </a:cubicBezTo>
                        <a:cubicBezTo>
                          <a:pt x="461925" y="2091012"/>
                          <a:pt x="486913" y="2085316"/>
                          <a:pt x="508143" y="2085358"/>
                        </a:cubicBezTo>
                        <a:cubicBezTo>
                          <a:pt x="542677" y="2083832"/>
                          <a:pt x="578823" y="2080815"/>
                          <a:pt x="622654" y="2078780"/>
                        </a:cubicBezTo>
                        <a:cubicBezTo>
                          <a:pt x="641645" y="2076997"/>
                          <a:pt x="660448" y="2068848"/>
                          <a:pt x="679910" y="2065623"/>
                        </a:cubicBezTo>
                        <a:cubicBezTo>
                          <a:pt x="693811" y="2061449"/>
                          <a:pt x="708224" y="2061698"/>
                          <a:pt x="722852" y="2059045"/>
                        </a:cubicBezTo>
                        <a:cubicBezTo>
                          <a:pt x="858696" y="2005308"/>
                          <a:pt x="676996" y="2078666"/>
                          <a:pt x="772949" y="2039309"/>
                        </a:cubicBezTo>
                        <a:cubicBezTo>
                          <a:pt x="787629" y="2035214"/>
                          <a:pt x="801669" y="2023684"/>
                          <a:pt x="815892" y="2019574"/>
                        </a:cubicBezTo>
                        <a:cubicBezTo>
                          <a:pt x="824666" y="2014801"/>
                          <a:pt x="829808" y="2009349"/>
                          <a:pt x="837362" y="2006417"/>
                        </a:cubicBezTo>
                        <a:cubicBezTo>
                          <a:pt x="843802" y="2002437"/>
                          <a:pt x="851377" y="2002494"/>
                          <a:pt x="858833" y="1999839"/>
                        </a:cubicBezTo>
                        <a:cubicBezTo>
                          <a:pt x="875962" y="1992234"/>
                          <a:pt x="893971" y="1981837"/>
                          <a:pt x="908931" y="1973525"/>
                        </a:cubicBezTo>
                        <a:cubicBezTo>
                          <a:pt x="916203" y="1969232"/>
                          <a:pt x="922943" y="1963219"/>
                          <a:pt x="930403" y="1960368"/>
                        </a:cubicBezTo>
                        <a:cubicBezTo>
                          <a:pt x="953399" y="1951889"/>
                          <a:pt x="973104" y="1943888"/>
                          <a:pt x="994815" y="1934055"/>
                        </a:cubicBezTo>
                        <a:cubicBezTo>
                          <a:pt x="1003783" y="1930222"/>
                          <a:pt x="1013189" y="1923799"/>
                          <a:pt x="1023443" y="1920898"/>
                        </a:cubicBezTo>
                        <a:cubicBezTo>
                          <a:pt x="1035370" y="1915759"/>
                          <a:pt x="1047613" y="1912411"/>
                          <a:pt x="1059227" y="1907741"/>
                        </a:cubicBezTo>
                        <a:cubicBezTo>
                          <a:pt x="1068299" y="1901352"/>
                          <a:pt x="1078635" y="1892755"/>
                          <a:pt x="1087856" y="1888006"/>
                        </a:cubicBezTo>
                        <a:cubicBezTo>
                          <a:pt x="1110295" y="1872118"/>
                          <a:pt x="1129482" y="1865619"/>
                          <a:pt x="1152268" y="1855114"/>
                        </a:cubicBezTo>
                        <a:cubicBezTo>
                          <a:pt x="1161305" y="1849935"/>
                          <a:pt x="1172479" y="1842029"/>
                          <a:pt x="1180895" y="1835378"/>
                        </a:cubicBezTo>
                        <a:cubicBezTo>
                          <a:pt x="1193016" y="1828050"/>
                          <a:pt x="1205742" y="1821563"/>
                          <a:pt x="1216680" y="1815643"/>
                        </a:cubicBezTo>
                        <a:cubicBezTo>
                          <a:pt x="1225417" y="1811235"/>
                          <a:pt x="1234890" y="1802262"/>
                          <a:pt x="1245308" y="1795908"/>
                        </a:cubicBezTo>
                        <a:cubicBezTo>
                          <a:pt x="1261545" y="1788590"/>
                          <a:pt x="1278895" y="1782020"/>
                          <a:pt x="1295407" y="1776173"/>
                        </a:cubicBezTo>
                        <a:cubicBezTo>
                          <a:pt x="1305852" y="1771777"/>
                          <a:pt x="1318051" y="1764599"/>
                          <a:pt x="1331191" y="1756437"/>
                        </a:cubicBezTo>
                        <a:cubicBezTo>
                          <a:pt x="1341915" y="1748472"/>
                          <a:pt x="1348323" y="1741174"/>
                          <a:pt x="1359820" y="1736702"/>
                        </a:cubicBezTo>
                        <a:cubicBezTo>
                          <a:pt x="1368039" y="1733866"/>
                          <a:pt x="1377909" y="1732707"/>
                          <a:pt x="1388447" y="1730124"/>
                        </a:cubicBezTo>
                        <a:cubicBezTo>
                          <a:pt x="1407277" y="1721963"/>
                          <a:pt x="1427310" y="1714383"/>
                          <a:pt x="1445703" y="1703810"/>
                        </a:cubicBezTo>
                        <a:cubicBezTo>
                          <a:pt x="1459076" y="1696690"/>
                          <a:pt x="1467843" y="1688111"/>
                          <a:pt x="1481487" y="1684075"/>
                        </a:cubicBezTo>
                        <a:cubicBezTo>
                          <a:pt x="1508226" y="1670081"/>
                          <a:pt x="1529169" y="1659006"/>
                          <a:pt x="1553057" y="1651183"/>
                        </a:cubicBezTo>
                        <a:cubicBezTo>
                          <a:pt x="1558202" y="1648002"/>
                          <a:pt x="1571300" y="1640604"/>
                          <a:pt x="1581685" y="1638026"/>
                        </a:cubicBezTo>
                        <a:cubicBezTo>
                          <a:pt x="1596275" y="1631828"/>
                          <a:pt x="1610387" y="1624796"/>
                          <a:pt x="1624626" y="1618291"/>
                        </a:cubicBezTo>
                        <a:cubicBezTo>
                          <a:pt x="1662362" y="1592274"/>
                          <a:pt x="1628337" y="1613632"/>
                          <a:pt x="1681881" y="1591977"/>
                        </a:cubicBezTo>
                        <a:cubicBezTo>
                          <a:pt x="1693168" y="1588011"/>
                          <a:pt x="1702079" y="1582053"/>
                          <a:pt x="1710509" y="1578820"/>
                        </a:cubicBezTo>
                        <a:cubicBezTo>
                          <a:pt x="1736902" y="1567021"/>
                          <a:pt x="1755810" y="1564927"/>
                          <a:pt x="1782079" y="1559085"/>
                        </a:cubicBezTo>
                        <a:cubicBezTo>
                          <a:pt x="1792939" y="1555305"/>
                          <a:pt x="1801514" y="1548322"/>
                          <a:pt x="1810707" y="1545928"/>
                        </a:cubicBezTo>
                        <a:cubicBezTo>
                          <a:pt x="1827628" y="1538434"/>
                          <a:pt x="1869186" y="1534993"/>
                          <a:pt x="1882276" y="1532771"/>
                        </a:cubicBezTo>
                        <a:cubicBezTo>
                          <a:pt x="1891946" y="1527801"/>
                          <a:pt x="1900334" y="1520944"/>
                          <a:pt x="1910904" y="1519614"/>
                        </a:cubicBezTo>
                        <a:cubicBezTo>
                          <a:pt x="1924415" y="1515016"/>
                          <a:pt x="1938679" y="1512818"/>
                          <a:pt x="1953845" y="1513036"/>
                        </a:cubicBezTo>
                        <a:cubicBezTo>
                          <a:pt x="1970508" y="1510978"/>
                          <a:pt x="2001421" y="1505528"/>
                          <a:pt x="2018258" y="1499879"/>
                        </a:cubicBezTo>
                        <a:cubicBezTo>
                          <a:pt x="2059622" y="1492439"/>
                          <a:pt x="2086641" y="1475553"/>
                          <a:pt x="2132769" y="1466987"/>
                        </a:cubicBezTo>
                        <a:cubicBezTo>
                          <a:pt x="2148964" y="1464605"/>
                          <a:pt x="2164859" y="1462742"/>
                          <a:pt x="2182868" y="1460409"/>
                        </a:cubicBezTo>
                        <a:cubicBezTo>
                          <a:pt x="2194969" y="1458440"/>
                          <a:pt x="2208015" y="1454886"/>
                          <a:pt x="2218653" y="1453830"/>
                        </a:cubicBezTo>
                        <a:cubicBezTo>
                          <a:pt x="2239895" y="1450679"/>
                          <a:pt x="2260467" y="1449840"/>
                          <a:pt x="2283064" y="1447252"/>
                        </a:cubicBezTo>
                        <a:cubicBezTo>
                          <a:pt x="2294283" y="1446016"/>
                          <a:pt x="2306347" y="1441814"/>
                          <a:pt x="2318850" y="1440673"/>
                        </a:cubicBezTo>
                        <a:cubicBezTo>
                          <a:pt x="2503036" y="1423547"/>
                          <a:pt x="2982396" y="1428663"/>
                          <a:pt x="2991602" y="1427516"/>
                        </a:cubicBezTo>
                        <a:cubicBezTo>
                          <a:pt x="3158548" y="1433351"/>
                          <a:pt x="3325748" y="1461357"/>
                          <a:pt x="3599942" y="1440673"/>
                        </a:cubicBezTo>
                        <a:cubicBezTo>
                          <a:pt x="3616405" y="1442391"/>
                          <a:pt x="3630407" y="1446293"/>
                          <a:pt x="3642884" y="1447252"/>
                        </a:cubicBezTo>
                        <a:cubicBezTo>
                          <a:pt x="3662565" y="1452106"/>
                          <a:pt x="3684261" y="1453218"/>
                          <a:pt x="3707297" y="1453830"/>
                        </a:cubicBezTo>
                        <a:cubicBezTo>
                          <a:pt x="3794450" y="1455507"/>
                          <a:pt x="3825716" y="1478546"/>
                          <a:pt x="3900534" y="1466987"/>
                        </a:cubicBezTo>
                        <a:cubicBezTo>
                          <a:pt x="4070553" y="1493438"/>
                          <a:pt x="3954939" y="1480778"/>
                          <a:pt x="4351421" y="1466987"/>
                        </a:cubicBezTo>
                        <a:cubicBezTo>
                          <a:pt x="4370187" y="1464393"/>
                          <a:pt x="4382675" y="1462886"/>
                          <a:pt x="4401520" y="1460409"/>
                        </a:cubicBezTo>
                        <a:cubicBezTo>
                          <a:pt x="4418163" y="1466245"/>
                          <a:pt x="4505767" y="1459616"/>
                          <a:pt x="4530345" y="1447252"/>
                        </a:cubicBezTo>
                        <a:cubicBezTo>
                          <a:pt x="4544585" y="1443046"/>
                          <a:pt x="4558516" y="1441517"/>
                          <a:pt x="4573287" y="1434095"/>
                        </a:cubicBezTo>
                        <a:cubicBezTo>
                          <a:pt x="4586299" y="1428937"/>
                          <a:pt x="4597062" y="1420241"/>
                          <a:pt x="4609071" y="1414360"/>
                        </a:cubicBezTo>
                        <a:cubicBezTo>
                          <a:pt x="4617635" y="1407804"/>
                          <a:pt x="4629394" y="1405031"/>
                          <a:pt x="4637699" y="1401203"/>
                        </a:cubicBezTo>
                        <a:cubicBezTo>
                          <a:pt x="4686340" y="1380751"/>
                          <a:pt x="4695783" y="1381986"/>
                          <a:pt x="4737897" y="1348575"/>
                        </a:cubicBezTo>
                        <a:cubicBezTo>
                          <a:pt x="4747234" y="1340961"/>
                          <a:pt x="4749588" y="1330395"/>
                          <a:pt x="4759367" y="1322262"/>
                        </a:cubicBezTo>
                        <a:cubicBezTo>
                          <a:pt x="4765712" y="1316950"/>
                          <a:pt x="4773618" y="1314100"/>
                          <a:pt x="4780838" y="1309105"/>
                        </a:cubicBezTo>
                        <a:cubicBezTo>
                          <a:pt x="4796776" y="1294888"/>
                          <a:pt x="4810781" y="1279301"/>
                          <a:pt x="4823780" y="1263056"/>
                        </a:cubicBezTo>
                        <a:cubicBezTo>
                          <a:pt x="4914399" y="1171246"/>
                          <a:pt x="4786411" y="1319832"/>
                          <a:pt x="4902506" y="1177537"/>
                        </a:cubicBezTo>
                        <a:cubicBezTo>
                          <a:pt x="4932565" y="1143358"/>
                          <a:pt x="4971729" y="1100151"/>
                          <a:pt x="4988389" y="1065704"/>
                        </a:cubicBezTo>
                        <a:cubicBezTo>
                          <a:pt x="4998363" y="1049208"/>
                          <a:pt x="5008836" y="1030476"/>
                          <a:pt x="5009860" y="1019655"/>
                        </a:cubicBezTo>
                        <a:cubicBezTo>
                          <a:pt x="5056081" y="884594"/>
                          <a:pt x="5003620" y="1081114"/>
                          <a:pt x="5031331" y="960449"/>
                        </a:cubicBezTo>
                        <a:cubicBezTo>
                          <a:pt x="5038310" y="939132"/>
                          <a:pt x="5045348" y="864814"/>
                          <a:pt x="5045646" y="855194"/>
                        </a:cubicBezTo>
                        <a:cubicBezTo>
                          <a:pt x="5044012" y="829481"/>
                          <a:pt x="5038465" y="802498"/>
                          <a:pt x="5038488" y="776253"/>
                        </a:cubicBezTo>
                        <a:cubicBezTo>
                          <a:pt x="5037695" y="752053"/>
                          <a:pt x="5029163" y="728177"/>
                          <a:pt x="5024174" y="703891"/>
                        </a:cubicBezTo>
                        <a:cubicBezTo>
                          <a:pt x="5020777" y="689844"/>
                          <a:pt x="5022524" y="677612"/>
                          <a:pt x="5017017" y="664420"/>
                        </a:cubicBezTo>
                        <a:cubicBezTo>
                          <a:pt x="5005925" y="630647"/>
                          <a:pt x="4985517" y="628168"/>
                          <a:pt x="4959762" y="598636"/>
                        </a:cubicBezTo>
                        <a:cubicBezTo>
                          <a:pt x="4952103" y="590595"/>
                          <a:pt x="4944540" y="581160"/>
                          <a:pt x="4938291" y="572322"/>
                        </a:cubicBezTo>
                        <a:cubicBezTo>
                          <a:pt x="4854627" y="501348"/>
                          <a:pt x="4921569" y="555935"/>
                          <a:pt x="4859565" y="506538"/>
                        </a:cubicBezTo>
                        <a:cubicBezTo>
                          <a:pt x="4847613" y="498057"/>
                          <a:pt x="4843198" y="487825"/>
                          <a:pt x="4830937" y="480224"/>
                        </a:cubicBezTo>
                        <a:cubicBezTo>
                          <a:pt x="4814633" y="463977"/>
                          <a:pt x="4786471" y="450246"/>
                          <a:pt x="4766524" y="434175"/>
                        </a:cubicBezTo>
                        <a:cubicBezTo>
                          <a:pt x="4729963" y="396315"/>
                          <a:pt x="4772928" y="427690"/>
                          <a:pt x="4709269" y="394705"/>
                        </a:cubicBezTo>
                        <a:cubicBezTo>
                          <a:pt x="4696367" y="384851"/>
                          <a:pt x="4681903" y="372798"/>
                          <a:pt x="4666327" y="361813"/>
                        </a:cubicBezTo>
                        <a:cubicBezTo>
                          <a:pt x="4656289" y="355746"/>
                          <a:pt x="4647356" y="353665"/>
                          <a:pt x="4637699" y="348656"/>
                        </a:cubicBezTo>
                        <a:cubicBezTo>
                          <a:pt x="4621138" y="340060"/>
                          <a:pt x="4603854" y="328970"/>
                          <a:pt x="4587601" y="322342"/>
                        </a:cubicBezTo>
                        <a:cubicBezTo>
                          <a:pt x="4576279" y="316729"/>
                          <a:pt x="4556719" y="308832"/>
                          <a:pt x="4544659" y="302607"/>
                        </a:cubicBezTo>
                        <a:cubicBezTo>
                          <a:pt x="4521493" y="285306"/>
                          <a:pt x="4489001" y="270684"/>
                          <a:pt x="4458775" y="256558"/>
                        </a:cubicBezTo>
                        <a:cubicBezTo>
                          <a:pt x="4431885" y="246451"/>
                          <a:pt x="4399161" y="228639"/>
                          <a:pt x="4358578" y="210509"/>
                        </a:cubicBezTo>
                        <a:cubicBezTo>
                          <a:pt x="4342047" y="202292"/>
                          <a:pt x="4329490" y="195837"/>
                          <a:pt x="4315637" y="190774"/>
                        </a:cubicBezTo>
                        <a:cubicBezTo>
                          <a:pt x="4300535" y="185634"/>
                          <a:pt x="4281767" y="178430"/>
                          <a:pt x="4265538" y="171039"/>
                        </a:cubicBezTo>
                        <a:cubicBezTo>
                          <a:pt x="4251253" y="164452"/>
                          <a:pt x="4235266" y="154761"/>
                          <a:pt x="4222597" y="151304"/>
                        </a:cubicBezTo>
                        <a:cubicBezTo>
                          <a:pt x="4204529" y="144949"/>
                          <a:pt x="4184381" y="146799"/>
                          <a:pt x="4165341" y="138147"/>
                        </a:cubicBezTo>
                        <a:cubicBezTo>
                          <a:pt x="4150216" y="134019"/>
                          <a:pt x="4136296" y="131418"/>
                          <a:pt x="4122400" y="124990"/>
                        </a:cubicBezTo>
                        <a:cubicBezTo>
                          <a:pt x="4101570" y="123532"/>
                          <a:pt x="4051665" y="109957"/>
                          <a:pt x="4029359" y="105255"/>
                        </a:cubicBezTo>
                        <a:cubicBezTo>
                          <a:pt x="4010074" y="103183"/>
                          <a:pt x="3993037" y="100486"/>
                          <a:pt x="3972104" y="98676"/>
                        </a:cubicBezTo>
                        <a:cubicBezTo>
                          <a:pt x="3957024" y="95001"/>
                          <a:pt x="3944299" y="86975"/>
                          <a:pt x="3929161" y="85519"/>
                        </a:cubicBezTo>
                        <a:cubicBezTo>
                          <a:pt x="3908196" y="79601"/>
                          <a:pt x="3889974" y="80440"/>
                          <a:pt x="3871906" y="78941"/>
                        </a:cubicBezTo>
                        <a:cubicBezTo>
                          <a:pt x="3864977" y="74180"/>
                          <a:pt x="3835975" y="74156"/>
                          <a:pt x="3821807" y="72362"/>
                        </a:cubicBezTo>
                        <a:cubicBezTo>
                          <a:pt x="3705642" y="54840"/>
                          <a:pt x="3897420" y="59823"/>
                          <a:pt x="3721610" y="59206"/>
                        </a:cubicBezTo>
                        <a:cubicBezTo>
                          <a:pt x="3664683" y="52509"/>
                          <a:pt x="3670235" y="51045"/>
                          <a:pt x="3607100" y="46049"/>
                        </a:cubicBezTo>
                        <a:cubicBezTo>
                          <a:pt x="3577022" y="49160"/>
                          <a:pt x="3544516" y="40642"/>
                          <a:pt x="3514059" y="39470"/>
                        </a:cubicBezTo>
                        <a:cubicBezTo>
                          <a:pt x="3495067" y="33802"/>
                          <a:pt x="3490819" y="36938"/>
                          <a:pt x="3471118" y="32892"/>
                        </a:cubicBezTo>
                        <a:cubicBezTo>
                          <a:pt x="3427590" y="25404"/>
                          <a:pt x="3428974" y="22774"/>
                          <a:pt x="3378077" y="19735"/>
                        </a:cubicBezTo>
                        <a:cubicBezTo>
                          <a:pt x="3329945" y="10893"/>
                          <a:pt x="3289100" y="19803"/>
                          <a:pt x="3242095" y="13157"/>
                        </a:cubicBezTo>
                        <a:cubicBezTo>
                          <a:pt x="3183874" y="9923"/>
                          <a:pt x="3177548" y="7527"/>
                          <a:pt x="3127584" y="0"/>
                        </a:cubicBezTo>
                        <a:cubicBezTo>
                          <a:pt x="2974297" y="-3182"/>
                          <a:pt x="2924260" y="11623"/>
                          <a:pt x="2819836" y="6578"/>
                        </a:cubicBezTo>
                        <a:cubicBezTo>
                          <a:pt x="2783878" y="-1527"/>
                          <a:pt x="2665120" y="14794"/>
                          <a:pt x="2640912" y="13157"/>
                        </a:cubicBezTo>
                        <a:cubicBezTo>
                          <a:pt x="2558338" y="18929"/>
                          <a:pt x="2484993" y="5324"/>
                          <a:pt x="2440518" y="19735"/>
                        </a:cubicBezTo>
                        <a:cubicBezTo>
                          <a:pt x="2343954" y="36952"/>
                          <a:pt x="2481918" y="17154"/>
                          <a:pt x="2333163" y="32892"/>
                        </a:cubicBezTo>
                        <a:cubicBezTo>
                          <a:pt x="2323118" y="35038"/>
                          <a:pt x="2314810" y="39369"/>
                          <a:pt x="2304536" y="39470"/>
                        </a:cubicBezTo>
                        <a:cubicBezTo>
                          <a:pt x="2257948" y="54205"/>
                          <a:pt x="2215043" y="47552"/>
                          <a:pt x="2168554" y="52627"/>
                        </a:cubicBezTo>
                        <a:cubicBezTo>
                          <a:pt x="2006871" y="68496"/>
                          <a:pt x="2129310" y="64429"/>
                          <a:pt x="2061200" y="72362"/>
                        </a:cubicBezTo>
                        <a:cubicBezTo>
                          <a:pt x="2051591" y="76287"/>
                          <a:pt x="2040702" y="75793"/>
                          <a:pt x="2032572" y="78941"/>
                        </a:cubicBezTo>
                        <a:cubicBezTo>
                          <a:pt x="2022741" y="82603"/>
                          <a:pt x="2014298" y="89507"/>
                          <a:pt x="2003944" y="92098"/>
                        </a:cubicBezTo>
                        <a:cubicBezTo>
                          <a:pt x="1981549" y="96134"/>
                          <a:pt x="1960725" y="95322"/>
                          <a:pt x="1939531" y="98676"/>
                        </a:cubicBezTo>
                        <a:cubicBezTo>
                          <a:pt x="1923448" y="100942"/>
                          <a:pt x="1907421" y="103118"/>
                          <a:pt x="1889433" y="105255"/>
                        </a:cubicBezTo>
                        <a:cubicBezTo>
                          <a:pt x="1878553" y="105864"/>
                          <a:pt x="1869571" y="109457"/>
                          <a:pt x="1860805" y="111833"/>
                        </a:cubicBezTo>
                        <a:cubicBezTo>
                          <a:pt x="1846589" y="113310"/>
                          <a:pt x="1860736" y="106431"/>
                          <a:pt x="1860805" y="105255"/>
                        </a:cubicBezTo>
                        <a:close/>
                      </a:path>
                      <a:path w="5045646" h="2091937" stroke="0" extrusionOk="0">
                        <a:moveTo>
                          <a:pt x="1860805" y="105255"/>
                        </a:moveTo>
                        <a:lnTo>
                          <a:pt x="1860805" y="105255"/>
                        </a:lnTo>
                        <a:cubicBezTo>
                          <a:pt x="1813032" y="108131"/>
                          <a:pt x="1763565" y="115160"/>
                          <a:pt x="1724823" y="118411"/>
                        </a:cubicBezTo>
                        <a:cubicBezTo>
                          <a:pt x="1717629" y="119407"/>
                          <a:pt x="1709848" y="123190"/>
                          <a:pt x="1703353" y="124990"/>
                        </a:cubicBezTo>
                        <a:cubicBezTo>
                          <a:pt x="1683325" y="130772"/>
                          <a:pt x="1664543" y="137291"/>
                          <a:pt x="1646097" y="138147"/>
                        </a:cubicBezTo>
                        <a:cubicBezTo>
                          <a:pt x="1636708" y="136103"/>
                          <a:pt x="1614453" y="150308"/>
                          <a:pt x="1588841" y="151304"/>
                        </a:cubicBezTo>
                        <a:cubicBezTo>
                          <a:pt x="1580294" y="153615"/>
                          <a:pt x="1569525" y="153763"/>
                          <a:pt x="1560213" y="157882"/>
                        </a:cubicBezTo>
                        <a:cubicBezTo>
                          <a:pt x="1541839" y="164204"/>
                          <a:pt x="1526930" y="172733"/>
                          <a:pt x="1510115" y="177617"/>
                        </a:cubicBezTo>
                        <a:cubicBezTo>
                          <a:pt x="1498452" y="179983"/>
                          <a:pt x="1485587" y="181532"/>
                          <a:pt x="1474330" y="184196"/>
                        </a:cubicBezTo>
                        <a:cubicBezTo>
                          <a:pt x="1463418" y="188369"/>
                          <a:pt x="1450975" y="193302"/>
                          <a:pt x="1438545" y="197352"/>
                        </a:cubicBezTo>
                        <a:cubicBezTo>
                          <a:pt x="1430258" y="199589"/>
                          <a:pt x="1424941" y="202117"/>
                          <a:pt x="1417075" y="203931"/>
                        </a:cubicBezTo>
                        <a:cubicBezTo>
                          <a:pt x="1395041" y="215310"/>
                          <a:pt x="1369098" y="223068"/>
                          <a:pt x="1345505" y="230245"/>
                        </a:cubicBezTo>
                        <a:cubicBezTo>
                          <a:pt x="1337916" y="233896"/>
                          <a:pt x="1331962" y="240152"/>
                          <a:pt x="1324035" y="243401"/>
                        </a:cubicBezTo>
                        <a:cubicBezTo>
                          <a:pt x="1308899" y="249893"/>
                          <a:pt x="1290614" y="253660"/>
                          <a:pt x="1273936" y="263137"/>
                        </a:cubicBezTo>
                        <a:cubicBezTo>
                          <a:pt x="1265790" y="266747"/>
                          <a:pt x="1259505" y="272306"/>
                          <a:pt x="1252465" y="276293"/>
                        </a:cubicBezTo>
                        <a:cubicBezTo>
                          <a:pt x="1237221" y="282998"/>
                          <a:pt x="1208057" y="285374"/>
                          <a:pt x="1195209" y="289450"/>
                        </a:cubicBezTo>
                        <a:cubicBezTo>
                          <a:pt x="1112608" y="316280"/>
                          <a:pt x="1207339" y="284746"/>
                          <a:pt x="1109326" y="328921"/>
                        </a:cubicBezTo>
                        <a:cubicBezTo>
                          <a:pt x="1101972" y="333108"/>
                          <a:pt x="1095995" y="333909"/>
                          <a:pt x="1087856" y="335499"/>
                        </a:cubicBezTo>
                        <a:cubicBezTo>
                          <a:pt x="1068667" y="342651"/>
                          <a:pt x="1049612" y="347210"/>
                          <a:pt x="1030599" y="355234"/>
                        </a:cubicBezTo>
                        <a:cubicBezTo>
                          <a:pt x="1022584" y="358798"/>
                          <a:pt x="1015759" y="364693"/>
                          <a:pt x="1009129" y="368391"/>
                        </a:cubicBezTo>
                        <a:cubicBezTo>
                          <a:pt x="987713" y="384111"/>
                          <a:pt x="959254" y="388418"/>
                          <a:pt x="937559" y="401283"/>
                        </a:cubicBezTo>
                        <a:cubicBezTo>
                          <a:pt x="926291" y="407515"/>
                          <a:pt x="917725" y="420355"/>
                          <a:pt x="908931" y="427597"/>
                        </a:cubicBezTo>
                        <a:cubicBezTo>
                          <a:pt x="856145" y="472787"/>
                          <a:pt x="883710" y="436292"/>
                          <a:pt x="830206" y="460489"/>
                        </a:cubicBezTo>
                        <a:cubicBezTo>
                          <a:pt x="810902" y="473160"/>
                          <a:pt x="795203" y="480312"/>
                          <a:pt x="780107" y="493381"/>
                        </a:cubicBezTo>
                        <a:cubicBezTo>
                          <a:pt x="772258" y="499007"/>
                          <a:pt x="760316" y="500259"/>
                          <a:pt x="751479" y="506538"/>
                        </a:cubicBezTo>
                        <a:cubicBezTo>
                          <a:pt x="733970" y="520177"/>
                          <a:pt x="711743" y="535831"/>
                          <a:pt x="694224" y="546009"/>
                        </a:cubicBezTo>
                        <a:cubicBezTo>
                          <a:pt x="677194" y="555809"/>
                          <a:pt x="659567" y="560746"/>
                          <a:pt x="644125" y="572322"/>
                        </a:cubicBezTo>
                        <a:cubicBezTo>
                          <a:pt x="627267" y="582239"/>
                          <a:pt x="607385" y="596152"/>
                          <a:pt x="586870" y="611793"/>
                        </a:cubicBezTo>
                        <a:cubicBezTo>
                          <a:pt x="583049" y="614031"/>
                          <a:pt x="562564" y="625704"/>
                          <a:pt x="558242" y="631528"/>
                        </a:cubicBezTo>
                        <a:cubicBezTo>
                          <a:pt x="548372" y="638289"/>
                          <a:pt x="538310" y="644220"/>
                          <a:pt x="529613" y="651263"/>
                        </a:cubicBezTo>
                        <a:cubicBezTo>
                          <a:pt x="523216" y="657690"/>
                          <a:pt x="515562" y="665361"/>
                          <a:pt x="508143" y="670998"/>
                        </a:cubicBezTo>
                        <a:cubicBezTo>
                          <a:pt x="490599" y="689830"/>
                          <a:pt x="458920" y="702414"/>
                          <a:pt x="436574" y="723626"/>
                        </a:cubicBezTo>
                        <a:cubicBezTo>
                          <a:pt x="430117" y="728238"/>
                          <a:pt x="422473" y="732618"/>
                          <a:pt x="415103" y="736783"/>
                        </a:cubicBezTo>
                        <a:cubicBezTo>
                          <a:pt x="398494" y="760699"/>
                          <a:pt x="396021" y="764552"/>
                          <a:pt x="372161" y="789410"/>
                        </a:cubicBezTo>
                        <a:cubicBezTo>
                          <a:pt x="366299" y="797205"/>
                          <a:pt x="356525" y="801135"/>
                          <a:pt x="350690" y="809145"/>
                        </a:cubicBezTo>
                        <a:cubicBezTo>
                          <a:pt x="344248" y="816148"/>
                          <a:pt x="343312" y="823268"/>
                          <a:pt x="336376" y="828880"/>
                        </a:cubicBezTo>
                        <a:cubicBezTo>
                          <a:pt x="322129" y="843358"/>
                          <a:pt x="302673" y="859036"/>
                          <a:pt x="286278" y="874929"/>
                        </a:cubicBezTo>
                        <a:cubicBezTo>
                          <a:pt x="282307" y="883436"/>
                          <a:pt x="257435" y="898401"/>
                          <a:pt x="243336" y="914400"/>
                        </a:cubicBezTo>
                        <a:cubicBezTo>
                          <a:pt x="236083" y="920868"/>
                          <a:pt x="228183" y="924956"/>
                          <a:pt x="221865" y="934135"/>
                        </a:cubicBezTo>
                        <a:cubicBezTo>
                          <a:pt x="216206" y="946941"/>
                          <a:pt x="212052" y="957765"/>
                          <a:pt x="200394" y="967027"/>
                        </a:cubicBezTo>
                        <a:cubicBezTo>
                          <a:pt x="194303" y="973211"/>
                          <a:pt x="186075" y="975641"/>
                          <a:pt x="178924" y="980184"/>
                        </a:cubicBezTo>
                        <a:cubicBezTo>
                          <a:pt x="174220" y="986074"/>
                          <a:pt x="168609" y="992399"/>
                          <a:pt x="164610" y="999919"/>
                        </a:cubicBezTo>
                        <a:cubicBezTo>
                          <a:pt x="161036" y="1006137"/>
                          <a:pt x="162265" y="1012909"/>
                          <a:pt x="157453" y="1019655"/>
                        </a:cubicBezTo>
                        <a:cubicBezTo>
                          <a:pt x="121159" y="1077615"/>
                          <a:pt x="182739" y="975565"/>
                          <a:pt x="114511" y="1072282"/>
                        </a:cubicBezTo>
                        <a:cubicBezTo>
                          <a:pt x="111453" y="1077261"/>
                          <a:pt x="110348" y="1085562"/>
                          <a:pt x="107354" y="1092017"/>
                        </a:cubicBezTo>
                        <a:cubicBezTo>
                          <a:pt x="102917" y="1102197"/>
                          <a:pt x="95692" y="1107977"/>
                          <a:pt x="93040" y="1118331"/>
                        </a:cubicBezTo>
                        <a:cubicBezTo>
                          <a:pt x="89977" y="1127112"/>
                          <a:pt x="89386" y="1136520"/>
                          <a:pt x="85883" y="1144645"/>
                        </a:cubicBezTo>
                        <a:cubicBezTo>
                          <a:pt x="79583" y="1156557"/>
                          <a:pt x="69704" y="1165518"/>
                          <a:pt x="64412" y="1177537"/>
                        </a:cubicBezTo>
                        <a:cubicBezTo>
                          <a:pt x="45388" y="1218467"/>
                          <a:pt x="35772" y="1251647"/>
                          <a:pt x="28628" y="1289370"/>
                        </a:cubicBezTo>
                        <a:cubicBezTo>
                          <a:pt x="25703" y="1304533"/>
                          <a:pt x="26685" y="1320388"/>
                          <a:pt x="21471" y="1335419"/>
                        </a:cubicBezTo>
                        <a:cubicBezTo>
                          <a:pt x="19208" y="1342144"/>
                          <a:pt x="15177" y="1349017"/>
                          <a:pt x="14314" y="1355154"/>
                        </a:cubicBezTo>
                        <a:cubicBezTo>
                          <a:pt x="4989" y="1381707"/>
                          <a:pt x="5667" y="1389363"/>
                          <a:pt x="0" y="1420938"/>
                        </a:cubicBezTo>
                        <a:cubicBezTo>
                          <a:pt x="84" y="1490064"/>
                          <a:pt x="215" y="1561566"/>
                          <a:pt x="7157" y="1618291"/>
                        </a:cubicBezTo>
                        <a:cubicBezTo>
                          <a:pt x="4730" y="1659998"/>
                          <a:pt x="15422" y="1733151"/>
                          <a:pt x="28628" y="1769594"/>
                        </a:cubicBezTo>
                        <a:cubicBezTo>
                          <a:pt x="41963" y="1809889"/>
                          <a:pt x="26223" y="1759286"/>
                          <a:pt x="50098" y="1815643"/>
                        </a:cubicBezTo>
                        <a:cubicBezTo>
                          <a:pt x="55495" y="1826091"/>
                          <a:pt x="60374" y="1836987"/>
                          <a:pt x="64412" y="1848535"/>
                        </a:cubicBezTo>
                        <a:cubicBezTo>
                          <a:pt x="68205" y="1854240"/>
                          <a:pt x="69136" y="1861442"/>
                          <a:pt x="71570" y="1868270"/>
                        </a:cubicBezTo>
                        <a:cubicBezTo>
                          <a:pt x="80462" y="1888698"/>
                          <a:pt x="94204" y="1904607"/>
                          <a:pt x="107354" y="1920898"/>
                        </a:cubicBezTo>
                        <a:cubicBezTo>
                          <a:pt x="116625" y="1928702"/>
                          <a:pt x="127511" y="1932438"/>
                          <a:pt x="135982" y="1940633"/>
                        </a:cubicBezTo>
                        <a:cubicBezTo>
                          <a:pt x="141008" y="1946340"/>
                          <a:pt x="144717" y="1954625"/>
                          <a:pt x="150296" y="1960368"/>
                        </a:cubicBezTo>
                        <a:cubicBezTo>
                          <a:pt x="163267" y="1975440"/>
                          <a:pt x="180990" y="1985956"/>
                          <a:pt x="193238" y="1999839"/>
                        </a:cubicBezTo>
                        <a:cubicBezTo>
                          <a:pt x="226314" y="2029173"/>
                          <a:pt x="228264" y="2037038"/>
                          <a:pt x="279121" y="2052466"/>
                        </a:cubicBezTo>
                        <a:cubicBezTo>
                          <a:pt x="294425" y="2055297"/>
                          <a:pt x="310053" y="2058925"/>
                          <a:pt x="322062" y="2065623"/>
                        </a:cubicBezTo>
                        <a:cubicBezTo>
                          <a:pt x="333206" y="2070296"/>
                          <a:pt x="340494" y="2078375"/>
                          <a:pt x="350690" y="2078780"/>
                        </a:cubicBezTo>
                        <a:cubicBezTo>
                          <a:pt x="378845" y="2085250"/>
                          <a:pt x="436575" y="2091937"/>
                          <a:pt x="436574" y="2091937"/>
                        </a:cubicBezTo>
                        <a:cubicBezTo>
                          <a:pt x="460360" y="2086730"/>
                          <a:pt x="486222" y="2085610"/>
                          <a:pt x="508143" y="2085358"/>
                        </a:cubicBezTo>
                        <a:cubicBezTo>
                          <a:pt x="548431" y="2086992"/>
                          <a:pt x="585961" y="2083113"/>
                          <a:pt x="622654" y="2078780"/>
                        </a:cubicBezTo>
                        <a:cubicBezTo>
                          <a:pt x="642396" y="2076311"/>
                          <a:pt x="662177" y="2065894"/>
                          <a:pt x="679910" y="2065623"/>
                        </a:cubicBezTo>
                        <a:cubicBezTo>
                          <a:pt x="695994" y="2063686"/>
                          <a:pt x="708711" y="2061088"/>
                          <a:pt x="722852" y="2059045"/>
                        </a:cubicBezTo>
                        <a:cubicBezTo>
                          <a:pt x="852881" y="2003625"/>
                          <a:pt x="679580" y="2069871"/>
                          <a:pt x="772949" y="2039309"/>
                        </a:cubicBezTo>
                        <a:cubicBezTo>
                          <a:pt x="786997" y="2032064"/>
                          <a:pt x="802161" y="2028661"/>
                          <a:pt x="815892" y="2019574"/>
                        </a:cubicBezTo>
                        <a:cubicBezTo>
                          <a:pt x="822715" y="2015568"/>
                          <a:pt x="829642" y="2009234"/>
                          <a:pt x="837362" y="2006417"/>
                        </a:cubicBezTo>
                        <a:cubicBezTo>
                          <a:pt x="843893" y="2003129"/>
                          <a:pt x="851551" y="2003568"/>
                          <a:pt x="858833" y="1999839"/>
                        </a:cubicBezTo>
                        <a:cubicBezTo>
                          <a:pt x="876601" y="1992272"/>
                          <a:pt x="895549" y="1982173"/>
                          <a:pt x="908931" y="1973525"/>
                        </a:cubicBezTo>
                        <a:cubicBezTo>
                          <a:pt x="916606" y="1969586"/>
                          <a:pt x="923368" y="1964330"/>
                          <a:pt x="930403" y="1960368"/>
                        </a:cubicBezTo>
                        <a:cubicBezTo>
                          <a:pt x="949992" y="1955016"/>
                          <a:pt x="975973" y="1941681"/>
                          <a:pt x="994815" y="1934055"/>
                        </a:cubicBezTo>
                        <a:cubicBezTo>
                          <a:pt x="1004069" y="1929742"/>
                          <a:pt x="1013531" y="1924622"/>
                          <a:pt x="1023443" y="1920898"/>
                        </a:cubicBezTo>
                        <a:cubicBezTo>
                          <a:pt x="1035023" y="1917283"/>
                          <a:pt x="1049411" y="1914652"/>
                          <a:pt x="1059227" y="1907741"/>
                        </a:cubicBezTo>
                        <a:cubicBezTo>
                          <a:pt x="1069884" y="1901416"/>
                          <a:pt x="1078796" y="1891770"/>
                          <a:pt x="1087856" y="1888006"/>
                        </a:cubicBezTo>
                        <a:cubicBezTo>
                          <a:pt x="1112860" y="1877114"/>
                          <a:pt x="1130009" y="1867760"/>
                          <a:pt x="1152268" y="1855114"/>
                        </a:cubicBezTo>
                        <a:cubicBezTo>
                          <a:pt x="1161684" y="1850683"/>
                          <a:pt x="1171140" y="1841491"/>
                          <a:pt x="1180895" y="1835378"/>
                        </a:cubicBezTo>
                        <a:cubicBezTo>
                          <a:pt x="1193602" y="1827740"/>
                          <a:pt x="1204902" y="1822438"/>
                          <a:pt x="1216680" y="1815643"/>
                        </a:cubicBezTo>
                        <a:cubicBezTo>
                          <a:pt x="1226198" y="1810555"/>
                          <a:pt x="1235234" y="1801660"/>
                          <a:pt x="1245308" y="1795908"/>
                        </a:cubicBezTo>
                        <a:cubicBezTo>
                          <a:pt x="1258543" y="1788268"/>
                          <a:pt x="1279212" y="1784312"/>
                          <a:pt x="1295407" y="1776173"/>
                        </a:cubicBezTo>
                        <a:cubicBezTo>
                          <a:pt x="1305519" y="1770865"/>
                          <a:pt x="1319126" y="1765556"/>
                          <a:pt x="1331191" y="1756437"/>
                        </a:cubicBezTo>
                        <a:cubicBezTo>
                          <a:pt x="1340458" y="1750198"/>
                          <a:pt x="1348657" y="1741883"/>
                          <a:pt x="1359820" y="1736702"/>
                        </a:cubicBezTo>
                        <a:cubicBezTo>
                          <a:pt x="1368739" y="1732249"/>
                          <a:pt x="1378220" y="1731915"/>
                          <a:pt x="1388447" y="1730124"/>
                        </a:cubicBezTo>
                        <a:cubicBezTo>
                          <a:pt x="1408210" y="1724310"/>
                          <a:pt x="1427749" y="1714846"/>
                          <a:pt x="1445703" y="1703810"/>
                        </a:cubicBezTo>
                        <a:cubicBezTo>
                          <a:pt x="1459529" y="1696297"/>
                          <a:pt x="1469012" y="1692311"/>
                          <a:pt x="1481487" y="1684075"/>
                        </a:cubicBezTo>
                        <a:cubicBezTo>
                          <a:pt x="1505766" y="1673591"/>
                          <a:pt x="1532632" y="1658776"/>
                          <a:pt x="1553057" y="1651183"/>
                        </a:cubicBezTo>
                        <a:cubicBezTo>
                          <a:pt x="1563379" y="1645519"/>
                          <a:pt x="1574963" y="1639254"/>
                          <a:pt x="1581685" y="1638026"/>
                        </a:cubicBezTo>
                        <a:cubicBezTo>
                          <a:pt x="1596759" y="1631985"/>
                          <a:pt x="1612653" y="1625333"/>
                          <a:pt x="1624626" y="1618291"/>
                        </a:cubicBezTo>
                        <a:cubicBezTo>
                          <a:pt x="1662999" y="1595815"/>
                          <a:pt x="1633339" y="1614039"/>
                          <a:pt x="1681881" y="1591977"/>
                        </a:cubicBezTo>
                        <a:cubicBezTo>
                          <a:pt x="1693224" y="1588990"/>
                          <a:pt x="1700813" y="1582308"/>
                          <a:pt x="1710509" y="1578820"/>
                        </a:cubicBezTo>
                        <a:cubicBezTo>
                          <a:pt x="1741766" y="1568025"/>
                          <a:pt x="1754084" y="1565245"/>
                          <a:pt x="1782079" y="1559085"/>
                        </a:cubicBezTo>
                        <a:cubicBezTo>
                          <a:pt x="1792846" y="1554018"/>
                          <a:pt x="1800840" y="1551132"/>
                          <a:pt x="1810707" y="1545928"/>
                        </a:cubicBezTo>
                        <a:cubicBezTo>
                          <a:pt x="1829896" y="1539777"/>
                          <a:pt x="1868564" y="1533212"/>
                          <a:pt x="1882276" y="1532771"/>
                        </a:cubicBezTo>
                        <a:cubicBezTo>
                          <a:pt x="1891767" y="1528201"/>
                          <a:pt x="1899729" y="1520957"/>
                          <a:pt x="1910904" y="1519614"/>
                        </a:cubicBezTo>
                        <a:cubicBezTo>
                          <a:pt x="1925925" y="1515792"/>
                          <a:pt x="1941098" y="1513759"/>
                          <a:pt x="1953845" y="1513036"/>
                        </a:cubicBezTo>
                        <a:cubicBezTo>
                          <a:pt x="1970299" y="1510353"/>
                          <a:pt x="1999082" y="1504193"/>
                          <a:pt x="2018258" y="1499879"/>
                        </a:cubicBezTo>
                        <a:cubicBezTo>
                          <a:pt x="2055345" y="1486777"/>
                          <a:pt x="2094564" y="1475028"/>
                          <a:pt x="2132769" y="1466987"/>
                        </a:cubicBezTo>
                        <a:cubicBezTo>
                          <a:pt x="2147582" y="1465951"/>
                          <a:pt x="2166010" y="1465619"/>
                          <a:pt x="2182868" y="1460409"/>
                        </a:cubicBezTo>
                        <a:cubicBezTo>
                          <a:pt x="2194409" y="1458501"/>
                          <a:pt x="2206620" y="1455165"/>
                          <a:pt x="2218653" y="1453830"/>
                        </a:cubicBezTo>
                        <a:cubicBezTo>
                          <a:pt x="2238824" y="1452024"/>
                          <a:pt x="2258920" y="1451501"/>
                          <a:pt x="2283064" y="1447252"/>
                        </a:cubicBezTo>
                        <a:cubicBezTo>
                          <a:pt x="2295859" y="1447730"/>
                          <a:pt x="2307097" y="1441655"/>
                          <a:pt x="2318850" y="1440673"/>
                        </a:cubicBezTo>
                        <a:cubicBezTo>
                          <a:pt x="2502313" y="1423015"/>
                          <a:pt x="2983054" y="1427603"/>
                          <a:pt x="2991602" y="1427516"/>
                        </a:cubicBezTo>
                        <a:cubicBezTo>
                          <a:pt x="3128466" y="1426024"/>
                          <a:pt x="3368432" y="1474838"/>
                          <a:pt x="3599942" y="1440673"/>
                        </a:cubicBezTo>
                        <a:cubicBezTo>
                          <a:pt x="3612674" y="1441174"/>
                          <a:pt x="3626811" y="1444361"/>
                          <a:pt x="3642884" y="1447252"/>
                        </a:cubicBezTo>
                        <a:cubicBezTo>
                          <a:pt x="3665827" y="1449268"/>
                          <a:pt x="3685678" y="1448057"/>
                          <a:pt x="3707297" y="1453830"/>
                        </a:cubicBezTo>
                        <a:cubicBezTo>
                          <a:pt x="3795310" y="1473999"/>
                          <a:pt x="3869567" y="1468565"/>
                          <a:pt x="3900534" y="1466987"/>
                        </a:cubicBezTo>
                        <a:cubicBezTo>
                          <a:pt x="4070280" y="1512878"/>
                          <a:pt x="3941215" y="1487171"/>
                          <a:pt x="4351421" y="1466987"/>
                        </a:cubicBezTo>
                        <a:cubicBezTo>
                          <a:pt x="4367525" y="1464673"/>
                          <a:pt x="4385571" y="1461443"/>
                          <a:pt x="4401520" y="1460409"/>
                        </a:cubicBezTo>
                        <a:cubicBezTo>
                          <a:pt x="4442427" y="1447187"/>
                          <a:pt x="4507585" y="1453648"/>
                          <a:pt x="4530345" y="1447252"/>
                        </a:cubicBezTo>
                        <a:cubicBezTo>
                          <a:pt x="4545986" y="1441224"/>
                          <a:pt x="4559891" y="1438698"/>
                          <a:pt x="4573287" y="1434095"/>
                        </a:cubicBezTo>
                        <a:cubicBezTo>
                          <a:pt x="4586604" y="1428066"/>
                          <a:pt x="4594684" y="1419789"/>
                          <a:pt x="4609071" y="1414360"/>
                        </a:cubicBezTo>
                        <a:cubicBezTo>
                          <a:pt x="4617885" y="1409143"/>
                          <a:pt x="4629792" y="1404659"/>
                          <a:pt x="4637699" y="1401203"/>
                        </a:cubicBezTo>
                        <a:cubicBezTo>
                          <a:pt x="4686962" y="1380776"/>
                          <a:pt x="4695696" y="1385268"/>
                          <a:pt x="4737897" y="1348575"/>
                        </a:cubicBezTo>
                        <a:cubicBezTo>
                          <a:pt x="4746896" y="1342630"/>
                          <a:pt x="4751401" y="1329536"/>
                          <a:pt x="4759367" y="1322262"/>
                        </a:cubicBezTo>
                        <a:cubicBezTo>
                          <a:pt x="4764308" y="1317471"/>
                          <a:pt x="4773805" y="1314606"/>
                          <a:pt x="4780838" y="1309105"/>
                        </a:cubicBezTo>
                        <a:cubicBezTo>
                          <a:pt x="4797545" y="1296064"/>
                          <a:pt x="4812224" y="1277731"/>
                          <a:pt x="4823780" y="1263056"/>
                        </a:cubicBezTo>
                        <a:cubicBezTo>
                          <a:pt x="4901133" y="1173545"/>
                          <a:pt x="4768997" y="1332915"/>
                          <a:pt x="4902506" y="1177537"/>
                        </a:cubicBezTo>
                        <a:cubicBezTo>
                          <a:pt x="4933650" y="1144478"/>
                          <a:pt x="4974490" y="1105260"/>
                          <a:pt x="4988389" y="1065704"/>
                        </a:cubicBezTo>
                        <a:cubicBezTo>
                          <a:pt x="4999558" y="1047468"/>
                          <a:pt x="5006082" y="1035529"/>
                          <a:pt x="5009860" y="1019655"/>
                        </a:cubicBezTo>
                        <a:cubicBezTo>
                          <a:pt x="5034652" y="893537"/>
                          <a:pt x="4984918" y="1050546"/>
                          <a:pt x="5031331" y="960449"/>
                        </a:cubicBezTo>
                        <a:cubicBezTo>
                          <a:pt x="5037899" y="937954"/>
                          <a:pt x="5045411" y="867332"/>
                          <a:pt x="5045646" y="855194"/>
                        </a:cubicBezTo>
                        <a:cubicBezTo>
                          <a:pt x="5041100" y="833047"/>
                          <a:pt x="5043484" y="807070"/>
                          <a:pt x="5038488" y="776253"/>
                        </a:cubicBezTo>
                        <a:cubicBezTo>
                          <a:pt x="5034785" y="753787"/>
                          <a:pt x="5030194" y="726542"/>
                          <a:pt x="5024174" y="703891"/>
                        </a:cubicBezTo>
                        <a:cubicBezTo>
                          <a:pt x="5020870" y="689386"/>
                          <a:pt x="5022803" y="676684"/>
                          <a:pt x="5017017" y="664420"/>
                        </a:cubicBezTo>
                        <a:cubicBezTo>
                          <a:pt x="5004319" y="631269"/>
                          <a:pt x="4986080" y="627557"/>
                          <a:pt x="4959762" y="598636"/>
                        </a:cubicBezTo>
                        <a:cubicBezTo>
                          <a:pt x="4951875" y="590661"/>
                          <a:pt x="4946681" y="580985"/>
                          <a:pt x="4938291" y="572322"/>
                        </a:cubicBezTo>
                        <a:cubicBezTo>
                          <a:pt x="4846283" y="481451"/>
                          <a:pt x="4926366" y="561763"/>
                          <a:pt x="4859565" y="506538"/>
                        </a:cubicBezTo>
                        <a:cubicBezTo>
                          <a:pt x="4850024" y="498598"/>
                          <a:pt x="4842191" y="488467"/>
                          <a:pt x="4830937" y="480224"/>
                        </a:cubicBezTo>
                        <a:cubicBezTo>
                          <a:pt x="4807977" y="466972"/>
                          <a:pt x="4783949" y="451880"/>
                          <a:pt x="4766524" y="434175"/>
                        </a:cubicBezTo>
                        <a:cubicBezTo>
                          <a:pt x="4721778" y="378094"/>
                          <a:pt x="4783221" y="434232"/>
                          <a:pt x="4709269" y="394705"/>
                        </a:cubicBezTo>
                        <a:cubicBezTo>
                          <a:pt x="4694552" y="383656"/>
                          <a:pt x="4681542" y="368508"/>
                          <a:pt x="4666327" y="361813"/>
                        </a:cubicBezTo>
                        <a:cubicBezTo>
                          <a:pt x="4657639" y="356462"/>
                          <a:pt x="4648215" y="352491"/>
                          <a:pt x="4637699" y="348656"/>
                        </a:cubicBezTo>
                        <a:cubicBezTo>
                          <a:pt x="4622026" y="340645"/>
                          <a:pt x="4603020" y="330792"/>
                          <a:pt x="4587601" y="322342"/>
                        </a:cubicBezTo>
                        <a:cubicBezTo>
                          <a:pt x="4574925" y="317655"/>
                          <a:pt x="4559790" y="306864"/>
                          <a:pt x="4544659" y="302607"/>
                        </a:cubicBezTo>
                        <a:cubicBezTo>
                          <a:pt x="4516439" y="290908"/>
                          <a:pt x="4486265" y="271430"/>
                          <a:pt x="4458775" y="256558"/>
                        </a:cubicBezTo>
                        <a:cubicBezTo>
                          <a:pt x="4426146" y="248504"/>
                          <a:pt x="4379560" y="230152"/>
                          <a:pt x="4358578" y="210509"/>
                        </a:cubicBezTo>
                        <a:cubicBezTo>
                          <a:pt x="4345637" y="201403"/>
                          <a:pt x="4329469" y="195474"/>
                          <a:pt x="4315637" y="190774"/>
                        </a:cubicBezTo>
                        <a:cubicBezTo>
                          <a:pt x="4299252" y="184043"/>
                          <a:pt x="4279551" y="178588"/>
                          <a:pt x="4265538" y="171039"/>
                        </a:cubicBezTo>
                        <a:cubicBezTo>
                          <a:pt x="4248075" y="163881"/>
                          <a:pt x="4236522" y="155809"/>
                          <a:pt x="4222597" y="151304"/>
                        </a:cubicBezTo>
                        <a:cubicBezTo>
                          <a:pt x="4203013" y="146575"/>
                          <a:pt x="4181415" y="145795"/>
                          <a:pt x="4165341" y="138147"/>
                        </a:cubicBezTo>
                        <a:cubicBezTo>
                          <a:pt x="4151549" y="134011"/>
                          <a:pt x="4136260" y="128450"/>
                          <a:pt x="4122400" y="124990"/>
                        </a:cubicBezTo>
                        <a:cubicBezTo>
                          <a:pt x="4104610" y="118906"/>
                          <a:pt x="4050732" y="106904"/>
                          <a:pt x="4029359" y="105255"/>
                        </a:cubicBezTo>
                        <a:cubicBezTo>
                          <a:pt x="4010536" y="102280"/>
                          <a:pt x="3991552" y="98271"/>
                          <a:pt x="3972104" y="98676"/>
                        </a:cubicBezTo>
                        <a:cubicBezTo>
                          <a:pt x="3955953" y="92693"/>
                          <a:pt x="3941809" y="89702"/>
                          <a:pt x="3929161" y="85519"/>
                        </a:cubicBezTo>
                        <a:cubicBezTo>
                          <a:pt x="3912279" y="78746"/>
                          <a:pt x="3887779" y="79937"/>
                          <a:pt x="3871906" y="78941"/>
                        </a:cubicBezTo>
                        <a:cubicBezTo>
                          <a:pt x="3849533" y="79758"/>
                          <a:pt x="3835031" y="72949"/>
                          <a:pt x="3821807" y="72362"/>
                        </a:cubicBezTo>
                        <a:cubicBezTo>
                          <a:pt x="3703579" y="49257"/>
                          <a:pt x="3872571" y="86082"/>
                          <a:pt x="3721610" y="59206"/>
                        </a:cubicBezTo>
                        <a:cubicBezTo>
                          <a:pt x="3664006" y="52040"/>
                          <a:pt x="3670376" y="51471"/>
                          <a:pt x="3607100" y="46049"/>
                        </a:cubicBezTo>
                        <a:cubicBezTo>
                          <a:pt x="3579606" y="40443"/>
                          <a:pt x="3545970" y="47632"/>
                          <a:pt x="3514059" y="39470"/>
                        </a:cubicBezTo>
                        <a:cubicBezTo>
                          <a:pt x="3501725" y="39259"/>
                          <a:pt x="3480317" y="30922"/>
                          <a:pt x="3471118" y="32892"/>
                        </a:cubicBezTo>
                        <a:cubicBezTo>
                          <a:pt x="3428006" y="25638"/>
                          <a:pt x="3428874" y="22975"/>
                          <a:pt x="3378077" y="19735"/>
                        </a:cubicBezTo>
                        <a:cubicBezTo>
                          <a:pt x="3333903" y="18666"/>
                          <a:pt x="3290854" y="16485"/>
                          <a:pt x="3242095" y="13157"/>
                        </a:cubicBezTo>
                        <a:cubicBezTo>
                          <a:pt x="3183447" y="9075"/>
                          <a:pt x="3176681" y="7182"/>
                          <a:pt x="3127584" y="0"/>
                        </a:cubicBezTo>
                        <a:cubicBezTo>
                          <a:pt x="3043058" y="-2982"/>
                          <a:pt x="2947271" y="5951"/>
                          <a:pt x="2819836" y="6578"/>
                        </a:cubicBezTo>
                        <a:cubicBezTo>
                          <a:pt x="2754893" y="8359"/>
                          <a:pt x="2674797" y="21253"/>
                          <a:pt x="2640912" y="13157"/>
                        </a:cubicBezTo>
                        <a:cubicBezTo>
                          <a:pt x="2606061" y="-3729"/>
                          <a:pt x="2503975" y="26872"/>
                          <a:pt x="2440518" y="19735"/>
                        </a:cubicBezTo>
                        <a:cubicBezTo>
                          <a:pt x="2349480" y="23158"/>
                          <a:pt x="2472418" y="2341"/>
                          <a:pt x="2333163" y="32892"/>
                        </a:cubicBezTo>
                        <a:cubicBezTo>
                          <a:pt x="2321623" y="33622"/>
                          <a:pt x="2314403" y="38014"/>
                          <a:pt x="2304536" y="39470"/>
                        </a:cubicBezTo>
                        <a:cubicBezTo>
                          <a:pt x="2252155" y="46833"/>
                          <a:pt x="2214467" y="48485"/>
                          <a:pt x="2168554" y="52627"/>
                        </a:cubicBezTo>
                        <a:cubicBezTo>
                          <a:pt x="2002971" y="85551"/>
                          <a:pt x="2130732" y="56760"/>
                          <a:pt x="2061200" y="72362"/>
                        </a:cubicBezTo>
                        <a:cubicBezTo>
                          <a:pt x="2051791" y="74554"/>
                          <a:pt x="2043053" y="76036"/>
                          <a:pt x="2032572" y="78941"/>
                        </a:cubicBezTo>
                        <a:cubicBezTo>
                          <a:pt x="2021407" y="83873"/>
                          <a:pt x="2014024" y="90049"/>
                          <a:pt x="2003944" y="92098"/>
                        </a:cubicBezTo>
                        <a:cubicBezTo>
                          <a:pt x="1982074" y="96397"/>
                          <a:pt x="1963089" y="95620"/>
                          <a:pt x="1939531" y="98676"/>
                        </a:cubicBezTo>
                        <a:cubicBezTo>
                          <a:pt x="1922817" y="101143"/>
                          <a:pt x="1909256" y="102832"/>
                          <a:pt x="1889433" y="105255"/>
                        </a:cubicBezTo>
                        <a:cubicBezTo>
                          <a:pt x="1879871" y="106684"/>
                          <a:pt x="1869959" y="109433"/>
                          <a:pt x="1860805" y="111833"/>
                        </a:cubicBezTo>
                        <a:cubicBezTo>
                          <a:pt x="1846438" y="113102"/>
                          <a:pt x="1860854" y="106239"/>
                          <a:pt x="1860805" y="10525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non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3F1B5E98-514E-410D-9BCF-474F83D282B4}"/>
                  </a:ext>
                </a:extLst>
              </p:cNvPr>
              <p:cNvSpPr txBox="1"/>
              <p:nvPr/>
            </p:nvSpPr>
            <p:spPr>
              <a:xfrm>
                <a:off x="966515" y="3675800"/>
                <a:ext cx="36093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3F1B5E98-514E-410D-9BCF-474F83D28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15" y="3675800"/>
                <a:ext cx="360930" cy="307777"/>
              </a:xfrm>
              <a:prstGeom prst="rect">
                <a:avLst/>
              </a:prstGeom>
              <a:blipFill>
                <a:blip r:embed="rId7"/>
                <a:stretch>
                  <a:fillRect r="-389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דיו 50">
                <a:extLst>
                  <a:ext uri="{FF2B5EF4-FFF2-40B4-BE49-F238E27FC236}">
                    <a16:creationId xmlns:a16="http://schemas.microsoft.com/office/drawing/2014/main" id="{98E72360-D39A-43E8-84F8-0B665852C312}"/>
                  </a:ext>
                </a:extLst>
              </p14:cNvPr>
              <p14:cNvContentPartPr/>
              <p14:nvPr/>
            </p14:nvContentPartPr>
            <p14:xfrm>
              <a:off x="2412075" y="2638659"/>
              <a:ext cx="356505" cy="537973"/>
            </p14:xfrm>
          </p:contentPart>
        </mc:Choice>
        <mc:Fallback xmlns="">
          <p:pic>
            <p:nvPicPr>
              <p:cNvPr id="51" name="דיו 50">
                <a:extLst>
                  <a:ext uri="{FF2B5EF4-FFF2-40B4-BE49-F238E27FC236}">
                    <a16:creationId xmlns:a16="http://schemas.microsoft.com/office/drawing/2014/main" id="{98E72360-D39A-43E8-84F8-0B665852C3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9120" y="2575643"/>
                <a:ext cx="482055" cy="663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00A96CD5-D991-4599-8A4F-8FCB1EB01FF0}"/>
                  </a:ext>
                </a:extLst>
              </p:cNvPr>
              <p:cNvSpPr txBox="1"/>
              <p:nvPr/>
            </p:nvSpPr>
            <p:spPr>
              <a:xfrm>
                <a:off x="2310732" y="2852586"/>
                <a:ext cx="360930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00A96CD5-D991-4599-8A4F-8FCB1EB0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732" y="2852586"/>
                <a:ext cx="360930" cy="307777"/>
              </a:xfrm>
              <a:prstGeom prst="rect">
                <a:avLst/>
              </a:prstGeom>
              <a:blipFill>
                <a:blip r:embed="rId10"/>
                <a:stretch>
                  <a:fillRect r="-4406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קבוצה 75">
            <a:extLst>
              <a:ext uri="{FF2B5EF4-FFF2-40B4-BE49-F238E27FC236}">
                <a16:creationId xmlns:a16="http://schemas.microsoft.com/office/drawing/2014/main" id="{318DF021-8A41-4843-9092-4CA662A42037}"/>
              </a:ext>
            </a:extLst>
          </p:cNvPr>
          <p:cNvGrpSpPr/>
          <p:nvPr/>
        </p:nvGrpSpPr>
        <p:grpSpPr>
          <a:xfrm>
            <a:off x="1489398" y="2902484"/>
            <a:ext cx="808617" cy="707558"/>
            <a:chOff x="1886716" y="4912158"/>
            <a:chExt cx="808617" cy="707558"/>
          </a:xfrm>
        </p:grpSpPr>
        <p:cxnSp>
          <p:nvCxnSpPr>
            <p:cNvPr id="61" name="מחבר חץ ישר 60">
              <a:extLst>
                <a:ext uri="{FF2B5EF4-FFF2-40B4-BE49-F238E27FC236}">
                  <a16:creationId xmlns:a16="http://schemas.microsoft.com/office/drawing/2014/main" id="{E8118B8D-B0FB-4497-BF2A-C0843AA6B117}"/>
                </a:ext>
              </a:extLst>
            </p:cNvPr>
            <p:cNvCxnSpPr/>
            <p:nvPr/>
          </p:nvCxnSpPr>
          <p:spPr bwMode="auto">
            <a:xfrm>
              <a:off x="1886716" y="4912158"/>
              <a:ext cx="808617" cy="70755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74" name="גרפיקה 73" descr="סגור עם מילוי מלא">
              <a:extLst>
                <a:ext uri="{FF2B5EF4-FFF2-40B4-BE49-F238E27FC236}">
                  <a16:creationId xmlns:a16="http://schemas.microsoft.com/office/drawing/2014/main" id="{5E769F5D-B9F6-4C24-B9A3-2069A80C7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20683874">
              <a:off x="1985224" y="4970276"/>
              <a:ext cx="565719" cy="565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79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2" grpId="0"/>
      <p:bldP spid="15" grpId="0"/>
      <p:bldP spid="16" grpId="0"/>
      <p:bldP spid="10" grpId="0"/>
      <p:bldP spid="45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29552</TotalTime>
  <Words>1656</Words>
  <Application>Microsoft Office PowerPoint</Application>
  <PresentationFormat>On-screen Show (4:3)</PresentationFormat>
  <Paragraphs>293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Cambria Math</vt:lpstr>
      <vt:lpstr>Comic Sans MS</vt:lpstr>
      <vt:lpstr>Courier New</vt:lpstr>
      <vt:lpstr>Times New Roman</vt:lpstr>
      <vt:lpstr>Wingdings</vt:lpstr>
      <vt:lpstr>ZapfDingbats</vt:lpstr>
      <vt:lpstr>Default Design</vt:lpstr>
      <vt:lpstr>Equation</vt:lpstr>
      <vt:lpstr>מבני נתונים ואלגירותמים 2 תירגול: שידוך מקסימום  וכיסוי בצמתים ממושקל בגרף דו"צ</vt:lpstr>
      <vt:lpstr>PowerPoint Presentation</vt:lpstr>
      <vt:lpstr>דוגמא</vt:lpstr>
      <vt:lpstr>דוגמא</vt:lpstr>
      <vt:lpstr>דוגמא</vt:lpstr>
      <vt:lpstr>בעיית הכיסוי בצמתים</vt:lpstr>
      <vt:lpstr>הגדרת הבעיה</vt:lpstr>
      <vt:lpstr>שלב 1- בניית רשת N</vt:lpstr>
      <vt:lpstr>טענה 1</vt:lpstr>
      <vt:lpstr>טענה 2</vt:lpstr>
      <vt:lpstr>האלגוריתם למציאת VC מינימום</vt:lpstr>
      <vt:lpstr>מסקנה</vt:lpstr>
      <vt:lpstr>מבני נתונים ואלגירותמים 2 תירגול: Fast matrix multiplication           </vt:lpstr>
      <vt:lpstr>הכפלת מטריצות בסיסית</vt:lpstr>
      <vt:lpstr>הכפלת מטריצות בסיסית</vt:lpstr>
      <vt:lpstr>אלגוריתם הפרד-ומשול פשוט להכפלת מטריצות</vt:lpstr>
      <vt:lpstr>אלגוריתם הפרד-ומשול פשוט להכפלת מטריצות</vt:lpstr>
      <vt:lpstr>שיטת האב (המאסטר) - תזכורת</vt:lpstr>
      <vt:lpstr>ניתוח סיבוכיות</vt:lpstr>
      <vt:lpstr>Strassens’s Matrix Multiplication</vt:lpstr>
      <vt:lpstr>Strassens’s algorithm</vt:lpstr>
      <vt:lpstr>Strassens’s algorithm</vt:lpstr>
      <vt:lpstr>Strassens’s algorithm</vt:lpstr>
      <vt:lpstr>Strassens’s algorithm</vt:lpstr>
      <vt:lpstr>Strassen Algorithm</vt:lpstr>
      <vt:lpstr>Strassen Algorithm </vt:lpstr>
      <vt:lpstr>ניתוח סיבוכיות</vt:lpstr>
      <vt:lpstr>דוגמא 1</vt:lpstr>
      <vt:lpstr>דוגמא 2</vt:lpstr>
      <vt:lpstr>דוגמא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Geometry 13: Motion Planning</dc:title>
  <dc:creator>Dror Rawitz</dc:creator>
  <cp:lastModifiedBy>Yuval Gerber</cp:lastModifiedBy>
  <cp:revision>780</cp:revision>
  <cp:lastPrinted>2016-11-07T20:25:53Z</cp:lastPrinted>
  <dcterms:created xsi:type="dcterms:W3CDTF">1999-10-08T19:08:27Z</dcterms:created>
  <dcterms:modified xsi:type="dcterms:W3CDTF">2024-09-17T06:56:39Z</dcterms:modified>
</cp:coreProperties>
</file>