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5"/>
  </p:notesMasterIdLst>
  <p:sldIdLst>
    <p:sldId id="256" r:id="rId2"/>
    <p:sldId id="283" r:id="rId3"/>
    <p:sldId id="284" r:id="rId4"/>
    <p:sldId id="285" r:id="rId5"/>
    <p:sldId id="289" r:id="rId6"/>
    <p:sldId id="290" r:id="rId7"/>
    <p:sldId id="286" r:id="rId8"/>
    <p:sldId id="291" r:id="rId9"/>
    <p:sldId id="292" r:id="rId10"/>
    <p:sldId id="294" r:id="rId11"/>
    <p:sldId id="293" r:id="rId12"/>
    <p:sldId id="295" r:id="rId13"/>
    <p:sldId id="296" r:id="rId1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3" orient="horz" pos="2188" userDrawn="1">
          <p15:clr>
            <a:srgbClr val="A4A3A4"/>
          </p15:clr>
        </p15:guide>
        <p15:guide id="4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00"/>
    <a:srgbClr val="0000FF"/>
    <a:srgbClr val="000000"/>
    <a:srgbClr val="FF0000"/>
    <a:srgbClr val="BFBFBF"/>
    <a:srgbClr val="B2B2B2"/>
    <a:srgbClr val="1C1C1C"/>
    <a:srgbClr val="A6A6A6"/>
    <a:srgbClr val="FF9933"/>
    <a:srgbClr val="77777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38B1855-1B75-4FBE-930C-398BA8C253C6}" styleName="Themed Style 2 - Accent 6">
    <a:tblBg>
      <a:fillRef idx="3">
        <a:schemeClr val="accent6"/>
      </a:fillRef>
      <a:effectRef idx="3">
        <a:schemeClr val="accent6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6">
                <a:tint val="50000"/>
              </a:schemeClr>
            </a:lnRef>
          </a:left>
          <a:right>
            <a:lnRef idx="1">
              <a:schemeClr val="accent6">
                <a:tint val="50000"/>
              </a:schemeClr>
            </a:lnRef>
          </a:right>
          <a:top>
            <a:lnRef idx="1">
              <a:schemeClr val="accent6">
                <a:tint val="50000"/>
              </a:schemeClr>
            </a:lnRef>
          </a:top>
          <a:bottom>
            <a:lnRef idx="1">
              <a:schemeClr val="accent6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664" autoAdjust="0"/>
    <p:restoredTop sz="94660"/>
  </p:normalViewPr>
  <p:slideViewPr>
    <p:cSldViewPr snapToGrid="0">
      <p:cViewPr>
        <p:scale>
          <a:sx n="71" d="100"/>
          <a:sy n="71" d="100"/>
        </p:scale>
        <p:origin x="1752" y="1050"/>
      </p:cViewPr>
      <p:guideLst>
        <p:guide orient="horz" pos="2188"/>
        <p:guide pos="384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DEF9FEB-9CFE-496E-93BE-D56B6107DD7F}" type="datetimeFigureOut">
              <a:rPr lang="en-US" smtClean="0"/>
              <a:t>9/19/2024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CD333D3-E1A2-4212-A489-A5CBFD003B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8567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CD333D3-E1A2-4212-A489-A5CBFD003BC2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2647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8418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7987642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776223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016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5768621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62013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136759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468027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586567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1741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5E3156EA-883B-491A-9A56-90F6CDBF6EC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6263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pn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pic>
        <p:nvPicPr>
          <p:cNvPr id="7" name="Picture 2"/>
          <p:cNvPicPr>
            <a:picLocks noChangeAspect="1" noChangeArrowheads="1"/>
          </p:cNvPicPr>
          <p:nvPr userDrawn="1"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486940" y="0"/>
            <a:ext cx="705060" cy="6834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September 2024</a:t>
            </a:r>
            <a:endParaRPr lang="en-US" dirty="0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3156EA-883B-491A-9A56-90F6CDBF6EC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9557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5.png"/><Relationship Id="rId3" Type="http://schemas.openxmlformats.org/officeDocument/2006/relationships/image" Target="../media/image140.png"/><Relationship Id="rId7" Type="http://schemas.openxmlformats.org/officeDocument/2006/relationships/image" Target="../media/image144.png"/><Relationship Id="rId2" Type="http://schemas.openxmlformats.org/officeDocument/2006/relationships/image" Target="../media/image139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43.png"/><Relationship Id="rId5" Type="http://schemas.openxmlformats.org/officeDocument/2006/relationships/image" Target="../media/image142.png"/><Relationship Id="rId4" Type="http://schemas.openxmlformats.org/officeDocument/2006/relationships/image" Target="../media/image141.png"/><Relationship Id="rId9" Type="http://schemas.openxmlformats.org/officeDocument/2006/relationships/image" Target="../media/image14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8.png"/><Relationship Id="rId2" Type="http://schemas.openxmlformats.org/officeDocument/2006/relationships/image" Target="../media/image147.png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1.png"/><Relationship Id="rId2" Type="http://schemas.openxmlformats.org/officeDocument/2006/relationships/image" Target="../media/image149.png"/><Relationship Id="rId1" Type="http://schemas.openxmlformats.org/officeDocument/2006/relationships/slideLayout" Target="../slideLayouts/slideLayout10.xml"/><Relationship Id="rId4" Type="http://schemas.openxmlformats.org/officeDocument/2006/relationships/image" Target="../media/image152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4.png"/><Relationship Id="rId2" Type="http://schemas.openxmlformats.org/officeDocument/2006/relationships/image" Target="../media/image153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6.png"/><Relationship Id="rId4" Type="http://schemas.openxmlformats.org/officeDocument/2006/relationships/image" Target="../media/image155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13" Type="http://schemas.openxmlformats.org/officeDocument/2006/relationships/image" Target="../media/image12.png"/><Relationship Id="rId18" Type="http://schemas.openxmlformats.org/officeDocument/2006/relationships/image" Target="../media/image150.png"/><Relationship Id="rId7" Type="http://schemas.openxmlformats.org/officeDocument/2006/relationships/image" Target="../media/image6.png"/><Relationship Id="rId12" Type="http://schemas.openxmlformats.org/officeDocument/2006/relationships/image" Target="../media/image11.png"/><Relationship Id="rId17" Type="http://schemas.openxmlformats.org/officeDocument/2006/relationships/image" Target="../media/image16.png"/><Relationship Id="rId2" Type="http://schemas.openxmlformats.org/officeDocument/2006/relationships/image" Target="../media/image3.png"/><Relationship Id="rId16" Type="http://schemas.openxmlformats.org/officeDocument/2006/relationships/image" Target="../media/image15.png"/><Relationship Id="rId20" Type="http://schemas.openxmlformats.org/officeDocument/2006/relationships/image" Target="../media/image1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11" Type="http://schemas.openxmlformats.org/officeDocument/2006/relationships/image" Target="../media/image10.png"/><Relationship Id="rId5" Type="http://schemas.openxmlformats.org/officeDocument/2006/relationships/image" Target="../media/image4.png"/><Relationship Id="rId15" Type="http://schemas.openxmlformats.org/officeDocument/2006/relationships/image" Target="../media/image14.png"/><Relationship Id="rId10" Type="http://schemas.openxmlformats.org/officeDocument/2006/relationships/image" Target="../media/image9.png"/><Relationship Id="rId19" Type="http://schemas.openxmlformats.org/officeDocument/2006/relationships/image" Target="../media/image17.png"/><Relationship Id="rId4" Type="http://schemas.openxmlformats.org/officeDocument/2006/relationships/image" Target="../media/image310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18" Type="http://schemas.openxmlformats.org/officeDocument/2006/relationships/image" Target="../media/image35.png"/><Relationship Id="rId26" Type="http://schemas.openxmlformats.org/officeDocument/2006/relationships/image" Target="../media/image43.png"/><Relationship Id="rId3" Type="http://schemas.openxmlformats.org/officeDocument/2006/relationships/image" Target="../media/image20.png"/><Relationship Id="rId21" Type="http://schemas.openxmlformats.org/officeDocument/2006/relationships/image" Target="../media/image38.png"/><Relationship Id="rId34" Type="http://schemas.openxmlformats.org/officeDocument/2006/relationships/image" Target="../media/image51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17" Type="http://schemas.openxmlformats.org/officeDocument/2006/relationships/image" Target="../media/image34.png"/><Relationship Id="rId25" Type="http://schemas.openxmlformats.org/officeDocument/2006/relationships/image" Target="../media/image42.png"/><Relationship Id="rId33" Type="http://schemas.openxmlformats.org/officeDocument/2006/relationships/image" Target="../media/image50.png"/><Relationship Id="rId2" Type="http://schemas.openxmlformats.org/officeDocument/2006/relationships/image" Target="../media/image19.png"/><Relationship Id="rId16" Type="http://schemas.openxmlformats.org/officeDocument/2006/relationships/image" Target="../media/image33.png"/><Relationship Id="rId20" Type="http://schemas.openxmlformats.org/officeDocument/2006/relationships/image" Target="../media/image37.png"/><Relationship Id="rId29" Type="http://schemas.openxmlformats.org/officeDocument/2006/relationships/image" Target="../media/image4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3.png"/><Relationship Id="rId11" Type="http://schemas.openxmlformats.org/officeDocument/2006/relationships/image" Target="../media/image28.png"/><Relationship Id="rId24" Type="http://schemas.openxmlformats.org/officeDocument/2006/relationships/image" Target="../media/image41.png"/><Relationship Id="rId32" Type="http://schemas.openxmlformats.org/officeDocument/2006/relationships/image" Target="../media/image49.png"/><Relationship Id="rId5" Type="http://schemas.openxmlformats.org/officeDocument/2006/relationships/image" Target="../media/image22.png"/><Relationship Id="rId15" Type="http://schemas.openxmlformats.org/officeDocument/2006/relationships/image" Target="../media/image32.png"/><Relationship Id="rId23" Type="http://schemas.openxmlformats.org/officeDocument/2006/relationships/image" Target="../media/image40.png"/><Relationship Id="rId28" Type="http://schemas.openxmlformats.org/officeDocument/2006/relationships/image" Target="../media/image45.png"/><Relationship Id="rId10" Type="http://schemas.openxmlformats.org/officeDocument/2006/relationships/image" Target="../media/image27.png"/><Relationship Id="rId19" Type="http://schemas.openxmlformats.org/officeDocument/2006/relationships/image" Target="../media/image36.png"/><Relationship Id="rId31" Type="http://schemas.openxmlformats.org/officeDocument/2006/relationships/image" Target="../media/image48.png"/><Relationship Id="rId4" Type="http://schemas.openxmlformats.org/officeDocument/2006/relationships/image" Target="../media/image21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Relationship Id="rId22" Type="http://schemas.openxmlformats.org/officeDocument/2006/relationships/image" Target="../media/image39.png"/><Relationship Id="rId27" Type="http://schemas.openxmlformats.org/officeDocument/2006/relationships/image" Target="../media/image44.png"/><Relationship Id="rId30" Type="http://schemas.openxmlformats.org/officeDocument/2006/relationships/image" Target="../media/image47.png"/><Relationship Id="rId35" Type="http://schemas.openxmlformats.org/officeDocument/2006/relationships/image" Target="../media/image5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3" Type="http://schemas.openxmlformats.org/officeDocument/2006/relationships/image" Target="../media/image65.png"/><Relationship Id="rId18" Type="http://schemas.openxmlformats.org/officeDocument/2006/relationships/image" Target="../media/image70.png"/><Relationship Id="rId26" Type="http://schemas.openxmlformats.org/officeDocument/2006/relationships/image" Target="../media/image78.png"/><Relationship Id="rId39" Type="http://schemas.openxmlformats.org/officeDocument/2006/relationships/image" Target="../media/image91.png"/><Relationship Id="rId21" Type="http://schemas.openxmlformats.org/officeDocument/2006/relationships/image" Target="../media/image73.png"/><Relationship Id="rId68" Type="http://schemas.openxmlformats.org/officeDocument/2006/relationships/image" Target="../media/image120.png"/><Relationship Id="rId34" Type="http://schemas.openxmlformats.org/officeDocument/2006/relationships/image" Target="../media/image86.png"/><Relationship Id="rId42" Type="http://schemas.openxmlformats.org/officeDocument/2006/relationships/image" Target="../media/image94.png"/><Relationship Id="rId47" Type="http://schemas.openxmlformats.org/officeDocument/2006/relationships/image" Target="../media/image99.png"/><Relationship Id="rId50" Type="http://schemas.openxmlformats.org/officeDocument/2006/relationships/image" Target="../media/image102.png"/><Relationship Id="rId55" Type="http://schemas.openxmlformats.org/officeDocument/2006/relationships/image" Target="../media/image107.png"/><Relationship Id="rId63" Type="http://schemas.openxmlformats.org/officeDocument/2006/relationships/image" Target="../media/image115.png"/><Relationship Id="rId7" Type="http://schemas.openxmlformats.org/officeDocument/2006/relationships/image" Target="../media/image59.png"/><Relationship Id="rId71" Type="http://schemas.openxmlformats.org/officeDocument/2006/relationships/image" Target="../media/image123.png"/><Relationship Id="rId2" Type="http://schemas.openxmlformats.org/officeDocument/2006/relationships/image" Target="../media/image54.png"/><Relationship Id="rId16" Type="http://schemas.openxmlformats.org/officeDocument/2006/relationships/image" Target="../media/image68.png"/><Relationship Id="rId29" Type="http://schemas.openxmlformats.org/officeDocument/2006/relationships/image" Target="../media/image8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8.png"/><Relationship Id="rId11" Type="http://schemas.openxmlformats.org/officeDocument/2006/relationships/image" Target="../media/image63.png"/><Relationship Id="rId24" Type="http://schemas.openxmlformats.org/officeDocument/2006/relationships/image" Target="../media/image76.png"/><Relationship Id="rId32" Type="http://schemas.openxmlformats.org/officeDocument/2006/relationships/image" Target="../media/image84.png"/><Relationship Id="rId37" Type="http://schemas.openxmlformats.org/officeDocument/2006/relationships/image" Target="../media/image89.png"/><Relationship Id="rId40" Type="http://schemas.openxmlformats.org/officeDocument/2006/relationships/image" Target="../media/image92.png"/><Relationship Id="rId45" Type="http://schemas.openxmlformats.org/officeDocument/2006/relationships/image" Target="../media/image97.png"/><Relationship Id="rId53" Type="http://schemas.openxmlformats.org/officeDocument/2006/relationships/image" Target="../media/image105.png"/><Relationship Id="rId58" Type="http://schemas.openxmlformats.org/officeDocument/2006/relationships/image" Target="../media/image110.png"/><Relationship Id="rId66" Type="http://schemas.openxmlformats.org/officeDocument/2006/relationships/image" Target="../media/image118.png"/><Relationship Id="rId5" Type="http://schemas.openxmlformats.org/officeDocument/2006/relationships/image" Target="../media/image57.png"/><Relationship Id="rId15" Type="http://schemas.openxmlformats.org/officeDocument/2006/relationships/image" Target="../media/image67.png"/><Relationship Id="rId23" Type="http://schemas.openxmlformats.org/officeDocument/2006/relationships/image" Target="../media/image75.png"/><Relationship Id="rId28" Type="http://schemas.openxmlformats.org/officeDocument/2006/relationships/image" Target="../media/image80.png"/><Relationship Id="rId36" Type="http://schemas.openxmlformats.org/officeDocument/2006/relationships/image" Target="../media/image88.png"/><Relationship Id="rId49" Type="http://schemas.openxmlformats.org/officeDocument/2006/relationships/image" Target="../media/image101.png"/><Relationship Id="rId57" Type="http://schemas.openxmlformats.org/officeDocument/2006/relationships/image" Target="../media/image109.png"/><Relationship Id="rId61" Type="http://schemas.openxmlformats.org/officeDocument/2006/relationships/image" Target="../media/image113.png"/><Relationship Id="rId10" Type="http://schemas.openxmlformats.org/officeDocument/2006/relationships/image" Target="../media/image62.png"/><Relationship Id="rId19" Type="http://schemas.openxmlformats.org/officeDocument/2006/relationships/image" Target="../media/image71.png"/><Relationship Id="rId31" Type="http://schemas.openxmlformats.org/officeDocument/2006/relationships/image" Target="../media/image83.png"/><Relationship Id="rId44" Type="http://schemas.openxmlformats.org/officeDocument/2006/relationships/image" Target="../media/image96.png"/><Relationship Id="rId52" Type="http://schemas.openxmlformats.org/officeDocument/2006/relationships/image" Target="../media/image104.png"/><Relationship Id="rId60" Type="http://schemas.openxmlformats.org/officeDocument/2006/relationships/image" Target="../media/image112.png"/><Relationship Id="rId65" Type="http://schemas.openxmlformats.org/officeDocument/2006/relationships/image" Target="../media/image117.png"/><Relationship Id="rId4" Type="http://schemas.openxmlformats.org/officeDocument/2006/relationships/image" Target="../media/image56.png"/><Relationship Id="rId9" Type="http://schemas.openxmlformats.org/officeDocument/2006/relationships/image" Target="../media/image61.png"/><Relationship Id="rId14" Type="http://schemas.openxmlformats.org/officeDocument/2006/relationships/image" Target="../media/image66.png"/><Relationship Id="rId22" Type="http://schemas.openxmlformats.org/officeDocument/2006/relationships/image" Target="../media/image74.png"/><Relationship Id="rId27" Type="http://schemas.openxmlformats.org/officeDocument/2006/relationships/image" Target="../media/image79.png"/><Relationship Id="rId30" Type="http://schemas.openxmlformats.org/officeDocument/2006/relationships/image" Target="../media/image82.png"/><Relationship Id="rId69" Type="http://schemas.openxmlformats.org/officeDocument/2006/relationships/image" Target="../media/image121.png"/><Relationship Id="rId35" Type="http://schemas.openxmlformats.org/officeDocument/2006/relationships/image" Target="../media/image87.png"/><Relationship Id="rId43" Type="http://schemas.openxmlformats.org/officeDocument/2006/relationships/image" Target="../media/image95.png"/><Relationship Id="rId48" Type="http://schemas.openxmlformats.org/officeDocument/2006/relationships/image" Target="../media/image100.png"/><Relationship Id="rId56" Type="http://schemas.openxmlformats.org/officeDocument/2006/relationships/image" Target="../media/image108.png"/><Relationship Id="rId64" Type="http://schemas.openxmlformats.org/officeDocument/2006/relationships/image" Target="../media/image116.png"/><Relationship Id="rId8" Type="http://schemas.openxmlformats.org/officeDocument/2006/relationships/image" Target="../media/image60.png"/><Relationship Id="rId51" Type="http://schemas.openxmlformats.org/officeDocument/2006/relationships/image" Target="../media/image103.png"/><Relationship Id="rId3" Type="http://schemas.openxmlformats.org/officeDocument/2006/relationships/image" Target="../media/image55.png"/><Relationship Id="rId12" Type="http://schemas.openxmlformats.org/officeDocument/2006/relationships/image" Target="../media/image64.png"/><Relationship Id="rId17" Type="http://schemas.openxmlformats.org/officeDocument/2006/relationships/image" Target="../media/image69.png"/><Relationship Id="rId25" Type="http://schemas.openxmlformats.org/officeDocument/2006/relationships/image" Target="../media/image77.png"/><Relationship Id="rId67" Type="http://schemas.openxmlformats.org/officeDocument/2006/relationships/image" Target="../media/image119.png"/><Relationship Id="rId33" Type="http://schemas.openxmlformats.org/officeDocument/2006/relationships/image" Target="../media/image85.png"/><Relationship Id="rId38" Type="http://schemas.openxmlformats.org/officeDocument/2006/relationships/image" Target="../media/image90.png"/><Relationship Id="rId46" Type="http://schemas.openxmlformats.org/officeDocument/2006/relationships/image" Target="../media/image98.png"/><Relationship Id="rId59" Type="http://schemas.openxmlformats.org/officeDocument/2006/relationships/image" Target="../media/image111.png"/><Relationship Id="rId20" Type="http://schemas.openxmlformats.org/officeDocument/2006/relationships/image" Target="../media/image72.png"/><Relationship Id="rId70" Type="http://schemas.openxmlformats.org/officeDocument/2006/relationships/image" Target="../media/image122.png"/><Relationship Id="rId41" Type="http://schemas.openxmlformats.org/officeDocument/2006/relationships/image" Target="../media/image93.png"/><Relationship Id="rId54" Type="http://schemas.openxmlformats.org/officeDocument/2006/relationships/image" Target="../media/image106.png"/><Relationship Id="rId62" Type="http://schemas.openxmlformats.org/officeDocument/2006/relationships/image" Target="../media/image114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61.png"/><Relationship Id="rId13" Type="http://schemas.openxmlformats.org/officeDocument/2006/relationships/image" Target="../media/image66.png"/><Relationship Id="rId18" Type="http://schemas.openxmlformats.org/officeDocument/2006/relationships/image" Target="../media/image72.png"/><Relationship Id="rId26" Type="http://schemas.openxmlformats.org/officeDocument/2006/relationships/image" Target="../media/image81.png"/><Relationship Id="rId3" Type="http://schemas.openxmlformats.org/officeDocument/2006/relationships/image" Target="../media/image55.png"/><Relationship Id="rId21" Type="http://schemas.openxmlformats.org/officeDocument/2006/relationships/image" Target="../media/image75.png"/><Relationship Id="rId34" Type="http://schemas.openxmlformats.org/officeDocument/2006/relationships/image" Target="../media/image124.png"/><Relationship Id="rId7" Type="http://schemas.openxmlformats.org/officeDocument/2006/relationships/image" Target="../media/image60.png"/><Relationship Id="rId12" Type="http://schemas.openxmlformats.org/officeDocument/2006/relationships/image" Target="../media/image65.png"/><Relationship Id="rId17" Type="http://schemas.openxmlformats.org/officeDocument/2006/relationships/image" Target="../media/image71.png"/><Relationship Id="rId25" Type="http://schemas.openxmlformats.org/officeDocument/2006/relationships/image" Target="../media/image80.png"/><Relationship Id="rId33" Type="http://schemas.openxmlformats.org/officeDocument/2006/relationships/image" Target="../media/image1200.png"/><Relationship Id="rId2" Type="http://schemas.openxmlformats.org/officeDocument/2006/relationships/image" Target="../media/image54.png"/><Relationship Id="rId16" Type="http://schemas.openxmlformats.org/officeDocument/2006/relationships/image" Target="../media/image69.png"/><Relationship Id="rId20" Type="http://schemas.openxmlformats.org/officeDocument/2006/relationships/image" Target="../media/image74.png"/><Relationship Id="rId29" Type="http://schemas.openxmlformats.org/officeDocument/2006/relationships/image" Target="../media/image8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9.png"/><Relationship Id="rId11" Type="http://schemas.openxmlformats.org/officeDocument/2006/relationships/image" Target="../media/image64.png"/><Relationship Id="rId24" Type="http://schemas.openxmlformats.org/officeDocument/2006/relationships/image" Target="../media/image78.png"/><Relationship Id="rId32" Type="http://schemas.openxmlformats.org/officeDocument/2006/relationships/image" Target="../media/image79.png"/><Relationship Id="rId37" Type="http://schemas.openxmlformats.org/officeDocument/2006/relationships/image" Target="../media/image127.png"/><Relationship Id="rId5" Type="http://schemas.openxmlformats.org/officeDocument/2006/relationships/image" Target="../media/image57.png"/><Relationship Id="rId15" Type="http://schemas.openxmlformats.org/officeDocument/2006/relationships/image" Target="../media/image68.png"/><Relationship Id="rId23" Type="http://schemas.openxmlformats.org/officeDocument/2006/relationships/image" Target="../media/image77.png"/><Relationship Id="rId28" Type="http://schemas.openxmlformats.org/officeDocument/2006/relationships/image" Target="../media/image83.png"/><Relationship Id="rId36" Type="http://schemas.openxmlformats.org/officeDocument/2006/relationships/image" Target="../media/image126.png"/><Relationship Id="rId10" Type="http://schemas.openxmlformats.org/officeDocument/2006/relationships/image" Target="../media/image63.png"/><Relationship Id="rId19" Type="http://schemas.openxmlformats.org/officeDocument/2006/relationships/image" Target="../media/image73.png"/><Relationship Id="rId31" Type="http://schemas.openxmlformats.org/officeDocument/2006/relationships/image" Target="../media/image70.png"/><Relationship Id="rId4" Type="http://schemas.openxmlformats.org/officeDocument/2006/relationships/image" Target="../media/image56.png"/><Relationship Id="rId9" Type="http://schemas.openxmlformats.org/officeDocument/2006/relationships/image" Target="../media/image62.png"/><Relationship Id="rId14" Type="http://schemas.openxmlformats.org/officeDocument/2006/relationships/image" Target="../media/image67.png"/><Relationship Id="rId22" Type="http://schemas.openxmlformats.org/officeDocument/2006/relationships/image" Target="../media/image76.png"/><Relationship Id="rId27" Type="http://schemas.openxmlformats.org/officeDocument/2006/relationships/image" Target="../media/image82.png"/><Relationship Id="rId30" Type="http://schemas.openxmlformats.org/officeDocument/2006/relationships/image" Target="../media/image58.png"/><Relationship Id="rId35" Type="http://schemas.openxmlformats.org/officeDocument/2006/relationships/image" Target="../media/image12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8.png"/><Relationship Id="rId1" Type="http://schemas.openxmlformats.org/officeDocument/2006/relationships/slideLayout" Target="../slideLayouts/slideLayout10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9.png"/><Relationship Id="rId1" Type="http://schemas.openxmlformats.org/officeDocument/2006/relationships/slideLayout" Target="../slideLayouts/slideLayout10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6.png"/><Relationship Id="rId3" Type="http://schemas.openxmlformats.org/officeDocument/2006/relationships/image" Target="../media/image131.png"/><Relationship Id="rId7" Type="http://schemas.openxmlformats.org/officeDocument/2006/relationships/image" Target="../media/image135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134.png"/><Relationship Id="rId5" Type="http://schemas.openxmlformats.org/officeDocument/2006/relationships/image" Target="../media/image133.png"/><Relationship Id="rId10" Type="http://schemas.openxmlformats.org/officeDocument/2006/relationships/image" Target="../media/image138.png"/><Relationship Id="rId4" Type="http://schemas.openxmlformats.org/officeDocument/2006/relationships/image" Target="../media/image132.png"/><Relationship Id="rId9" Type="http://schemas.openxmlformats.org/officeDocument/2006/relationships/image" Target="../media/image13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42483" y="628895"/>
            <a:ext cx="6107033" cy="791587"/>
          </a:xfrm>
        </p:spPr>
        <p:txBody>
          <a:bodyPr>
            <a:normAutofit/>
          </a:bodyPr>
          <a:lstStyle/>
          <a:p>
            <a:r>
              <a:rPr lang="en-US" sz="4400" b="1" dirty="0" smtClean="0">
                <a:latin typeface="+mn-lt"/>
              </a:rPr>
              <a:t>Skip Lists</a:t>
            </a:r>
            <a:endParaRPr lang="en-US" sz="4400" b="1" dirty="0">
              <a:latin typeface="+mn-lt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</a:t>
            </a:fld>
            <a:endParaRPr lang="en-US"/>
          </a:p>
        </p:txBody>
      </p:sp>
      <p:sp>
        <p:nvSpPr>
          <p:cNvPr id="9" name="Subtitle 2"/>
          <p:cNvSpPr txBox="1">
            <a:spLocks/>
          </p:cNvSpPr>
          <p:nvPr/>
        </p:nvSpPr>
        <p:spPr>
          <a:xfrm>
            <a:off x="3166008" y="1771071"/>
            <a:ext cx="5859982" cy="865078"/>
          </a:xfrm>
          <a:prstGeom prst="rect">
            <a:avLst/>
          </a:prstGeom>
        </p:spPr>
        <p:txBody>
          <a:bodyPr vert="horz" lIns="91440" tIns="45720" rIns="91440" bIns="45720" rtlCol="0">
            <a:normAutofit lnSpcReduction="10000"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Prepared by Shmuel Wimer</a:t>
            </a:r>
          </a:p>
          <a:p>
            <a:r>
              <a:rPr lang="en-US" dirty="0"/>
              <a:t>Courtesy of Prof. Dror Rawitz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0940" y="2700041"/>
            <a:ext cx="2610120" cy="359689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1630844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" name="Vertical Text Placeholder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838200" y="999000"/>
                <a:ext cx="10515600" cy="4950000"/>
              </a:xfrm>
            </p:spPr>
            <p:txBody>
              <a:bodyPr vert="horz"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b="1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Proof</a:t>
                </a:r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: Consider backward traversal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is traversed leftward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upward.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are random variables.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𝑢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0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𝑢</m:t>
                        </m:r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𝑣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</m:sSub>
                      </m:e>
                    </m:d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𝑣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be the next node.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Stay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</m:sub>
                        </m:sSub>
                        <m:r>
                          <a:rPr lang="en-US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Change 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: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e>
                        </m:d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𝑉</m:t>
                            </m:r>
                          </m:sub>
                        </m:sSub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den>
                    </m:f>
                  </m:oMath>
                </a14:m>
                <a:endParaRPr lang="en-US" dirty="0"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Let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𝑃</m:t>
                            </m:r>
                          </m:e>
                          <m:sub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𝐻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be the number of links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There is 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𝐻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𝑗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−</m:t>
                                    </m:r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sSub>
                                  <m:sSubPr>
                                    <m:ctrlP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𝑣</m:t>
                                    </m:r>
                                  </m:e>
                                  <m:sub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𝑗</m:t>
                                    </m:r>
                                  </m:sub>
                                </m:sSub>
                              </m:e>
                            </m:d>
                            <m: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&lt;</m:t>
                    </m:r>
                    <m:nary>
                      <m:naryPr>
                        <m:chr m:val="∑"/>
                        <m:limLoc m:val="subSup"/>
                        <m:ctrlP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𝑗</m:t>
                        </m:r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𝑗</m:t>
                            </m:r>
                          </m:sup>
                        </m:sSup>
                        <m:r>
                          <a:rPr lang="en-US" b="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</m:e>
                    </m:nary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</a:p>
            </p:txBody>
          </p:sp>
        </mc:Choice>
        <mc:Fallback xmlns="">
          <p:sp>
            <p:nvSpPr>
              <p:cNvPr id="3" name="Vertical 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838200" y="999000"/>
                <a:ext cx="10515600" cy="4950000"/>
              </a:xfrm>
              <a:blipFill>
                <a:blip r:embed="rId2"/>
                <a:stretch>
                  <a:fillRect l="-1217" t="-246" r="-1159" b="-270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10</a:t>
            </a:fld>
            <a:endParaRPr lang="en-US" dirty="0"/>
          </a:p>
        </p:txBody>
      </p:sp>
      <p:grpSp>
        <p:nvGrpSpPr>
          <p:cNvPr id="37" name="Group 36"/>
          <p:cNvGrpSpPr/>
          <p:nvPr/>
        </p:nvGrpSpPr>
        <p:grpSpPr>
          <a:xfrm>
            <a:off x="8762816" y="2903308"/>
            <a:ext cx="2913184" cy="2865692"/>
            <a:chOff x="8610600" y="2903308"/>
            <a:chExt cx="2913184" cy="2865692"/>
          </a:xfrm>
        </p:grpSpPr>
        <p:grpSp>
          <p:nvGrpSpPr>
            <p:cNvPr id="35" name="Group 34"/>
            <p:cNvGrpSpPr/>
            <p:nvPr/>
          </p:nvGrpSpPr>
          <p:grpSpPr>
            <a:xfrm>
              <a:off x="8772371" y="3024000"/>
              <a:ext cx="2751413" cy="2641844"/>
              <a:chOff x="8644173" y="3037156"/>
              <a:chExt cx="2678628" cy="2641844"/>
            </a:xfrm>
          </p:grpSpPr>
          <p:grpSp>
            <p:nvGrpSpPr>
              <p:cNvPr id="10" name="Group 9"/>
              <p:cNvGrpSpPr/>
              <p:nvPr/>
            </p:nvGrpSpPr>
            <p:grpSpPr>
              <a:xfrm>
                <a:off x="9674091" y="4059198"/>
                <a:ext cx="1305668" cy="569714"/>
                <a:chOff x="9674091" y="3939286"/>
                <a:chExt cx="1305668" cy="569714"/>
              </a:xfrm>
            </p:grpSpPr>
            <p:sp>
              <p:nvSpPr>
                <p:cNvPr id="2" name="Oval 1"/>
                <p:cNvSpPr/>
                <p:nvPr/>
              </p:nvSpPr>
              <p:spPr>
                <a:xfrm>
                  <a:off x="9696000" y="3969000"/>
                  <a:ext cx="54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" name="Rectangle 7"/>
                    <p:cNvSpPr/>
                    <p:nvPr/>
                  </p:nvSpPr>
                  <p:spPr>
                    <a:xfrm>
                      <a:off x="9674091" y="3939286"/>
                      <a:ext cx="62562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0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8" name="Rectangle 7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74091" y="3939286"/>
                      <a:ext cx="625620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9" name="Rectangle 8"/>
                    <p:cNvSpPr/>
                    <p:nvPr/>
                  </p:nvSpPr>
                  <p:spPr>
                    <a:xfrm>
                      <a:off x="10341314" y="3977390"/>
                      <a:ext cx="638445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9" name="Rectangle 8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1314" y="3977390"/>
                      <a:ext cx="638445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1" name="Group 10"/>
              <p:cNvGrpSpPr/>
              <p:nvPr/>
            </p:nvGrpSpPr>
            <p:grpSpPr>
              <a:xfrm>
                <a:off x="9696000" y="5139000"/>
                <a:ext cx="1626801" cy="540000"/>
                <a:chOff x="9696000" y="3969000"/>
                <a:chExt cx="1626801" cy="540000"/>
              </a:xfrm>
            </p:grpSpPr>
            <p:sp>
              <p:nvSpPr>
                <p:cNvPr id="12" name="Oval 11"/>
                <p:cNvSpPr/>
                <p:nvPr/>
              </p:nvSpPr>
              <p:spPr>
                <a:xfrm>
                  <a:off x="9696000" y="3969000"/>
                  <a:ext cx="54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" name="Rectangle 12"/>
                    <p:cNvSpPr/>
                    <p:nvPr/>
                  </p:nvSpPr>
                  <p:spPr>
                    <a:xfrm>
                      <a:off x="9732499" y="3969000"/>
                      <a:ext cx="472502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𝑢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3" name="Rectangle 12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732499" y="3969000"/>
                      <a:ext cx="472502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" name="Rectangle 13"/>
                    <p:cNvSpPr/>
                    <p:nvPr/>
                  </p:nvSpPr>
                  <p:spPr>
                    <a:xfrm>
                      <a:off x="10341314" y="3977390"/>
                      <a:ext cx="981487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4" name="Rectangle 13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1314" y="3977390"/>
                      <a:ext cx="981487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9" name="Group 18"/>
              <p:cNvGrpSpPr/>
              <p:nvPr/>
            </p:nvGrpSpPr>
            <p:grpSpPr>
              <a:xfrm>
                <a:off x="9669390" y="3037156"/>
                <a:ext cx="1653411" cy="549224"/>
                <a:chOff x="9669390" y="3959776"/>
                <a:chExt cx="1653411" cy="549224"/>
              </a:xfrm>
            </p:grpSpPr>
            <p:sp>
              <p:nvSpPr>
                <p:cNvPr id="20" name="Oval 19"/>
                <p:cNvSpPr/>
                <p:nvPr/>
              </p:nvSpPr>
              <p:spPr>
                <a:xfrm>
                  <a:off x="9696000" y="3969000"/>
                  <a:ext cx="54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1" name="Rectangle 20"/>
                    <p:cNvSpPr/>
                    <p:nvPr/>
                  </p:nvSpPr>
                  <p:spPr>
                    <a:xfrm>
                      <a:off x="9669390" y="3959776"/>
                      <a:ext cx="62562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1" name="Rectangle 20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9390" y="3959776"/>
                      <a:ext cx="625620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2" name="Rectangle 21"/>
                    <p:cNvSpPr/>
                    <p:nvPr/>
                  </p:nvSpPr>
                  <p:spPr>
                    <a:xfrm>
                      <a:off x="10341314" y="3977390"/>
                      <a:ext cx="981487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2" name="Rectangle 21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341314" y="3977390"/>
                      <a:ext cx="981487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3" name="Group 22"/>
              <p:cNvGrpSpPr/>
              <p:nvPr/>
            </p:nvGrpSpPr>
            <p:grpSpPr>
              <a:xfrm>
                <a:off x="8644173" y="4088078"/>
                <a:ext cx="625620" cy="549224"/>
                <a:chOff x="9669390" y="3959776"/>
                <a:chExt cx="625620" cy="549224"/>
              </a:xfrm>
            </p:grpSpPr>
            <p:sp>
              <p:nvSpPr>
                <p:cNvPr id="24" name="Oval 23"/>
                <p:cNvSpPr/>
                <p:nvPr/>
              </p:nvSpPr>
              <p:spPr>
                <a:xfrm>
                  <a:off x="9696000" y="3969000"/>
                  <a:ext cx="540000" cy="540000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" name="Rectangle 24"/>
                    <p:cNvSpPr/>
                    <p:nvPr/>
                  </p:nvSpPr>
                  <p:spPr>
                    <a:xfrm>
                      <a:off x="9669390" y="3959776"/>
                      <a:ext cx="625620" cy="523220"/>
                    </a:xfrm>
                    <a:prstGeom prst="rect">
                      <a:avLst/>
                    </a:prstGeom>
                  </p:spPr>
                  <p:txBody>
                    <a:bodyPr wrap="none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𝑣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25" name="Rectangle 24"/>
                    <p:cNvSpPr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9669390" y="3959776"/>
                      <a:ext cx="625620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28" name="Straight Arrow Connector 27"/>
              <p:cNvCxnSpPr>
                <a:stCxn id="20" idx="4"/>
                <a:endCxn id="2" idx="0"/>
              </p:cNvCxnSpPr>
              <p:nvPr/>
            </p:nvCxnSpPr>
            <p:spPr>
              <a:xfrm>
                <a:off x="9966000" y="3586380"/>
                <a:ext cx="0" cy="502532"/>
              </a:xfrm>
              <a:prstGeom prst="straightConnector1">
                <a:avLst/>
              </a:prstGeom>
              <a:ln w="28575">
                <a:solidFill>
                  <a:srgbClr val="FF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3" name="Straight Arrow Connector 32"/>
              <p:cNvCxnSpPr/>
              <p:nvPr/>
            </p:nvCxnSpPr>
            <p:spPr>
              <a:xfrm>
                <a:off x="9965329" y="4628912"/>
                <a:ext cx="0" cy="502532"/>
              </a:xfrm>
              <a:prstGeom prst="straightConnector1">
                <a:avLst/>
              </a:prstGeom>
              <a:ln w="28575">
                <a:solidFill>
                  <a:srgbClr val="000000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4" name="Straight Arrow Connector 33"/>
              <p:cNvCxnSpPr/>
              <p:nvPr/>
            </p:nvCxnSpPr>
            <p:spPr>
              <a:xfrm rot="16200000">
                <a:off x="9444734" y="4116036"/>
                <a:ext cx="0" cy="502532"/>
              </a:xfrm>
              <a:prstGeom prst="straightConnector1">
                <a:avLst/>
              </a:prstGeom>
              <a:ln w="28575">
                <a:solidFill>
                  <a:srgbClr val="0000FF"/>
                </a:solidFill>
                <a:headEnd type="arrow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6" name="Rectangle 35"/>
            <p:cNvSpPr/>
            <p:nvPr/>
          </p:nvSpPr>
          <p:spPr>
            <a:xfrm>
              <a:off x="8610600" y="2903308"/>
              <a:ext cx="2851376" cy="2865692"/>
            </a:xfrm>
            <a:prstGeom prst="rect">
              <a:avLst/>
            </a:prstGeom>
            <a:noFill/>
            <a:ln w="38100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5292263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11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2844000"/>
                <a:ext cx="10515600" cy="341029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20000"/>
                  </a:lnSpc>
                </a:pPr>
                <a:r>
                  <a:rPr lang="en-US" sz="2800" dirty="0" smtClean="0"/>
                  <a:t>For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 we bound the number of nodes in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</m:e>
                      <m:sub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/>
                  <a:t> and above.</a:t>
                </a:r>
              </a:p>
              <a:p>
                <a:pPr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b="0" i="0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 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func>
                              <m:func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𝑛</m:t>
                                </m:r>
                              </m:e>
                            </m:func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sup>
                    </m:sSup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f>
                      <m:f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fPr>
                      <m:num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num>
                      <m:den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den>
                    </m:f>
                  </m:oMath>
                </a14:m>
                <a:r>
                  <a:rPr lang="en-US" sz="2800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There is </a:t>
                </a:r>
                <a14:m>
                  <m:oMath xmlns:m="http://schemas.openxmlformats.org/officeDocument/2006/math">
                    <m:d>
                      <m:dPr>
                        <m:begChr m:val="|"/>
                        <m:endChr m:val="|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</m:e>
                    </m:nary>
                  </m:oMath>
                </a14:m>
                <a:r>
                  <a:rPr lang="en-US" sz="2800" dirty="0" smtClean="0"/>
                  <a:t>,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>
                          <m:fPr>
                            <m:type m:val="lin"/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den>
                        </m:f>
                      </m:e>
                    </m:d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.</a:t>
                </a:r>
              </a:p>
              <a:p>
                <a:pPr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∞</m:t>
                    </m:r>
                  </m:oMath>
                </a14:m>
                <a:r>
                  <a:rPr lang="en-US" sz="2800" dirty="0" smtClean="0"/>
                  <a:t> node,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𝑃</m:t>
                                    </m:r>
                                  </m:e>
                                  <m:sub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𝐻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,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  <a:cs typeface="Calibri" panose="020F0502020204030204" pitchFamily="34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sz="28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</m:oMath>
                </a14:m>
                <a:r>
                  <a:rPr lang="en-US" sz="2800" dirty="0" smtClean="0"/>
                  <a:t>.  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⇒ </a:t>
                </a:r>
                <a14:m>
                  <m:oMath xmlns:m="http://schemas.openxmlformats.org/officeDocument/2006/math">
                    <m: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.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∎</a:t>
                </a:r>
                <a:endParaRPr lang="en-US" sz="2800" dirty="0" smtClean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2844000"/>
                <a:ext cx="10515600" cy="3410293"/>
              </a:xfrm>
              <a:prstGeom prst="rect">
                <a:avLst/>
              </a:prstGeom>
              <a:blipFill>
                <a:blip r:embed="rId2"/>
                <a:stretch>
                  <a:fillRect l="-1217" b="-26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/>
          <p:cNvGrpSpPr/>
          <p:nvPr/>
        </p:nvGrpSpPr>
        <p:grpSpPr>
          <a:xfrm>
            <a:off x="838201" y="594000"/>
            <a:ext cx="10515600" cy="2064989"/>
            <a:chOff x="838201" y="594000"/>
            <a:chExt cx="10515600" cy="206498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TextBox 16"/>
                <p:cNvSpPr txBox="1"/>
                <p:nvPr/>
              </p:nvSpPr>
              <p:spPr>
                <a:xfrm>
                  <a:off x="838201" y="594000"/>
                  <a:ext cx="10515600" cy="2064989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4200"/>
                    </a:spcAft>
                  </a:pP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d>
                            <m:dPr>
                              <m:begChr m:val="|"/>
                              <m:endChr m:val="|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𝑃</m:t>
                                  </m:r>
                                </m:e>
                                <m:sub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𝐻</m:t>
                                  </m:r>
                                </m:sub>
                              </m:sSub>
                            </m:e>
                          </m:d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r>
                        <m:rPr>
                          <m:nor/>
                        </m:rP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𝐻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nary>
                            <m:naryPr>
                              <m:chr m:val="∑"/>
                              <m:limLoc m:val="subSup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naryPr>
                            <m:sub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func>
                                <m:func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</m:func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+</m:t>
                              </m:r>
                              <m:r>
                                <m:rPr>
                                  <m:brk m:alnAt="25"/>
                                </m:r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sub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∞</m:t>
                              </m:r>
                            </m:sup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𝐻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nary>
                        </m:e>
                      </m:d>
                    </m:oMath>
                  </a14:m>
                  <a:r>
                    <a:rPr lang="en-US" sz="2800" i="1" dirty="0">
                      <a:latin typeface="Cambria Math" panose="020405030504060302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>
                      <a:ea typeface="Cambria Math" panose="02040503050406030204" pitchFamily="18" charset="0"/>
                      <a:cs typeface="Calibri" panose="020F0502020204030204" pitchFamily="34" charset="0"/>
                    </a:rPr>
                    <a:t>               </a:t>
                  </a:r>
                  <a14:m>
                    <m:oMath xmlns:m="http://schemas.openxmlformats.org/officeDocument/2006/math"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func>
                        </m:sup>
                        <m:e>
                          <m:r>
                            <m:rPr>
                              <m:nor/>
                            </m:rPr>
                            <a:rPr lang="en-US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𝐻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80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func>
                            <m:func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𝑛</m:t>
                              </m:r>
                            </m:e>
                          </m:func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+</m:t>
                          </m:r>
                          <m:r>
                            <m:rPr>
                              <m:brk m:alnAt="25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∞</m:t>
                          </m:r>
                        </m:sup>
                        <m:e>
                          <m:r>
                            <m:rPr>
                              <m:nor/>
                            </m:rPr>
                            <a:rPr lang="en-US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E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b="1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d>
                                <m:dPr>
                                  <m:begChr m:val="|"/>
                                  <m:endChr m:val="|"/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𝑃</m:t>
                                      </m:r>
                                    </m:e>
                                    <m:sub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𝐻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,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  <a:cs typeface="Calibri" panose="020F0502020204030204" pitchFamily="34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nary>
                      <m:r>
                        <a:rPr lang="en-US" sz="2800" b="1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≤</m:t>
                      </m:r>
                      <m:func>
                        <m:funcPr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</m:oMath>
                  </a14:m>
                  <a:r>
                    <a:rPr lang="en-US" sz="2800" dirty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(b</a:t>
                  </a:r>
                  <a:r>
                    <a:rPr lang="en-US" sz="28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)</a:t>
                  </a:r>
                  <a:r>
                    <a:rPr lang="en-US" sz="2800" dirty="0" smtClean="0">
                      <a:ea typeface="Cambria Math" panose="02040503050406030204" pitchFamily="18" charset="0"/>
                      <a:cs typeface="Calibri" panose="020F0502020204030204" pitchFamily="34" charset="0"/>
                    </a:rPr>
                    <a:t>.</a:t>
                  </a:r>
                  <a:endParaRPr lang="en-US" sz="2800" dirty="0">
                    <a:ea typeface="Cambria Math" panose="02040503050406030204" pitchFamily="18" charset="0"/>
                    <a:cs typeface="Calibri" panose="020F0502020204030204" pitchFamily="34" charset="0"/>
                  </a:endParaRPr>
                </a:p>
              </p:txBody>
            </p:sp>
          </mc:Choice>
          <mc:Fallback xmlns="">
            <p:sp>
              <p:nvSpPr>
                <p:cNvPr id="17" name="TextBox 1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1" y="594000"/>
                  <a:ext cx="10515600" cy="2064989"/>
                </a:xfrm>
                <a:prstGeom prst="rect">
                  <a:avLst/>
                </a:prstGeom>
                <a:blipFill>
                  <a:blip r:embed="rId3"/>
                  <a:stretch>
                    <a:fillRect b="-50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1" name="Group 20"/>
            <p:cNvGrpSpPr/>
            <p:nvPr/>
          </p:nvGrpSpPr>
          <p:grpSpPr>
            <a:xfrm>
              <a:off x="2901000" y="1448378"/>
              <a:ext cx="3954600" cy="523842"/>
              <a:chOff x="2901000" y="1448378"/>
              <a:chExt cx="3954600" cy="523842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2901000" y="1449000"/>
                <a:ext cx="714600" cy="523220"/>
                <a:chOff x="1551000" y="3744000"/>
                <a:chExt cx="714600" cy="523220"/>
              </a:xfrm>
            </p:grpSpPr>
            <p:sp>
              <p:nvSpPr>
                <p:cNvPr id="7" name="Rectangular Callout 6"/>
                <p:cNvSpPr/>
                <p:nvPr/>
              </p:nvSpPr>
              <p:spPr>
                <a:xfrm>
                  <a:off x="1596000" y="3789000"/>
                  <a:ext cx="624600" cy="478220"/>
                </a:xfrm>
                <a:prstGeom prst="wedgeRectCallout">
                  <a:avLst>
                    <a:gd name="adj1" fmla="val 24510"/>
                    <a:gd name="adj2" fmla="val 12774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" name="TextBox 1"/>
                <p:cNvSpPr txBox="1"/>
                <p:nvPr/>
              </p:nvSpPr>
              <p:spPr>
                <a:xfrm>
                  <a:off x="1551000" y="3744000"/>
                  <a:ext cx="714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(a)</a:t>
                  </a:r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13" name="Group 12"/>
              <p:cNvGrpSpPr/>
              <p:nvPr/>
            </p:nvGrpSpPr>
            <p:grpSpPr>
              <a:xfrm>
                <a:off x="6141000" y="1448378"/>
                <a:ext cx="714600" cy="523220"/>
                <a:chOff x="1551000" y="3744000"/>
                <a:chExt cx="714600" cy="523220"/>
              </a:xfrm>
            </p:grpSpPr>
            <p:sp>
              <p:nvSpPr>
                <p:cNvPr id="14" name="Rectangular Callout 13"/>
                <p:cNvSpPr/>
                <p:nvPr/>
              </p:nvSpPr>
              <p:spPr>
                <a:xfrm>
                  <a:off x="1596000" y="3789000"/>
                  <a:ext cx="624600" cy="478220"/>
                </a:xfrm>
                <a:prstGeom prst="wedgeRectCallout">
                  <a:avLst>
                    <a:gd name="adj1" fmla="val 24510"/>
                    <a:gd name="adj2" fmla="val 12774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5" name="TextBox 14"/>
                <p:cNvSpPr txBox="1"/>
                <p:nvPr/>
              </p:nvSpPr>
              <p:spPr>
                <a:xfrm>
                  <a:off x="1551000" y="3744000"/>
                  <a:ext cx="714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(b)</a:t>
                  </a:r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224943321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1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12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838200" y="774000"/>
                <a:ext cx="10515600" cy="264508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Lemma 5</a:t>
                </a:r>
                <a:r>
                  <a:rPr lang="en-US" sz="2800" dirty="0" smtClean="0"/>
                  <a:t>: The number of levels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en-US" sz="2800" dirty="0" smtClean="0"/>
                  <a:t> in random leveling of a set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/>
                  <a:t> of size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 smtClean="0"/>
                  <a:t> has expected value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𝑟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b="0" i="0" smtClean="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Proof</a:t>
                </a:r>
                <a:r>
                  <a:rPr lang="en-US" sz="2800" dirty="0" smtClean="0"/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≠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</m:oMath>
                </a14:m>
                <a:r>
                  <a:rPr lang="en-US" sz="2800" dirty="0" smtClean="0"/>
                  <a:t>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⇔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∃</m:t>
                    </m:r>
                    <m:sSub>
                      <m:sSub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US" sz="2800" dirty="0" smtClean="0"/>
                  <a:t>. </a:t>
                </a:r>
                <a:endParaRPr lang="en-US" sz="2800" dirty="0" smtClean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(1)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b>
                        </m:sSub>
                      </m:e>
                    </m:d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m:rPr>
                            <m:brk m:alnAt="25"/>
                          </m:r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Pr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∈</m:t>
                            </m:r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p>
                    </m:sSup>
                  </m:oMath>
                </a14:m>
                <a:r>
                  <a:rPr lang="en-US" sz="2800" dirty="0" smtClean="0"/>
                  <a:t> .</a:t>
                </a:r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774000"/>
                <a:ext cx="10515600" cy="2645083"/>
              </a:xfrm>
              <a:prstGeom prst="rect">
                <a:avLst/>
              </a:prstGeom>
              <a:blipFill>
                <a:blip r:embed="rId2"/>
                <a:stretch>
                  <a:fillRect l="-1217" t="-461" b="-41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1" name="Group 10"/>
          <p:cNvGrpSpPr/>
          <p:nvPr/>
        </p:nvGrpSpPr>
        <p:grpSpPr>
          <a:xfrm>
            <a:off x="838200" y="3493625"/>
            <a:ext cx="10515600" cy="1657377"/>
            <a:chOff x="838200" y="3493625"/>
            <a:chExt cx="10515600" cy="1657377"/>
          </a:xfrm>
        </p:grpSpPr>
        <p:sp>
          <p:nvSpPr>
            <p:cNvPr id="16" name="TextBox 15"/>
            <p:cNvSpPr txBox="1"/>
            <p:nvPr/>
          </p:nvSpPr>
          <p:spPr>
            <a:xfrm>
              <a:off x="4701000" y="3789000"/>
              <a:ext cx="31050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 smtClean="0"/>
                <a:t>    </a:t>
              </a:r>
              <a:endParaRPr lang="en-US" dirty="0"/>
            </a:p>
          </p:txBody>
        </p:sp>
        <p:grpSp>
          <p:nvGrpSpPr>
            <p:cNvPr id="10" name="Group 9"/>
            <p:cNvGrpSpPr/>
            <p:nvPr/>
          </p:nvGrpSpPr>
          <p:grpSpPr>
            <a:xfrm>
              <a:off x="5241000" y="4030158"/>
              <a:ext cx="3099600" cy="523842"/>
              <a:chOff x="5241000" y="4030158"/>
              <a:chExt cx="3099600" cy="523842"/>
            </a:xfrm>
          </p:grpSpPr>
          <p:grpSp>
            <p:nvGrpSpPr>
              <p:cNvPr id="3" name="Group 2"/>
              <p:cNvGrpSpPr/>
              <p:nvPr/>
            </p:nvGrpSpPr>
            <p:grpSpPr>
              <a:xfrm>
                <a:off x="5241000" y="4030780"/>
                <a:ext cx="714600" cy="523220"/>
                <a:chOff x="5241000" y="4030780"/>
                <a:chExt cx="714600" cy="523220"/>
              </a:xfrm>
            </p:grpSpPr>
            <p:sp>
              <p:nvSpPr>
                <p:cNvPr id="19" name="Rectangular Callout 18"/>
                <p:cNvSpPr/>
                <p:nvPr/>
              </p:nvSpPr>
              <p:spPr>
                <a:xfrm>
                  <a:off x="5286000" y="4075780"/>
                  <a:ext cx="624600" cy="478220"/>
                </a:xfrm>
                <a:prstGeom prst="wedgeRectCallout">
                  <a:avLst>
                    <a:gd name="adj1" fmla="val 24510"/>
                    <a:gd name="adj2" fmla="val 12774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TextBox 19"/>
                <p:cNvSpPr txBox="1"/>
                <p:nvPr/>
              </p:nvSpPr>
              <p:spPr>
                <a:xfrm>
                  <a:off x="5241000" y="4030780"/>
                  <a:ext cx="714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(a)</a:t>
                  </a:r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  <p:grpSp>
            <p:nvGrpSpPr>
              <p:cNvPr id="9" name="Group 8"/>
              <p:cNvGrpSpPr/>
              <p:nvPr/>
            </p:nvGrpSpPr>
            <p:grpSpPr>
              <a:xfrm>
                <a:off x="7626000" y="4030158"/>
                <a:ext cx="714600" cy="523220"/>
                <a:chOff x="8481000" y="4030158"/>
                <a:chExt cx="714600" cy="523220"/>
              </a:xfrm>
            </p:grpSpPr>
            <p:sp>
              <p:nvSpPr>
                <p:cNvPr id="23" name="Rectangular Callout 22"/>
                <p:cNvSpPr/>
                <p:nvPr/>
              </p:nvSpPr>
              <p:spPr>
                <a:xfrm>
                  <a:off x="8526000" y="4075158"/>
                  <a:ext cx="624600" cy="478220"/>
                </a:xfrm>
                <a:prstGeom prst="wedgeRectCallout">
                  <a:avLst>
                    <a:gd name="adj1" fmla="val 24510"/>
                    <a:gd name="adj2" fmla="val 127740"/>
                  </a:avLst>
                </a:prstGeom>
                <a:solidFill>
                  <a:schemeClr val="bg1">
                    <a:lumMod val="75000"/>
                  </a:schemeClr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4" name="TextBox 23"/>
                <p:cNvSpPr txBox="1"/>
                <p:nvPr/>
              </p:nvSpPr>
              <p:spPr>
                <a:xfrm>
                  <a:off x="8481000" y="4030158"/>
                  <a:ext cx="714600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 smtClean="0">
                      <a:latin typeface="Cambria Math" panose="02040503050406030204" pitchFamily="18" charset="0"/>
                      <a:ea typeface="Cambria Math" panose="02040503050406030204" pitchFamily="18" charset="0"/>
                    </a:rPr>
                    <a:t>(b)</a:t>
                  </a:r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p:grp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838200" y="3493625"/>
                  <a:ext cx="10515600" cy="16573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3600"/>
                    </a:spcAft>
                  </a:pPr>
                  <a:r>
                    <a:rPr lang="en-US" sz="2800" dirty="0" smtClean="0"/>
                    <a:t>Let </a:t>
                  </a: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𝑋</m:t>
                      </m:r>
                    </m:oMath>
                  </a14:m>
                  <a:r>
                    <a:rPr lang="en-US" sz="2800" dirty="0" smtClean="0"/>
                    <a:t> be random variable counting the number of levels. Then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:r>
                    <a:rPr lang="en-US" sz="2800" dirty="0" smtClean="0">
                      <a:ea typeface="Cambria Math" panose="02040503050406030204" pitchFamily="18" charset="0"/>
                      <a:cs typeface="Calibri" panose="020F0502020204030204" pitchFamily="34" charset="0"/>
                    </a:rPr>
                    <a:t>(2) </a:t>
                  </a:r>
                  <a14:m>
                    <m:oMath xmlns:m="http://schemas.openxmlformats.org/officeDocument/2006/math">
                      <m:r>
                        <m:rPr>
                          <m:nor/>
                        </m:rPr>
                        <a:rPr lang="en-US" sz="2800" b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d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𝑋</m:t>
                          </m:r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2</m:t>
                      </m:r>
                      <m:func>
                        <m:func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sz="2800" b="0" i="0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e>
                      </m:func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en-US" sz="2800" dirty="0" smtClean="0"/>
                    <a:t>. </a:t>
                  </a:r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3493625"/>
                  <a:ext cx="10515600" cy="1657377"/>
                </a:xfrm>
                <a:prstGeom prst="rect">
                  <a:avLst/>
                </a:prstGeom>
                <a:blipFill>
                  <a:blip r:embed="rId3"/>
                  <a:stretch>
                    <a:fillRect l="-1217" t="-368" b="-625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/>
              <p:cNvSpPr txBox="1"/>
              <p:nvPr/>
            </p:nvSpPr>
            <p:spPr>
              <a:xfrm>
                <a:off x="838200" y="5274000"/>
                <a:ext cx="10515600" cy="57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3600"/>
                  </a:spcAft>
                </a:pP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US" sz="2800" dirty="0" smtClean="0"/>
                  <a:t>taken for certain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func>
                      <m:func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</m:oMath>
                </a14:m>
                <a:r>
                  <a:rPr lang="en-US" sz="2800" dirty="0" smtClean="0"/>
                  <a:t> levels.  Let us bound  </a:t>
                </a:r>
                <a14:m>
                  <m:oMath xmlns:m="http://schemas.openxmlformats.org/officeDocument/2006/math">
                    <m:r>
                      <a:rPr lang="en-US" sz="2800" i="1" dirty="0">
                        <a:latin typeface="Cambria Math" panose="02040503050406030204" pitchFamily="18" charset="0"/>
                      </a:rPr>
                      <m:t>(</m:t>
                    </m:r>
                    <m:r>
                      <m:rPr>
                        <m:nor/>
                      </m:rPr>
                      <a:rPr lang="en-US" sz="2800" i="0" dirty="0">
                        <a:latin typeface="Cambria Math" panose="02040503050406030204" pitchFamily="18" charset="0"/>
                      </a:rPr>
                      <m:t>b</m:t>
                    </m:r>
                    <m:r>
                      <a:rPr lang="en-US" sz="2800" i="1" dirty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2800" dirty="0" smtClean="0"/>
                  <a:t>.</a:t>
                </a:r>
              </a:p>
            </p:txBody>
          </p:sp>
        </mc:Choice>
        <mc:Fallback xmlns="">
          <p:sp>
            <p:nvSpPr>
              <p:cNvPr id="26" name="TextBox 2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5274000"/>
                <a:ext cx="10515600" cy="573811"/>
              </a:xfrm>
              <a:prstGeom prst="rect">
                <a:avLst/>
              </a:prstGeom>
              <a:blipFill>
                <a:blip r:embed="rId4"/>
                <a:stretch>
                  <a:fillRect t="-106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40549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September 2024</a:t>
            </a:r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13</a:t>
            </a:fld>
            <a:endParaRPr lang="en-US"/>
          </a:p>
        </p:txBody>
      </p:sp>
      <p:grpSp>
        <p:nvGrpSpPr>
          <p:cNvPr id="13" name="Group 12"/>
          <p:cNvGrpSpPr/>
          <p:nvPr/>
        </p:nvGrpSpPr>
        <p:grpSpPr>
          <a:xfrm>
            <a:off x="838200" y="774000"/>
            <a:ext cx="10515600" cy="3130665"/>
            <a:chOff x="838200" y="639000"/>
            <a:chExt cx="10515600" cy="313066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838200" y="639000"/>
                  <a:ext cx="10515600" cy="3130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just">
                    <a:lnSpc>
                      <a:spcPct val="120000"/>
                    </a:lnSpc>
                    <a:spcAft>
                      <a:spcPts val="5400"/>
                    </a:spcAft>
                  </a:pPr>
                  <a14:m>
                    <m:oMath xmlns:m="http://schemas.openxmlformats.org/officeDocument/2006/math"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2800" b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=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  <m:r>
                        <a:rPr lang="en-US" sz="280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∙</m:t>
                          </m:r>
                          <m:r>
                            <m:rPr>
                              <m:nor/>
                            </m:rPr>
                            <a:rPr 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Pr</m:t>
                          </m:r>
                          <m:d>
                            <m:dPr>
                              <m:begChr m:val="["/>
                              <m:endChr m:val="]"/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d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𝑋</m:t>
                              </m:r>
                              <m: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≥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e>
                          </m:d>
                        </m:e>
                      </m:nary>
                    </m:oMath>
                  </a14:m>
                  <a:r>
                    <a:rPr lang="en-US" sz="2800" i="1" dirty="0" smtClean="0">
                      <a:latin typeface="Cambria Math" panose="02040503050406030204" pitchFamily="18" charset="0"/>
                    </a:rPr>
                    <a:t>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1800"/>
                    </a:spcAft>
                  </a:pPr>
                  <a14:m>
                    <m:oMath xmlns:m="http://schemas.openxmlformats.org/officeDocument/2006/math">
                      <m:r>
                        <a:rPr lang="en-US" sz="28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≤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9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&gt;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sub>
                        <m:sup/>
                        <m:e>
                          <m:r>
                            <a:rPr lang="en-US" sz="2800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𝑘</m:t>
                              </m:r>
                            </m:sup>
                          </m:sSup>
                        </m:e>
                      </m:nary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f>
                            <m:fPr>
                              <m:ctrlPr>
                                <a:rPr lang="en-US" sz="280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  <m:d>
                                <m:dPr>
                                  <m:ctrlP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  <m:func>
                                    <m:funcPr>
                                      <m:ctrlP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funcPr>
                                    <m:fName>
                                      <m:r>
                                        <m:rPr>
                                          <m:sty m:val="p"/>
                                        </m:rPr>
                                        <a:rPr lang="en-US" sz="2800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log</m:t>
                                      </m:r>
                                    </m:fName>
                                    <m:e>
                                      <m:r>
                                        <a:rPr lang="en-US" sz="2800" i="1" dirty="0"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𝑛</m:t>
                                      </m:r>
                                    </m:e>
                                  </m:func>
                                </m:e>
                              </m:d>
                            </m:num>
                            <m:den>
                              <m:sSup>
                                <m:sSupPr>
                                  <m:ctrlPr>
                                    <a:rPr lang="en-US" sz="280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</m:oMath>
                  </a14:m>
                  <a:r>
                    <a:rPr lang="he-IL" sz="2800" i="1" dirty="0" smtClean="0">
                      <a:latin typeface="Cambria Math" panose="02040503050406030204" pitchFamily="18" charset="0"/>
                      <a:ea typeface="Cambria Math" panose="02040503050406030204" pitchFamily="18" charset="0"/>
                      <a:cs typeface="Calibri" panose="020F0502020204030204" pitchFamily="34" charset="0"/>
                    </a:rPr>
                    <a:t> </a:t>
                  </a:r>
                </a:p>
                <a:p>
                  <a:pPr algn="just">
                    <a:lnSpc>
                      <a:spcPct val="120000"/>
                    </a:lnSpc>
                    <a:spcAft>
                      <a:spcPts val="3600"/>
                    </a:spcAft>
                  </a:pPr>
                  <a14:m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1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2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nary>
                        <m:naryPr>
                          <m:chr m:val="∑"/>
                          <m:limLoc m:val="subSup"/>
                          <m:supHide m:val="on"/>
                          <m:ctrl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naryPr>
                        <m:sub>
                          <m:r>
                            <m:rPr>
                              <m:brk m:alnAt="1"/>
                            </m:rP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𝑖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≥</m:t>
                          </m:r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0</m:t>
                          </m:r>
                        </m:sub>
                        <m:sup/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𝑖</m:t>
                              </m:r>
                            </m:sup>
                          </m:sSup>
                        </m:e>
                      </m:nary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=</m:t>
                      </m:r>
                      <m:f>
                        <m:fPr>
                          <m:ctrlP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</m:ctrlPr>
                        </m:fPr>
                        <m:num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𝑐</m:t>
                          </m:r>
                        </m:num>
                        <m:den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  <a:cs typeface="Calibri" panose="020F0502020204030204" pitchFamily="34" charset="0"/>
                        </a:rPr>
                        <m:t>+</m:t>
                      </m:r>
                      <m:f>
                        <m:fPr>
                          <m:ctrlP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  <m:func>
                            <m:funcPr>
                              <m:ctrl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𝑛</m:t>
                              </m:r>
                            </m:e>
                          </m:func>
                        </m:num>
                        <m:den>
                          <m:r>
                            <a:rPr lang="en-US" sz="28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𝑛</m:t>
                          </m:r>
                        </m:den>
                      </m:f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r>
                        <a:rPr lang="en-US" sz="2800" b="0" i="1" dirty="0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𝑜</m:t>
                      </m:r>
                      <m:d>
                        <m:dPr>
                          <m:ctrlP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</m:t>
                          </m:r>
                        </m:e>
                      </m:d>
                    </m:oMath>
                  </a14:m>
                  <a:r>
                    <a:rPr lang="en-US" sz="2800" dirty="0" smtClean="0"/>
                    <a:t>. </a:t>
                  </a:r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8200" y="639000"/>
                  <a:ext cx="10515600" cy="3130665"/>
                </a:xfrm>
                <a:prstGeom prst="rect">
                  <a:avLst/>
                </a:prstGeom>
                <a:blipFill>
                  <a:blip r:embed="rId2"/>
                  <a:stretch>
                    <a:fillRect b="-77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8" name="Group 7"/>
            <p:cNvGrpSpPr/>
            <p:nvPr/>
          </p:nvGrpSpPr>
          <p:grpSpPr>
            <a:xfrm>
              <a:off x="1866003" y="1375780"/>
              <a:ext cx="630000" cy="523220"/>
              <a:chOff x="6505808" y="3244334"/>
              <a:chExt cx="623218" cy="523220"/>
            </a:xfrm>
          </p:grpSpPr>
          <p:sp>
            <p:nvSpPr>
              <p:cNvPr id="21" name="Rectangular Callout 20"/>
              <p:cNvSpPr/>
              <p:nvPr/>
            </p:nvSpPr>
            <p:spPr>
              <a:xfrm>
                <a:off x="6505808" y="3244334"/>
                <a:ext cx="623218" cy="523220"/>
              </a:xfrm>
              <a:prstGeom prst="wedgeRectCallout">
                <a:avLst>
                  <a:gd name="adj1" fmla="val -23025"/>
                  <a:gd name="adj2" fmla="val 103839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Rectangle 6"/>
                  <p:cNvSpPr/>
                  <p:nvPr/>
                </p:nvSpPr>
                <p:spPr>
                  <a:xfrm>
                    <a:off x="6505808" y="3244334"/>
                    <a:ext cx="623218" cy="52322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  <m:r>
                            <a:rPr lang="en-US" sz="2800" b="0" i="1" dirty="0" smtClean="0">
                              <a:latin typeface="Cambria Math" panose="02040503050406030204" pitchFamily="18" charset="0"/>
                            </a:rPr>
                            <m:t>)</m:t>
                          </m:r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7" name="Rectangle 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505808" y="3244334"/>
                    <a:ext cx="623218" cy="52322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22" name="Group 21"/>
            <p:cNvGrpSpPr/>
            <p:nvPr/>
          </p:nvGrpSpPr>
          <p:grpSpPr>
            <a:xfrm>
              <a:off x="3581400" y="1375780"/>
              <a:ext cx="2797625" cy="600994"/>
              <a:chOff x="5489071" y="3203430"/>
              <a:chExt cx="2767509" cy="600994"/>
            </a:xfrm>
          </p:grpSpPr>
          <p:sp>
            <p:nvSpPr>
              <p:cNvPr id="27" name="Rectangular Callout 26"/>
              <p:cNvSpPr/>
              <p:nvPr/>
            </p:nvSpPr>
            <p:spPr>
              <a:xfrm>
                <a:off x="5592250" y="3203430"/>
                <a:ext cx="2664330" cy="523221"/>
              </a:xfrm>
              <a:prstGeom prst="wedgeRectCallout">
                <a:avLst>
                  <a:gd name="adj1" fmla="val 19060"/>
                  <a:gd name="adj2" fmla="val 81778"/>
                </a:avLst>
              </a:prstGeom>
              <a:solidFill>
                <a:schemeClr val="bg1">
                  <a:lumMod val="75000"/>
                </a:schemeClr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Rectangle 27"/>
                  <p:cNvSpPr/>
                  <p:nvPr/>
                </p:nvSpPr>
                <p:spPr>
                  <a:xfrm>
                    <a:off x="5489071" y="3244334"/>
                    <a:ext cx="2767509" cy="560090"/>
                  </a:xfrm>
                  <a:prstGeom prst="rect">
                    <a:avLst/>
                  </a:prstGeom>
                </p:spPr>
                <p:txBody>
                  <a:bodyPr wrap="squar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2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−</m:t>
                              </m:r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  <m:func>
                                <m:func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US" sz="2800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log</m:t>
                                  </m:r>
                                </m:fName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𝑛</m:t>
                                  </m:r>
                                </m:e>
                              </m:func>
                            </m:sup>
                          </m:sSup>
                          <m:r>
                            <a:rPr lang="en-U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  <a:cs typeface="Calibri" panose="020F0502020204030204" pitchFamily="34" charset="0"/>
                            </a:rPr>
                            <m:t>=</m:t>
                          </m:r>
                          <m:f>
                            <m:fPr>
                              <m:type m:val="lin"/>
                              <m:ctrlP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</m:ctrlPr>
                            </m:fPr>
                            <m:num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num>
                            <m:den>
                              <m:sSup>
                                <m:sSupPr>
                                  <m:ctrlP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p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𝑛</m:t>
                                  </m:r>
                                </m:e>
                                <m:sup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2</m:t>
                                  </m:r>
                                </m:sup>
                              </m:sSup>
                            </m:den>
                          </m:f>
                        </m:oMath>
                      </m:oMathPara>
                    </a14:m>
                    <a:endParaRPr lang="en-US" sz="2800" dirty="0"/>
                  </a:p>
                </p:txBody>
              </p:sp>
            </mc:Choice>
            <mc:Fallback xmlns="">
              <p:sp>
                <p:nvSpPr>
                  <p:cNvPr id="28" name="Rectangle 2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89071" y="3244334"/>
                    <a:ext cx="2767509" cy="56009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838200" y="4119641"/>
                <a:ext cx="10515600" cy="187435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Substitution in (2) yields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func>
                      <m:func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log</m:t>
                        </m:r>
                      </m:fName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func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+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𝑜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. </a:t>
                </a: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∎</m:t>
                    </m:r>
                  </m:oMath>
                </a14:m>
                <a:endParaRPr lang="en-US" sz="2800" dirty="0" smtClean="0"/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/>
                  <a:t>Theorem 7</a:t>
                </a:r>
                <a:r>
                  <a:rPr lang="en-US" sz="2800" dirty="0" smtClean="0"/>
                  <a:t>: In random skip list the operations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FIND</m:t>
                    </m:r>
                  </m:oMath>
                </a14:m>
                <a:r>
                  <a:rPr lang="en-US" sz="2800" dirty="0" smtClean="0"/>
                  <a:t>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INSER</m:t>
                    </m:r>
                    <m:r>
                      <m:rPr>
                        <m:nor/>
                      </m:rPr>
                      <a:rPr lang="en-US" sz="2800" b="0" i="0" dirty="0" smtClean="0">
                        <a:latin typeface="Cambria Math" panose="02040503050406030204" pitchFamily="18" charset="0"/>
                      </a:rPr>
                      <m:t>T</m:t>
                    </m:r>
                  </m:oMath>
                </a14:m>
                <a:r>
                  <a:rPr lang="en-US" sz="2800" dirty="0" smtClean="0"/>
                  <a:t> and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i="0" dirty="0" smtClean="0">
                        <a:latin typeface="Cambria Math" panose="02040503050406030204" pitchFamily="18" charset="0"/>
                      </a:rPr>
                      <m:t>DELETE</m:t>
                    </m:r>
                  </m:oMath>
                </a14:m>
                <a:r>
                  <a:rPr lang="en-US" sz="2800" dirty="0" smtClean="0"/>
                  <a:t> take expected time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 smtClean="0"/>
                  <a:t>.</a:t>
                </a:r>
                <a:endParaRPr lang="en-US" sz="28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4119641"/>
                <a:ext cx="10515600" cy="1874359"/>
              </a:xfrm>
              <a:prstGeom prst="rect">
                <a:avLst/>
              </a:prstGeom>
              <a:blipFill>
                <a:blip r:embed="rId5"/>
                <a:stretch>
                  <a:fillRect l="-1217" t="-651" r="-1159" b="-684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805856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2</a:t>
            </a:fld>
            <a:endParaRPr lang="en-US"/>
          </a:p>
        </p:txBody>
      </p:sp>
      <p:grpSp>
        <p:nvGrpSpPr>
          <p:cNvPr id="161" name="Group 160"/>
          <p:cNvGrpSpPr/>
          <p:nvPr/>
        </p:nvGrpSpPr>
        <p:grpSpPr>
          <a:xfrm>
            <a:off x="236152" y="5236724"/>
            <a:ext cx="11694893" cy="1039912"/>
            <a:chOff x="233755" y="3110240"/>
            <a:chExt cx="11694893" cy="1039912"/>
          </a:xfrm>
        </p:grpSpPr>
        <p:grpSp>
          <p:nvGrpSpPr>
            <p:cNvPr id="163" name="Group 162"/>
            <p:cNvGrpSpPr/>
            <p:nvPr/>
          </p:nvGrpSpPr>
          <p:grpSpPr>
            <a:xfrm>
              <a:off x="7083603" y="3110240"/>
              <a:ext cx="4845045" cy="1039912"/>
              <a:chOff x="1260716" y="2132856"/>
              <a:chExt cx="4845045" cy="1039912"/>
            </a:xfrm>
          </p:grpSpPr>
          <p:grpSp>
            <p:nvGrpSpPr>
              <p:cNvPr id="193" name="Group 192"/>
              <p:cNvGrpSpPr/>
              <p:nvPr/>
            </p:nvGrpSpPr>
            <p:grpSpPr>
              <a:xfrm>
                <a:off x="1260716" y="2132856"/>
                <a:ext cx="2098980" cy="1039912"/>
                <a:chOff x="1260716" y="2132856"/>
                <a:chExt cx="2098980" cy="1039912"/>
              </a:xfrm>
            </p:grpSpPr>
            <p:grpSp>
              <p:nvGrpSpPr>
                <p:cNvPr id="206" name="Group 205"/>
                <p:cNvGrpSpPr/>
                <p:nvPr/>
              </p:nvGrpSpPr>
              <p:grpSpPr>
                <a:xfrm>
                  <a:off x="1260716" y="2132856"/>
                  <a:ext cx="1590151" cy="1039912"/>
                  <a:chOff x="1260716" y="2132856"/>
                  <a:chExt cx="1590151" cy="1039912"/>
                </a:xfrm>
              </p:grpSpPr>
              <p:sp>
                <p:nvSpPr>
                  <p:cNvPr id="209" name="Oval 208"/>
                  <p:cNvSpPr/>
                  <p:nvPr/>
                </p:nvSpPr>
                <p:spPr>
                  <a:xfrm>
                    <a:off x="1631504" y="2132856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10" name="TextBox 209"/>
                      <p:cNvSpPr txBox="1"/>
                      <p:nvPr/>
                    </p:nvSpPr>
                    <p:spPr>
                      <a:xfrm>
                        <a:off x="1260716" y="2440132"/>
                        <a:ext cx="1590151" cy="732636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d>
                                    <m:dPr>
                                      <m:ctrlP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f>
                                        <m:fPr>
                                          <m:ctrlP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fPr>
                                        <m:num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𝑛</m:t>
                                          </m:r>
                                        </m:num>
                                        <m:den>
                                          <m:r>
                                            <a:rPr lang="en-US" sz="2800" i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den>
                                      </m:f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−</m:t>
                                      </m:r>
                                      <m:r>
                                        <a:rPr lang="en-US" sz="2800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e>
                                  </m:d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en-US" sz="2800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210" name="TextBox 20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260716" y="2440132"/>
                        <a:ext cx="1590151" cy="732636"/>
                      </a:xfrm>
                      <a:prstGeom prst="rect">
                        <a:avLst/>
                      </a:prstGeom>
                      <a:blipFill>
                        <a:blip r:embed="rId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sp>
              <p:nvSpPr>
                <p:cNvPr id="207" name="Oval 206"/>
                <p:cNvSpPr/>
                <p:nvPr/>
              </p:nvSpPr>
              <p:spPr>
                <a:xfrm>
                  <a:off x="2783632" y="2132856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208" name="Straight Arrow Connector 207"/>
                <p:cNvCxnSpPr>
                  <a:stCxn id="209" idx="6"/>
                  <a:endCxn id="207" idx="2"/>
                </p:cNvCxnSpPr>
                <p:nvPr/>
              </p:nvCxnSpPr>
              <p:spPr>
                <a:xfrm>
                  <a:off x="2207568" y="2420888"/>
                  <a:ext cx="57606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4" name="Group 193"/>
              <p:cNvGrpSpPr/>
              <p:nvPr/>
            </p:nvGrpSpPr>
            <p:grpSpPr>
              <a:xfrm>
                <a:off x="4368424" y="2132856"/>
                <a:ext cx="1737337" cy="959074"/>
                <a:chOff x="1622359" y="2132856"/>
                <a:chExt cx="1737337" cy="959074"/>
              </a:xfrm>
            </p:grpSpPr>
            <p:grpSp>
              <p:nvGrpSpPr>
                <p:cNvPr id="199" name="Group 198"/>
                <p:cNvGrpSpPr/>
                <p:nvPr/>
              </p:nvGrpSpPr>
              <p:grpSpPr>
                <a:xfrm>
                  <a:off x="1622359" y="2132856"/>
                  <a:ext cx="585209" cy="959074"/>
                  <a:chOff x="1622359" y="2132856"/>
                  <a:chExt cx="585209" cy="959074"/>
                </a:xfrm>
              </p:grpSpPr>
              <p:sp>
                <p:nvSpPr>
                  <p:cNvPr id="204" name="Oval 203"/>
                  <p:cNvSpPr/>
                  <p:nvPr/>
                </p:nvSpPr>
                <p:spPr>
                  <a:xfrm>
                    <a:off x="1631504" y="2132856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5" name="TextBox 204"/>
                      <p:cNvSpPr txBox="1"/>
                      <p:nvPr/>
                    </p:nvSpPr>
                    <p:spPr>
                      <a:xfrm>
                        <a:off x="1622359" y="2568710"/>
                        <a:ext cx="50405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1" name="TextBox 110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2359" y="2568710"/>
                        <a:ext cx="504056" cy="523220"/>
                      </a:xfrm>
                      <a:prstGeom prst="rect">
                        <a:avLst/>
                      </a:prstGeom>
                      <a:blipFill>
                        <a:blip r:embed="rId4"/>
                        <a:stretch>
                          <a:fillRect r="-53012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200" name="Group 199"/>
                <p:cNvGrpSpPr/>
                <p:nvPr/>
              </p:nvGrpSpPr>
              <p:grpSpPr>
                <a:xfrm>
                  <a:off x="2783632" y="2132856"/>
                  <a:ext cx="576064" cy="959074"/>
                  <a:chOff x="1631504" y="2132856"/>
                  <a:chExt cx="576064" cy="959074"/>
                </a:xfrm>
              </p:grpSpPr>
              <p:sp>
                <p:nvSpPr>
                  <p:cNvPr id="202" name="Oval 201"/>
                  <p:cNvSpPr/>
                  <p:nvPr/>
                </p:nvSpPr>
                <p:spPr>
                  <a:xfrm>
                    <a:off x="1631504" y="2132856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03" name="TextBox 202"/>
                      <p:cNvSpPr txBox="1"/>
                      <p:nvPr/>
                    </p:nvSpPr>
                    <p:spPr>
                      <a:xfrm>
                        <a:off x="1667508" y="2568710"/>
                        <a:ext cx="50405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𝑛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09" name="TextBox 10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67508" y="2568710"/>
                        <a:ext cx="504056" cy="523220"/>
                      </a:xfrm>
                      <a:prstGeom prst="rect">
                        <a:avLst/>
                      </a:prstGeom>
                      <a:blipFill>
                        <a:blip r:embed="rId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201" name="Straight Arrow Connector 200"/>
                <p:cNvCxnSpPr>
                  <a:stCxn id="204" idx="6"/>
                  <a:endCxn id="202" idx="2"/>
                </p:cNvCxnSpPr>
                <p:nvPr/>
              </p:nvCxnSpPr>
              <p:spPr>
                <a:xfrm>
                  <a:off x="2207568" y="2420888"/>
                  <a:ext cx="57606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95" name="Group 194"/>
              <p:cNvGrpSpPr/>
              <p:nvPr/>
            </p:nvGrpSpPr>
            <p:grpSpPr>
              <a:xfrm>
                <a:off x="3375307" y="2204523"/>
                <a:ext cx="1008112" cy="492443"/>
                <a:chOff x="3143672" y="3614826"/>
                <a:chExt cx="1008112" cy="492443"/>
              </a:xfrm>
            </p:grpSpPr>
            <p:cxnSp>
              <p:nvCxnSpPr>
                <p:cNvPr id="196" name="Straight Arrow Connector 195"/>
                <p:cNvCxnSpPr/>
                <p:nvPr/>
              </p:nvCxnSpPr>
              <p:spPr>
                <a:xfrm>
                  <a:off x="3143672" y="3861047"/>
                  <a:ext cx="252028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7" name="Straight Arrow Connector 196"/>
                <p:cNvCxnSpPr/>
                <p:nvPr/>
              </p:nvCxnSpPr>
              <p:spPr>
                <a:xfrm flipV="1">
                  <a:off x="3839731" y="3861048"/>
                  <a:ext cx="312053" cy="34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98" name="TextBox 197"/>
                    <p:cNvSpPr txBox="1"/>
                    <p:nvPr/>
                  </p:nvSpPr>
                  <p:spPr>
                    <a:xfrm>
                      <a:off x="3395700" y="3614826"/>
                      <a:ext cx="444031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04" name="TextBox 10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5700" y="3614826"/>
                      <a:ext cx="444031" cy="492443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</p:grpSp>
        <p:grpSp>
          <p:nvGrpSpPr>
            <p:cNvPr id="164" name="Group 163"/>
            <p:cNvGrpSpPr/>
            <p:nvPr/>
          </p:nvGrpSpPr>
          <p:grpSpPr>
            <a:xfrm>
              <a:off x="5867946" y="3174388"/>
              <a:ext cx="1606838" cy="492443"/>
              <a:chOff x="2671974" y="3317125"/>
              <a:chExt cx="1008112" cy="492443"/>
            </a:xfrm>
          </p:grpSpPr>
          <p:cxnSp>
            <p:nvCxnSpPr>
              <p:cNvPr id="190" name="Straight Arrow Connector 189"/>
              <p:cNvCxnSpPr/>
              <p:nvPr/>
            </p:nvCxnSpPr>
            <p:spPr>
              <a:xfrm>
                <a:off x="2671974" y="3563346"/>
                <a:ext cx="252028" cy="1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 flipV="1">
                <a:off x="3368033" y="3563347"/>
                <a:ext cx="312053" cy="3422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92" name="TextBox 191"/>
                  <p:cNvSpPr txBox="1"/>
                  <p:nvPr/>
                </p:nvSpPr>
                <p:spPr>
                  <a:xfrm>
                    <a:off x="2924002" y="3317125"/>
                    <a:ext cx="444031" cy="492443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a:rPr lang="en-US" sz="32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⋯</m:t>
                          </m:r>
                        </m:oMath>
                      </m:oMathPara>
                    </a14:m>
                    <a:endParaRPr lang="en-US" sz="3200" dirty="0"/>
                  </a:p>
                </p:txBody>
              </p:sp>
            </mc:Choice>
            <mc:Fallback xmlns="">
              <p:sp>
                <p:nvSpPr>
                  <p:cNvPr id="98" name="TextBox 9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924002" y="3317125"/>
                    <a:ext cx="444031" cy="492443"/>
                  </a:xfrm>
                  <a:prstGeom prst="rect">
                    <a:avLst/>
                  </a:prstGeom>
                  <a:blipFill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65" name="Group 164"/>
            <p:cNvGrpSpPr/>
            <p:nvPr/>
          </p:nvGrpSpPr>
          <p:grpSpPr>
            <a:xfrm>
              <a:off x="233755" y="3115440"/>
              <a:ext cx="5626385" cy="974432"/>
              <a:chOff x="551384" y="4437112"/>
              <a:chExt cx="5626385" cy="974432"/>
            </a:xfrm>
          </p:grpSpPr>
          <p:grpSp>
            <p:nvGrpSpPr>
              <p:cNvPr id="166" name="Group 165"/>
              <p:cNvGrpSpPr/>
              <p:nvPr/>
            </p:nvGrpSpPr>
            <p:grpSpPr>
              <a:xfrm>
                <a:off x="551384" y="4437112"/>
                <a:ext cx="1728192" cy="974432"/>
                <a:chOff x="1631504" y="2132856"/>
                <a:chExt cx="1728192" cy="974432"/>
              </a:xfrm>
            </p:grpSpPr>
            <p:grpSp>
              <p:nvGrpSpPr>
                <p:cNvPr id="183" name="Group 182"/>
                <p:cNvGrpSpPr/>
                <p:nvPr/>
              </p:nvGrpSpPr>
              <p:grpSpPr>
                <a:xfrm>
                  <a:off x="1631504" y="2132856"/>
                  <a:ext cx="576064" cy="974432"/>
                  <a:chOff x="1631504" y="2132856"/>
                  <a:chExt cx="576064" cy="974432"/>
                </a:xfrm>
              </p:grpSpPr>
              <p:sp>
                <p:nvSpPr>
                  <p:cNvPr id="188" name="Oval 187"/>
                  <p:cNvSpPr/>
                  <p:nvPr/>
                </p:nvSpPr>
                <p:spPr>
                  <a:xfrm>
                    <a:off x="1631504" y="2132856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9" name="TextBox 188"/>
                      <p:cNvSpPr txBox="1"/>
                      <p:nvPr/>
                    </p:nvSpPr>
                    <p:spPr>
                      <a:xfrm>
                        <a:off x="1667508" y="2584068"/>
                        <a:ext cx="50405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95" name="TextBox 9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67508" y="2584068"/>
                        <a:ext cx="504056" cy="523220"/>
                      </a:xfrm>
                      <a:prstGeom prst="rect">
                        <a:avLst/>
                      </a:prstGeom>
                      <a:blipFill>
                        <a:blip r:embed="rId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84" name="Group 183"/>
                <p:cNvGrpSpPr/>
                <p:nvPr/>
              </p:nvGrpSpPr>
              <p:grpSpPr>
                <a:xfrm>
                  <a:off x="2783632" y="2132856"/>
                  <a:ext cx="576064" cy="974432"/>
                  <a:chOff x="1631504" y="2132856"/>
                  <a:chExt cx="576064" cy="974432"/>
                </a:xfrm>
              </p:grpSpPr>
              <p:sp>
                <p:nvSpPr>
                  <p:cNvPr id="186" name="Oval 185"/>
                  <p:cNvSpPr/>
                  <p:nvPr/>
                </p:nvSpPr>
                <p:spPr>
                  <a:xfrm>
                    <a:off x="1631504" y="2132856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7" name="TextBox 186"/>
                      <p:cNvSpPr txBox="1"/>
                      <p:nvPr/>
                    </p:nvSpPr>
                    <p:spPr>
                      <a:xfrm>
                        <a:off x="1667508" y="2584068"/>
                        <a:ext cx="50405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93" name="TextBox 9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67508" y="2584068"/>
                        <a:ext cx="504056" cy="523220"/>
                      </a:xfrm>
                      <a:prstGeom prst="rect">
                        <a:avLst/>
                      </a:prstGeom>
                      <a:blipFill>
                        <a:blip r:embed="rId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85" name="Straight Arrow Connector 184"/>
                <p:cNvCxnSpPr>
                  <a:stCxn id="188" idx="6"/>
                  <a:endCxn id="186" idx="2"/>
                </p:cNvCxnSpPr>
                <p:nvPr/>
              </p:nvCxnSpPr>
              <p:spPr>
                <a:xfrm>
                  <a:off x="2207568" y="2420888"/>
                  <a:ext cx="57606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7" name="Group 166"/>
              <p:cNvGrpSpPr/>
              <p:nvPr/>
            </p:nvGrpSpPr>
            <p:grpSpPr>
              <a:xfrm>
                <a:off x="3288304" y="4437112"/>
                <a:ext cx="1737337" cy="959074"/>
                <a:chOff x="1622359" y="2132856"/>
                <a:chExt cx="1737337" cy="959074"/>
              </a:xfrm>
            </p:grpSpPr>
            <p:grpSp>
              <p:nvGrpSpPr>
                <p:cNvPr id="176" name="Group 175"/>
                <p:cNvGrpSpPr/>
                <p:nvPr/>
              </p:nvGrpSpPr>
              <p:grpSpPr>
                <a:xfrm>
                  <a:off x="1622359" y="2132856"/>
                  <a:ext cx="585209" cy="959074"/>
                  <a:chOff x="1622359" y="2132856"/>
                  <a:chExt cx="585209" cy="959074"/>
                </a:xfrm>
              </p:grpSpPr>
              <p:sp>
                <p:nvSpPr>
                  <p:cNvPr id="181" name="Oval 180"/>
                  <p:cNvSpPr/>
                  <p:nvPr/>
                </p:nvSpPr>
                <p:spPr>
                  <a:xfrm>
                    <a:off x="1631504" y="2132856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2" name="TextBox 181"/>
                      <p:cNvSpPr txBox="1"/>
                      <p:nvPr/>
                    </p:nvSpPr>
                    <p:spPr>
                      <a:xfrm>
                        <a:off x="1622359" y="2568710"/>
                        <a:ext cx="50405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88" name="TextBox 8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22359" y="2568710"/>
                        <a:ext cx="504056" cy="523220"/>
                      </a:xfrm>
                      <a:prstGeom prst="rect">
                        <a:avLst/>
                      </a:prstGeom>
                      <a:blipFill>
                        <a:blip r:embed="rId10"/>
                        <a:stretch>
                          <a:fillRect r="-51220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177" name="Group 176"/>
                <p:cNvGrpSpPr/>
                <p:nvPr/>
              </p:nvGrpSpPr>
              <p:grpSpPr>
                <a:xfrm>
                  <a:off x="2783632" y="2132856"/>
                  <a:ext cx="576064" cy="959074"/>
                  <a:chOff x="1631504" y="2132856"/>
                  <a:chExt cx="576064" cy="959074"/>
                </a:xfrm>
              </p:grpSpPr>
              <p:sp>
                <p:nvSpPr>
                  <p:cNvPr id="179" name="Oval 178"/>
                  <p:cNvSpPr/>
                  <p:nvPr/>
                </p:nvSpPr>
                <p:spPr>
                  <a:xfrm>
                    <a:off x="1631504" y="2132856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80" name="TextBox 179"/>
                      <p:cNvSpPr txBox="1"/>
                      <p:nvPr/>
                    </p:nvSpPr>
                    <p:spPr>
                      <a:xfrm>
                        <a:off x="1667508" y="2568710"/>
                        <a:ext cx="504056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sSub>
                                <m:sSubPr>
                                  <m:ctrlPr>
                                    <a:rPr lang="en-US" sz="280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b="0" i="1" smtClean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</m:sSub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86" name="TextBox 8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1667508" y="2568710"/>
                        <a:ext cx="504056" cy="523220"/>
                      </a:xfrm>
                      <a:prstGeom prst="rect">
                        <a:avLst/>
                      </a:prstGeom>
                      <a:blipFill>
                        <a:blip r:embed="rId11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178" name="Straight Arrow Connector 177"/>
                <p:cNvCxnSpPr>
                  <a:stCxn id="181" idx="6"/>
                  <a:endCxn id="179" idx="2"/>
                </p:cNvCxnSpPr>
                <p:nvPr/>
              </p:nvCxnSpPr>
              <p:spPr>
                <a:xfrm>
                  <a:off x="2207568" y="2420888"/>
                  <a:ext cx="57606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68" name="Group 167"/>
              <p:cNvGrpSpPr/>
              <p:nvPr/>
            </p:nvGrpSpPr>
            <p:grpSpPr>
              <a:xfrm>
                <a:off x="2295187" y="4508779"/>
                <a:ext cx="1008112" cy="492443"/>
                <a:chOff x="3143672" y="3614826"/>
                <a:chExt cx="1008112" cy="492443"/>
              </a:xfrm>
            </p:grpSpPr>
            <p:cxnSp>
              <p:nvCxnSpPr>
                <p:cNvPr id="173" name="Straight Arrow Connector 172"/>
                <p:cNvCxnSpPr/>
                <p:nvPr/>
              </p:nvCxnSpPr>
              <p:spPr>
                <a:xfrm>
                  <a:off x="3143672" y="3861047"/>
                  <a:ext cx="252028" cy="1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4" name="Straight Arrow Connector 173"/>
                <p:cNvCxnSpPr/>
                <p:nvPr/>
              </p:nvCxnSpPr>
              <p:spPr>
                <a:xfrm flipV="1">
                  <a:off x="3839731" y="3861048"/>
                  <a:ext cx="312053" cy="34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5" name="TextBox 174"/>
                    <p:cNvSpPr txBox="1"/>
                    <p:nvPr/>
                  </p:nvSpPr>
                  <p:spPr>
                    <a:xfrm>
                      <a:off x="3395700" y="3614826"/>
                      <a:ext cx="444031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81" name="TextBox 8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395700" y="3614826"/>
                      <a:ext cx="444031" cy="492443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69" name="Group 168"/>
              <p:cNvGrpSpPr/>
              <p:nvPr/>
            </p:nvGrpSpPr>
            <p:grpSpPr>
              <a:xfrm>
                <a:off x="5025641" y="4452470"/>
                <a:ext cx="1152128" cy="959074"/>
                <a:chOff x="4025913" y="4589512"/>
                <a:chExt cx="1152128" cy="959074"/>
              </a:xfrm>
            </p:grpSpPr>
            <p:sp>
              <p:nvSpPr>
                <p:cNvPr id="170" name="Oval 169"/>
                <p:cNvSpPr/>
                <p:nvPr/>
              </p:nvSpPr>
              <p:spPr>
                <a:xfrm>
                  <a:off x="4601977" y="458951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71" name="TextBox 170"/>
                    <p:cNvSpPr txBox="1"/>
                    <p:nvPr/>
                  </p:nvSpPr>
                  <p:spPr>
                    <a:xfrm>
                      <a:off x="4637981" y="5025366"/>
                      <a:ext cx="504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77" name="TextBox 7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637981" y="5025366"/>
                      <a:ext cx="504056" cy="523220"/>
                    </a:xfrm>
                    <a:prstGeom prst="rect">
                      <a:avLst/>
                    </a:prstGeom>
                    <a:blipFill>
                      <a:blip r:embed="rId13"/>
                      <a:stretch>
                        <a:fillRect r="-506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172" name="Straight Arrow Connector 171"/>
                <p:cNvCxnSpPr>
                  <a:endCxn id="170" idx="2"/>
                </p:cNvCxnSpPr>
                <p:nvPr/>
              </p:nvCxnSpPr>
              <p:spPr>
                <a:xfrm>
                  <a:off x="4025913" y="4877544"/>
                  <a:ext cx="57606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</p:grpSp>
      <p:grpSp>
        <p:nvGrpSpPr>
          <p:cNvPr id="215" name="Group 214"/>
          <p:cNvGrpSpPr/>
          <p:nvPr/>
        </p:nvGrpSpPr>
        <p:grpSpPr>
          <a:xfrm>
            <a:off x="237243" y="3069000"/>
            <a:ext cx="11690860" cy="2217924"/>
            <a:chOff x="237243" y="824590"/>
            <a:chExt cx="11690860" cy="2217924"/>
          </a:xfrm>
        </p:grpSpPr>
        <p:grpSp>
          <p:nvGrpSpPr>
            <p:cNvPr id="214" name="Group 213"/>
            <p:cNvGrpSpPr/>
            <p:nvPr/>
          </p:nvGrpSpPr>
          <p:grpSpPr>
            <a:xfrm>
              <a:off x="524184" y="2085212"/>
              <a:ext cx="11115887" cy="957302"/>
              <a:chOff x="524184" y="2085212"/>
              <a:chExt cx="11115887" cy="957302"/>
            </a:xfrm>
          </p:grpSpPr>
          <p:cxnSp>
            <p:nvCxnSpPr>
              <p:cNvPr id="152" name="Straight Arrow Connector 151"/>
              <p:cNvCxnSpPr>
                <a:stCxn id="158" idx="4"/>
                <a:endCxn id="188" idx="0"/>
              </p:cNvCxnSpPr>
              <p:nvPr/>
            </p:nvCxnSpPr>
            <p:spPr>
              <a:xfrm flipH="1">
                <a:off x="524184" y="2091397"/>
                <a:ext cx="1091" cy="9511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53" name="Straight Arrow Connector 152"/>
              <p:cNvCxnSpPr/>
              <p:nvPr/>
            </p:nvCxnSpPr>
            <p:spPr>
              <a:xfrm flipH="1">
                <a:off x="5586906" y="2098246"/>
                <a:ext cx="1091" cy="9061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44" name="Straight Arrow Connector 143"/>
              <p:cNvCxnSpPr>
                <a:stCxn id="149" idx="4"/>
              </p:cNvCxnSpPr>
              <p:nvPr/>
            </p:nvCxnSpPr>
            <p:spPr>
              <a:xfrm flipH="1">
                <a:off x="7724927" y="2085212"/>
                <a:ext cx="1091" cy="9061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37" name="Straight Arrow Connector 136"/>
              <p:cNvCxnSpPr>
                <a:stCxn id="135" idx="4"/>
              </p:cNvCxnSpPr>
              <p:nvPr/>
            </p:nvCxnSpPr>
            <p:spPr>
              <a:xfrm flipH="1">
                <a:off x="11638980" y="2085212"/>
                <a:ext cx="1091" cy="9061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213" name="Group 212"/>
            <p:cNvGrpSpPr/>
            <p:nvPr/>
          </p:nvGrpSpPr>
          <p:grpSpPr>
            <a:xfrm>
              <a:off x="237243" y="824590"/>
              <a:ext cx="11690860" cy="1266807"/>
              <a:chOff x="237243" y="824590"/>
              <a:chExt cx="11690860" cy="1266807"/>
            </a:xfrm>
          </p:grpSpPr>
          <p:grpSp>
            <p:nvGrpSpPr>
              <p:cNvPr id="211" name="Group 210"/>
              <p:cNvGrpSpPr/>
              <p:nvPr/>
            </p:nvGrpSpPr>
            <p:grpSpPr>
              <a:xfrm>
                <a:off x="237243" y="986913"/>
                <a:ext cx="576064" cy="1104484"/>
                <a:chOff x="237243" y="986913"/>
                <a:chExt cx="576064" cy="1104484"/>
              </a:xfrm>
            </p:grpSpPr>
            <p:sp>
              <p:nvSpPr>
                <p:cNvPr id="158" name="Oval 157"/>
                <p:cNvSpPr/>
                <p:nvPr/>
              </p:nvSpPr>
              <p:spPr>
                <a:xfrm>
                  <a:off x="237243" y="1515333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9" name="TextBox 158"/>
                    <p:cNvSpPr txBox="1"/>
                    <p:nvPr/>
                  </p:nvSpPr>
                  <p:spPr>
                    <a:xfrm>
                      <a:off x="260846" y="986913"/>
                      <a:ext cx="504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59" name="TextBox 15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60846" y="986913"/>
                      <a:ext cx="504056" cy="52322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0" name="Straight Arrow Connector 159"/>
              <p:cNvCxnSpPr>
                <a:stCxn id="158" idx="6"/>
                <a:endCxn id="156" idx="2"/>
              </p:cNvCxnSpPr>
              <p:nvPr/>
            </p:nvCxnSpPr>
            <p:spPr>
              <a:xfrm flipV="1">
                <a:off x="813307" y="1801706"/>
                <a:ext cx="4469662" cy="1659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155" name="Group 154"/>
              <p:cNvGrpSpPr/>
              <p:nvPr/>
            </p:nvGrpSpPr>
            <p:grpSpPr>
              <a:xfrm>
                <a:off x="5275163" y="981113"/>
                <a:ext cx="583870" cy="1108625"/>
                <a:chOff x="380746" y="1798381"/>
                <a:chExt cx="583870" cy="1108625"/>
              </a:xfrm>
            </p:grpSpPr>
            <p:sp>
              <p:nvSpPr>
                <p:cNvPr id="156" name="Oval 155"/>
                <p:cNvSpPr/>
                <p:nvPr/>
              </p:nvSpPr>
              <p:spPr>
                <a:xfrm>
                  <a:off x="388552" y="233094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7" name="TextBox 156"/>
                    <p:cNvSpPr txBox="1"/>
                    <p:nvPr/>
                  </p:nvSpPr>
                  <p:spPr>
                    <a:xfrm>
                      <a:off x="380746" y="1798381"/>
                      <a:ext cx="504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27" name="TextBox 12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80746" y="1798381"/>
                      <a:ext cx="504056" cy="523220"/>
                    </a:xfrm>
                    <a:prstGeom prst="rect">
                      <a:avLst/>
                    </a:prstGeom>
                    <a:blipFill>
                      <a:blip r:embed="rId15"/>
                      <a:stretch>
                        <a:fillRect r="-50602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3" name="Group 142"/>
              <p:cNvGrpSpPr/>
              <p:nvPr/>
            </p:nvGrpSpPr>
            <p:grpSpPr>
              <a:xfrm>
                <a:off x="7041000" y="824590"/>
                <a:ext cx="1590151" cy="1260622"/>
                <a:chOff x="-8434" y="1646384"/>
                <a:chExt cx="1590151" cy="1260622"/>
              </a:xfrm>
            </p:grpSpPr>
            <p:sp>
              <p:nvSpPr>
                <p:cNvPr id="149" name="Oval 148"/>
                <p:cNvSpPr/>
                <p:nvPr/>
              </p:nvSpPr>
              <p:spPr>
                <a:xfrm>
                  <a:off x="388552" y="233094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0" name="TextBox 149"/>
                    <p:cNvSpPr txBox="1"/>
                    <p:nvPr/>
                  </p:nvSpPr>
                  <p:spPr>
                    <a:xfrm>
                      <a:off x="-8434" y="1646384"/>
                      <a:ext cx="1590151" cy="745845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d>
                                  <m:dPr>
                                    <m:ctrlPr>
                                      <a:rPr lang="en-US" sz="28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f>
                                      <m:fPr>
                                        <m:ctrlPr>
                                          <a:rPr lang="en-US" sz="280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fPr>
                                      <m:num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𝑛</m:t>
                                        </m:r>
                                      </m:num>
                                      <m:den>
                                        <m:r>
                                          <a:rPr lang="en-US" sz="2800" b="0" i="1" smtClean="0">
                                            <a:latin typeface="Cambria Math" panose="02040503050406030204" pitchFamily="18" charset="0"/>
                                          </a:rPr>
                                          <m:t>𝑘</m:t>
                                        </m:r>
                                      </m:den>
                                    </m:f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en-US" sz="28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e>
                                </m:d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50" name="TextBox 14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-8434" y="1646384"/>
                      <a:ext cx="1590151" cy="745845"/>
                    </a:xfrm>
                    <a:prstGeom prst="rect">
                      <a:avLst/>
                    </a:prstGeom>
                    <a:blipFill>
                      <a:blip r:embed="rId1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145" name="Group 144"/>
              <p:cNvGrpSpPr/>
              <p:nvPr/>
            </p:nvGrpSpPr>
            <p:grpSpPr>
              <a:xfrm>
                <a:off x="5859033" y="1557143"/>
                <a:ext cx="1578953" cy="492443"/>
                <a:chOff x="6050628" y="2389890"/>
                <a:chExt cx="1578953" cy="492443"/>
              </a:xfrm>
            </p:grpSpPr>
            <p:cxnSp>
              <p:nvCxnSpPr>
                <p:cNvPr id="146" name="Straight Arrow Connector 145"/>
                <p:cNvCxnSpPr>
                  <a:stCxn id="156" idx="6"/>
                </p:cNvCxnSpPr>
                <p:nvPr/>
              </p:nvCxnSpPr>
              <p:spPr>
                <a:xfrm>
                  <a:off x="6050628" y="2634453"/>
                  <a:ext cx="373825" cy="165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7" name="Straight Arrow Connector 146"/>
                <p:cNvCxnSpPr/>
                <p:nvPr/>
              </p:nvCxnSpPr>
              <p:spPr>
                <a:xfrm flipV="1">
                  <a:off x="7132197" y="2636112"/>
                  <a:ext cx="497384" cy="3422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6424453" y="2389890"/>
                      <a:ext cx="707745" cy="492443"/>
                    </a:xfrm>
                    <a:prstGeom prst="rect">
                      <a:avLst/>
                    </a:prstGeom>
                    <a:noFill/>
                  </p:spPr>
                  <p:txBody>
                    <a:bodyPr wrap="none" lIns="0" tIns="0" rIns="0" bIns="0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Group"/>
                          </m:oMathParaPr>
                          <m:oMath xmlns:m="http://schemas.openxmlformats.org/officeDocument/2006/math">
                            <m:r>
                              <a:rPr lang="en-US" sz="32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⋯</m:t>
                            </m:r>
                          </m:oMath>
                        </m:oMathPara>
                      </a14:m>
                      <a:endParaRPr lang="en-US" sz="3200" dirty="0"/>
                    </a:p>
                  </p:txBody>
                </p:sp>
              </mc:Choice>
              <mc:Fallback xmlns="">
                <p:sp>
                  <p:nvSpPr>
                    <p:cNvPr id="153" name="TextBox 15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424453" y="2389890"/>
                      <a:ext cx="707745" cy="492443"/>
                    </a:xfrm>
                    <a:prstGeom prst="rect">
                      <a:avLst/>
                    </a:prstGeom>
                    <a:blipFill>
                      <a:blip r:embed="rId1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grpSp>
            <p:nvGrpSpPr>
              <p:cNvPr id="212" name="Group 211"/>
              <p:cNvGrpSpPr/>
              <p:nvPr/>
            </p:nvGrpSpPr>
            <p:grpSpPr>
              <a:xfrm>
                <a:off x="11352039" y="982025"/>
                <a:ext cx="576064" cy="1103187"/>
                <a:chOff x="11352039" y="982025"/>
                <a:chExt cx="576064" cy="1103187"/>
              </a:xfrm>
            </p:grpSpPr>
            <p:sp>
              <p:nvSpPr>
                <p:cNvPr id="135" name="Oval 134"/>
                <p:cNvSpPr/>
                <p:nvPr/>
              </p:nvSpPr>
              <p:spPr>
                <a:xfrm>
                  <a:off x="11352039" y="1509148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36" name="TextBox 135"/>
                    <p:cNvSpPr txBox="1"/>
                    <p:nvPr/>
                  </p:nvSpPr>
                  <p:spPr>
                    <a:xfrm>
                      <a:off x="11383072" y="982025"/>
                      <a:ext cx="504056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sSub>
                              <m:sSubPr>
                                <m:ctrlPr>
                                  <a:rPr lang="en-US" sz="280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sz="2800" i="1">
                                    <a:latin typeface="Cambria Math" panose="02040503050406030204" pitchFamily="18" charset="0"/>
                                  </a:rPr>
                                  <m:t>𝑛</m:t>
                                </m:r>
                              </m:sub>
                            </m:sSub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136" name="TextBox 1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1383072" y="982025"/>
                      <a:ext cx="504056" cy="523220"/>
                    </a:xfrm>
                    <a:prstGeom prst="rect">
                      <a:avLst/>
                    </a:prstGeom>
                    <a:blipFill>
                      <a:blip r:embed="rId1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8" name="Straight Arrow Connector 137"/>
              <p:cNvCxnSpPr>
                <a:stCxn id="149" idx="6"/>
                <a:endCxn id="135" idx="2"/>
              </p:cNvCxnSpPr>
              <p:nvPr/>
            </p:nvCxnSpPr>
            <p:spPr>
              <a:xfrm>
                <a:off x="8014050" y="1797180"/>
                <a:ext cx="3337989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16" name="TextBox 215"/>
              <p:cNvSpPr txBox="1"/>
              <p:nvPr/>
            </p:nvSpPr>
            <p:spPr>
              <a:xfrm>
                <a:off x="965430" y="671744"/>
                <a:ext cx="10261140" cy="262225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/>
                  <a:t>Searching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in the linked list is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There are pros and cons in lined list vs. search trees. </a:t>
                </a:r>
                <a:r>
                  <a:rPr lang="en-US" sz="2800" b="1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Skip list 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benefits of both.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How to speedup search? </a:t>
                </a:r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216" name="TextBox 21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671744"/>
                <a:ext cx="10261140" cy="2622256"/>
              </a:xfrm>
              <a:prstGeom prst="rect">
                <a:avLst/>
              </a:prstGeom>
              <a:blipFill>
                <a:blip r:embed="rId19"/>
                <a:stretch>
                  <a:fillRect l="-1188" t="-233" r="-1188" b="-441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8" name="Rectangle 217"/>
              <p:cNvSpPr/>
              <p:nvPr/>
            </p:nvSpPr>
            <p:spPr>
              <a:xfrm>
                <a:off x="7786205" y="2453944"/>
                <a:ext cx="3440365" cy="737189"/>
              </a:xfrm>
              <a:prstGeom prst="rect">
                <a:avLst/>
              </a:prstGeom>
            </p:spPr>
            <p:txBody>
              <a:bodyPr wrap="none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en-US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</m:t>
                            </m:r>
                          </m:den>
                        </m:f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</m:t>
                        </m:r>
                      </m:e>
                    </m:d>
                  </m:oMath>
                </a14:m>
                <a:r>
                  <a:rPr lang="en-US" sz="2800" dirty="0" smtClean="0"/>
                  <a:t> search time</a:t>
                </a:r>
                <a:endParaRPr lang="en-US" sz="2800" dirty="0"/>
              </a:p>
            </p:txBody>
          </p:sp>
        </mc:Choice>
        <mc:Fallback xmlns="">
          <p:sp>
            <p:nvSpPr>
              <p:cNvPr id="218" name="Rectangle 217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86205" y="2453944"/>
                <a:ext cx="3440365" cy="737189"/>
              </a:xfrm>
              <a:prstGeom prst="rect">
                <a:avLst/>
              </a:prstGeom>
              <a:blipFill>
                <a:blip r:embed="rId20"/>
                <a:stretch>
                  <a:fillRect r="-2301" b="-1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835173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1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3</a:t>
            </a:fld>
            <a:endParaRPr lang="en-US"/>
          </a:p>
        </p:txBody>
      </p:sp>
      <p:grpSp>
        <p:nvGrpSpPr>
          <p:cNvPr id="88" name="Group 87"/>
          <p:cNvGrpSpPr/>
          <p:nvPr/>
        </p:nvGrpSpPr>
        <p:grpSpPr>
          <a:xfrm>
            <a:off x="755724" y="5552936"/>
            <a:ext cx="10680551" cy="576064"/>
            <a:chOff x="910510" y="4556801"/>
            <a:chExt cx="10680551" cy="576064"/>
          </a:xfrm>
        </p:grpSpPr>
        <p:grpSp>
          <p:nvGrpSpPr>
            <p:cNvPr id="29" name="Group 28"/>
            <p:cNvGrpSpPr/>
            <p:nvPr/>
          </p:nvGrpSpPr>
          <p:grpSpPr>
            <a:xfrm>
              <a:off x="910510" y="4556801"/>
              <a:ext cx="982458" cy="576064"/>
              <a:chOff x="910510" y="4556801"/>
              <a:chExt cx="982458" cy="576064"/>
            </a:xfrm>
          </p:grpSpPr>
          <p:grpSp>
            <p:nvGrpSpPr>
              <p:cNvPr id="8" name="Group 7"/>
              <p:cNvGrpSpPr/>
              <p:nvPr/>
            </p:nvGrpSpPr>
            <p:grpSpPr>
              <a:xfrm>
                <a:off x="910510" y="4556801"/>
                <a:ext cx="661851" cy="576064"/>
                <a:chOff x="2455213" y="5117072"/>
                <a:chExt cx="661851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6" name="TextBox 5"/>
                    <p:cNvSpPr txBox="1"/>
                    <p:nvPr/>
                  </p:nvSpPr>
                  <p:spPr>
                    <a:xfrm>
                      <a:off x="2455213" y="514014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−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6" name="TextBox 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5213" y="5140144"/>
                      <a:ext cx="576064" cy="523220"/>
                    </a:xfrm>
                    <a:prstGeom prst="rect">
                      <a:avLst/>
                    </a:prstGeom>
                    <a:blipFill>
                      <a:blip r:embed="rId2"/>
                      <a:stretch>
                        <a:fillRect r="-106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" name="Oval 6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24" name="Straight Arrow Connector 23"/>
              <p:cNvCxnSpPr>
                <a:stCxn id="7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1" name="Group 30"/>
            <p:cNvGrpSpPr/>
            <p:nvPr/>
          </p:nvGrpSpPr>
          <p:grpSpPr>
            <a:xfrm>
              <a:off x="1917806" y="4556801"/>
              <a:ext cx="896671" cy="576064"/>
              <a:chOff x="996297" y="4556801"/>
              <a:chExt cx="896671" cy="576064"/>
            </a:xfrm>
          </p:grpSpPr>
          <p:grpSp>
            <p:nvGrpSpPr>
              <p:cNvPr id="32" name="Group 31"/>
              <p:cNvGrpSpPr/>
              <p:nvPr/>
            </p:nvGrpSpPr>
            <p:grpSpPr>
              <a:xfrm>
                <a:off x="996297" y="4556801"/>
                <a:ext cx="577963" cy="576064"/>
                <a:chOff x="2541000" y="5117072"/>
                <a:chExt cx="57796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" name="TextBox 33"/>
                    <p:cNvSpPr txBox="1"/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34" name="TextBox 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blipFill>
                      <a:blip r:embed="rId3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5" name="Oval 34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3" name="Straight Arrow Connector 32"/>
              <p:cNvCxnSpPr>
                <a:stCxn id="35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6" name="Group 35"/>
            <p:cNvGrpSpPr/>
            <p:nvPr/>
          </p:nvGrpSpPr>
          <p:grpSpPr>
            <a:xfrm>
              <a:off x="2827255" y="4556801"/>
              <a:ext cx="896671" cy="576064"/>
              <a:chOff x="996297" y="4556801"/>
              <a:chExt cx="896671" cy="576064"/>
            </a:xfrm>
          </p:grpSpPr>
          <p:grpSp>
            <p:nvGrpSpPr>
              <p:cNvPr id="37" name="Group 36"/>
              <p:cNvGrpSpPr/>
              <p:nvPr/>
            </p:nvGrpSpPr>
            <p:grpSpPr>
              <a:xfrm>
                <a:off x="996297" y="4556801"/>
                <a:ext cx="577963" cy="576064"/>
                <a:chOff x="2541000" y="5117072"/>
                <a:chExt cx="57796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9" name="TextBox 38"/>
                    <p:cNvSpPr txBox="1"/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6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39" name="TextBox 3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blipFill>
                      <a:blip r:embed="rId4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0" name="Oval 39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38" name="Straight Arrow Connector 37"/>
              <p:cNvCxnSpPr>
                <a:stCxn id="40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1" name="Group 40"/>
            <p:cNvGrpSpPr/>
            <p:nvPr/>
          </p:nvGrpSpPr>
          <p:grpSpPr>
            <a:xfrm>
              <a:off x="3734491" y="4556801"/>
              <a:ext cx="896671" cy="576064"/>
              <a:chOff x="996297" y="4556801"/>
              <a:chExt cx="896671" cy="576064"/>
            </a:xfrm>
          </p:grpSpPr>
          <p:grpSp>
            <p:nvGrpSpPr>
              <p:cNvPr id="42" name="Group 41"/>
              <p:cNvGrpSpPr/>
              <p:nvPr/>
            </p:nvGrpSpPr>
            <p:grpSpPr>
              <a:xfrm>
                <a:off x="996297" y="4556801"/>
                <a:ext cx="582453" cy="576064"/>
                <a:chOff x="2541000" y="5117072"/>
                <a:chExt cx="58245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" name="TextBox 43"/>
                    <p:cNvSpPr txBox="1"/>
                    <p:nvPr/>
                  </p:nvSpPr>
                  <p:spPr>
                    <a:xfrm>
                      <a:off x="2547389" y="514349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7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4" name="TextBox 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7389" y="5143494"/>
                      <a:ext cx="576064" cy="523220"/>
                    </a:xfrm>
                    <a:prstGeom prst="rect">
                      <a:avLst/>
                    </a:prstGeom>
                    <a:blipFill>
                      <a:blip r:embed="rId5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" name="Oval 44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3" name="Straight Arrow Connector 42"/>
              <p:cNvCxnSpPr>
                <a:stCxn id="45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6" name="Group 45"/>
            <p:cNvGrpSpPr/>
            <p:nvPr/>
          </p:nvGrpSpPr>
          <p:grpSpPr>
            <a:xfrm>
              <a:off x="4656000" y="4556801"/>
              <a:ext cx="896671" cy="576064"/>
              <a:chOff x="996297" y="4556801"/>
              <a:chExt cx="896671" cy="576064"/>
            </a:xfrm>
          </p:grpSpPr>
          <p:grpSp>
            <p:nvGrpSpPr>
              <p:cNvPr id="47" name="Group 46"/>
              <p:cNvGrpSpPr/>
              <p:nvPr/>
            </p:nvGrpSpPr>
            <p:grpSpPr>
              <a:xfrm>
                <a:off x="996297" y="4556801"/>
                <a:ext cx="577963" cy="576064"/>
                <a:chOff x="2541000" y="5117072"/>
                <a:chExt cx="57796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9" name="TextBox 48"/>
                    <p:cNvSpPr txBox="1"/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9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49" name="TextBox 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blipFill>
                      <a:blip r:embed="rId6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0" name="Oval 49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48" name="Straight Arrow Connector 47"/>
              <p:cNvCxnSpPr>
                <a:stCxn id="50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1" name="Group 50"/>
            <p:cNvGrpSpPr/>
            <p:nvPr/>
          </p:nvGrpSpPr>
          <p:grpSpPr>
            <a:xfrm>
              <a:off x="5565449" y="4556801"/>
              <a:ext cx="896671" cy="576064"/>
              <a:chOff x="996297" y="4556801"/>
              <a:chExt cx="896671" cy="576064"/>
            </a:xfrm>
          </p:grpSpPr>
          <p:grpSp>
            <p:nvGrpSpPr>
              <p:cNvPr id="52" name="Group 51"/>
              <p:cNvGrpSpPr/>
              <p:nvPr/>
            </p:nvGrpSpPr>
            <p:grpSpPr>
              <a:xfrm>
                <a:off x="996297" y="4556801"/>
                <a:ext cx="577963" cy="576064"/>
                <a:chOff x="2541000" y="5117072"/>
                <a:chExt cx="57796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54" name="TextBox 53"/>
                    <p:cNvSpPr txBox="1"/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54" name="TextBox 5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blipFill>
                      <a:blip r:embed="rId7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55" name="Oval 54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53" name="Straight Arrow Connector 52"/>
              <p:cNvCxnSpPr>
                <a:stCxn id="55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8" name="Group 57"/>
            <p:cNvGrpSpPr/>
            <p:nvPr/>
          </p:nvGrpSpPr>
          <p:grpSpPr>
            <a:xfrm>
              <a:off x="6439456" y="4556801"/>
              <a:ext cx="903060" cy="576064"/>
              <a:chOff x="989908" y="4556801"/>
              <a:chExt cx="903060" cy="576064"/>
            </a:xfrm>
          </p:grpSpPr>
          <p:grpSp>
            <p:nvGrpSpPr>
              <p:cNvPr id="84" name="Group 83"/>
              <p:cNvGrpSpPr/>
              <p:nvPr/>
            </p:nvGrpSpPr>
            <p:grpSpPr>
              <a:xfrm>
                <a:off x="989908" y="4556801"/>
                <a:ext cx="582453" cy="576064"/>
                <a:chOff x="2534611" y="5117072"/>
                <a:chExt cx="58245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6" name="TextBox 85"/>
                    <p:cNvSpPr txBox="1"/>
                    <p:nvPr/>
                  </p:nvSpPr>
                  <p:spPr>
                    <a:xfrm>
                      <a:off x="2534611" y="5159510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17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86" name="TextBox 8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34611" y="5159510"/>
                      <a:ext cx="576064" cy="52322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7" name="Oval 86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5" name="Straight Arrow Connector 84"/>
              <p:cNvCxnSpPr>
                <a:stCxn id="87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59" name="Group 58"/>
            <p:cNvGrpSpPr/>
            <p:nvPr/>
          </p:nvGrpSpPr>
          <p:grpSpPr>
            <a:xfrm>
              <a:off x="7367354" y="4556801"/>
              <a:ext cx="896671" cy="576064"/>
              <a:chOff x="996297" y="4556801"/>
              <a:chExt cx="896671" cy="576064"/>
            </a:xfrm>
          </p:grpSpPr>
          <p:grpSp>
            <p:nvGrpSpPr>
              <p:cNvPr id="80" name="Group 79"/>
              <p:cNvGrpSpPr/>
              <p:nvPr/>
            </p:nvGrpSpPr>
            <p:grpSpPr>
              <a:xfrm>
                <a:off x="996297" y="4556801"/>
                <a:ext cx="577963" cy="576064"/>
                <a:chOff x="2541000" y="5117072"/>
                <a:chExt cx="57796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82" name="TextBox 81"/>
                    <p:cNvSpPr txBox="1"/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19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82" name="TextBox 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83" name="Oval 82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81" name="Straight Arrow Connector 80"/>
              <p:cNvCxnSpPr>
                <a:stCxn id="83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0" name="Group 59"/>
            <p:cNvGrpSpPr/>
            <p:nvPr/>
          </p:nvGrpSpPr>
          <p:grpSpPr>
            <a:xfrm>
              <a:off x="8276803" y="4556801"/>
              <a:ext cx="896671" cy="576064"/>
              <a:chOff x="996297" y="4556801"/>
              <a:chExt cx="896671" cy="576064"/>
            </a:xfrm>
          </p:grpSpPr>
          <p:grpSp>
            <p:nvGrpSpPr>
              <p:cNvPr id="76" name="Group 75"/>
              <p:cNvGrpSpPr/>
              <p:nvPr/>
            </p:nvGrpSpPr>
            <p:grpSpPr>
              <a:xfrm>
                <a:off x="996297" y="4556801"/>
                <a:ext cx="577963" cy="576064"/>
                <a:chOff x="2541000" y="5117072"/>
                <a:chExt cx="57796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8" name="TextBox 77"/>
                    <p:cNvSpPr txBox="1"/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21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78" name="TextBox 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9" name="Oval 78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7" name="Straight Arrow Connector 76"/>
              <p:cNvCxnSpPr>
                <a:stCxn id="79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1" name="Group 60"/>
            <p:cNvGrpSpPr/>
            <p:nvPr/>
          </p:nvGrpSpPr>
          <p:grpSpPr>
            <a:xfrm>
              <a:off x="9184039" y="4556801"/>
              <a:ext cx="896671" cy="576064"/>
              <a:chOff x="996297" y="4556801"/>
              <a:chExt cx="896671" cy="576064"/>
            </a:xfrm>
          </p:grpSpPr>
          <p:grpSp>
            <p:nvGrpSpPr>
              <p:cNvPr id="72" name="Group 71"/>
              <p:cNvGrpSpPr/>
              <p:nvPr/>
            </p:nvGrpSpPr>
            <p:grpSpPr>
              <a:xfrm>
                <a:off x="996297" y="4556801"/>
                <a:ext cx="582453" cy="576064"/>
                <a:chOff x="2541000" y="5117072"/>
                <a:chExt cx="58245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4" name="TextBox 73"/>
                    <p:cNvSpPr txBox="1"/>
                    <p:nvPr/>
                  </p:nvSpPr>
                  <p:spPr>
                    <a:xfrm>
                      <a:off x="2547389" y="514349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25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74" name="TextBox 7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7389" y="5143494"/>
                      <a:ext cx="576064" cy="52322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5" name="Oval 74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73" name="Straight Arrow Connector 72"/>
              <p:cNvCxnSpPr>
                <a:stCxn id="75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2" name="Group 61"/>
            <p:cNvGrpSpPr/>
            <p:nvPr/>
          </p:nvGrpSpPr>
          <p:grpSpPr>
            <a:xfrm>
              <a:off x="10105548" y="4556801"/>
              <a:ext cx="896671" cy="576064"/>
              <a:chOff x="996297" y="4556801"/>
              <a:chExt cx="896671" cy="576064"/>
            </a:xfrm>
          </p:grpSpPr>
          <p:grpSp>
            <p:nvGrpSpPr>
              <p:cNvPr id="68" name="Group 67"/>
              <p:cNvGrpSpPr/>
              <p:nvPr/>
            </p:nvGrpSpPr>
            <p:grpSpPr>
              <a:xfrm>
                <a:off x="996297" y="4556801"/>
                <a:ext cx="577963" cy="576064"/>
                <a:chOff x="2541000" y="5117072"/>
                <a:chExt cx="577963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70" name="TextBox 69"/>
                    <p:cNvSpPr txBox="1"/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26</m:t>
                            </m:r>
                          </m:oMath>
                        </m:oMathPara>
                      </a14:m>
                      <a:endParaRPr lang="en-US" sz="2800" dirty="0"/>
                    </a:p>
                  </p:txBody>
                </p:sp>
              </mc:Choice>
              <mc:Fallback xmlns="">
                <p:sp>
                  <p:nvSpPr>
                    <p:cNvPr id="70" name="TextBox 6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542899" y="5143494"/>
                      <a:ext cx="576064" cy="52322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71" name="Oval 70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cxnSp>
            <p:nvCxnSpPr>
              <p:cNvPr id="69" name="Straight Arrow Connector 68"/>
              <p:cNvCxnSpPr>
                <a:stCxn id="71" idx="6"/>
              </p:cNvCxnSpPr>
              <p:nvPr/>
            </p:nvCxnSpPr>
            <p:spPr>
              <a:xfrm>
                <a:off x="1572361" y="4844833"/>
                <a:ext cx="320607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4" name="Group 63"/>
            <p:cNvGrpSpPr/>
            <p:nvPr/>
          </p:nvGrpSpPr>
          <p:grpSpPr>
            <a:xfrm>
              <a:off x="10919936" y="4556801"/>
              <a:ext cx="671125" cy="576064"/>
              <a:chOff x="2445939" y="5117072"/>
              <a:chExt cx="671125" cy="576064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6" name="TextBox 65"/>
                  <p:cNvSpPr txBox="1"/>
                  <p:nvPr/>
                </p:nvSpPr>
                <p:spPr>
                  <a:xfrm>
                    <a:off x="2445939" y="5144898"/>
                    <a:ext cx="576064" cy="52322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sz="2800" dirty="0">
                      <a:latin typeface="Calibri" panose="020F0502020204030204" pitchFamily="34" charset="0"/>
                      <a:cs typeface="Calibri" panose="020F0502020204030204" pitchFamily="34" charset="0"/>
                    </a:endParaRPr>
                  </a:p>
                </p:txBody>
              </p:sp>
            </mc:Choice>
            <mc:Fallback xmlns="">
              <p:sp>
                <p:nvSpPr>
                  <p:cNvPr id="66" name="TextBox 65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445939" y="5144898"/>
                    <a:ext cx="576064" cy="52322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10638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67" name="Oval 66"/>
              <p:cNvSpPr/>
              <p:nvPr/>
            </p:nvSpPr>
            <p:spPr>
              <a:xfrm>
                <a:off x="2541000" y="5117072"/>
                <a:ext cx="576064" cy="576064"/>
              </a:xfrm>
              <a:prstGeom prst="ellipse">
                <a:avLst/>
              </a:prstGeom>
              <a:noFill/>
              <a:ln w="285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</p:grpSp>
      <p:grpSp>
        <p:nvGrpSpPr>
          <p:cNvPr id="234" name="Group 233"/>
          <p:cNvGrpSpPr/>
          <p:nvPr/>
        </p:nvGrpSpPr>
        <p:grpSpPr>
          <a:xfrm>
            <a:off x="771964" y="4325336"/>
            <a:ext cx="10680551" cy="1272600"/>
            <a:chOff x="755724" y="3392619"/>
            <a:chExt cx="10680551" cy="1272600"/>
          </a:xfrm>
        </p:grpSpPr>
        <p:grpSp>
          <p:nvGrpSpPr>
            <p:cNvPr id="207" name="Group 206"/>
            <p:cNvGrpSpPr/>
            <p:nvPr/>
          </p:nvGrpSpPr>
          <p:grpSpPr>
            <a:xfrm>
              <a:off x="755724" y="3392619"/>
              <a:ext cx="10680551" cy="576064"/>
              <a:chOff x="755724" y="3392619"/>
              <a:chExt cx="10680551" cy="576064"/>
            </a:xfrm>
          </p:grpSpPr>
          <p:grpSp>
            <p:nvGrpSpPr>
              <p:cNvPr id="90" name="Group 89"/>
              <p:cNvGrpSpPr/>
              <p:nvPr/>
            </p:nvGrpSpPr>
            <p:grpSpPr>
              <a:xfrm>
                <a:off x="755724" y="3392619"/>
                <a:ext cx="1916745" cy="576064"/>
                <a:chOff x="910510" y="4556801"/>
                <a:chExt cx="1916745" cy="576064"/>
              </a:xfrm>
            </p:grpSpPr>
            <p:grpSp>
              <p:nvGrpSpPr>
                <p:cNvPr id="144" name="Group 143"/>
                <p:cNvGrpSpPr/>
                <p:nvPr/>
              </p:nvGrpSpPr>
              <p:grpSpPr>
                <a:xfrm>
                  <a:off x="910510" y="4556801"/>
                  <a:ext cx="661851" cy="576064"/>
                  <a:chOff x="2455213" y="5117072"/>
                  <a:chExt cx="661851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46" name="TextBox 145"/>
                      <p:cNvSpPr txBox="1"/>
                      <p:nvPr/>
                    </p:nvSpPr>
                    <p:spPr>
                      <a:xfrm>
                        <a:off x="2455213" y="5140144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46" name="TextBox 14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213" y="5140144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14"/>
                        <a:stretch>
                          <a:fillRect r="-106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47" name="Oval 146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45" name="Straight Arrow Connector 144"/>
                <p:cNvCxnSpPr>
                  <a:stCxn id="147" idx="6"/>
                  <a:endCxn id="139" idx="2"/>
                </p:cNvCxnSpPr>
                <p:nvPr/>
              </p:nvCxnSpPr>
              <p:spPr>
                <a:xfrm>
                  <a:off x="1572361" y="4844833"/>
                  <a:ext cx="1254894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2" name="Group 91"/>
              <p:cNvGrpSpPr/>
              <p:nvPr/>
            </p:nvGrpSpPr>
            <p:grpSpPr>
              <a:xfrm>
                <a:off x="2672469" y="3392619"/>
                <a:ext cx="1830644" cy="576064"/>
                <a:chOff x="996297" y="4556801"/>
                <a:chExt cx="1830644" cy="576064"/>
              </a:xfrm>
            </p:grpSpPr>
            <p:grpSp>
              <p:nvGrpSpPr>
                <p:cNvPr id="136" name="Group 135"/>
                <p:cNvGrpSpPr/>
                <p:nvPr/>
              </p:nvGrpSpPr>
              <p:grpSpPr>
                <a:xfrm>
                  <a:off x="996297" y="4556801"/>
                  <a:ext cx="577963" cy="576064"/>
                  <a:chOff x="2541000" y="5117072"/>
                  <a:chExt cx="577963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8" name="TextBox 137"/>
                      <p:cNvSpPr txBox="1"/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6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38" name="TextBox 13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15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9" name="Oval 138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37" name="Straight Arrow Connector 136"/>
                <p:cNvCxnSpPr>
                  <a:stCxn id="139" idx="6"/>
                  <a:endCxn id="130" idx="1"/>
                </p:cNvCxnSpPr>
                <p:nvPr/>
              </p:nvCxnSpPr>
              <p:spPr>
                <a:xfrm>
                  <a:off x="1572361" y="4844833"/>
                  <a:ext cx="1254580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4" name="Group 93"/>
              <p:cNvGrpSpPr/>
              <p:nvPr/>
            </p:nvGrpSpPr>
            <p:grpSpPr>
              <a:xfrm>
                <a:off x="4501214" y="3392619"/>
                <a:ext cx="1789845" cy="576064"/>
                <a:chOff x="996297" y="4556801"/>
                <a:chExt cx="1789845" cy="576064"/>
              </a:xfrm>
            </p:grpSpPr>
            <p:grpSp>
              <p:nvGrpSpPr>
                <p:cNvPr id="128" name="Group 127"/>
                <p:cNvGrpSpPr/>
                <p:nvPr/>
              </p:nvGrpSpPr>
              <p:grpSpPr>
                <a:xfrm>
                  <a:off x="996297" y="4556801"/>
                  <a:ext cx="577963" cy="576064"/>
                  <a:chOff x="2541000" y="5117072"/>
                  <a:chExt cx="577963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30" name="TextBox 129"/>
                      <p:cNvSpPr txBox="1"/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30" name="TextBox 12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16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31" name="Oval 130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9" name="Straight Arrow Connector 128"/>
                <p:cNvCxnSpPr>
                  <a:stCxn id="131" idx="6"/>
                  <a:endCxn id="123" idx="2"/>
                </p:cNvCxnSpPr>
                <p:nvPr/>
              </p:nvCxnSpPr>
              <p:spPr>
                <a:xfrm>
                  <a:off x="1572361" y="4844833"/>
                  <a:ext cx="121378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6" name="Group 95"/>
              <p:cNvGrpSpPr/>
              <p:nvPr/>
            </p:nvGrpSpPr>
            <p:grpSpPr>
              <a:xfrm>
                <a:off x="6284670" y="3392619"/>
                <a:ext cx="1839246" cy="576064"/>
                <a:chOff x="989908" y="4556801"/>
                <a:chExt cx="1839246" cy="576064"/>
              </a:xfrm>
            </p:grpSpPr>
            <p:grpSp>
              <p:nvGrpSpPr>
                <p:cNvPr id="120" name="Group 119"/>
                <p:cNvGrpSpPr/>
                <p:nvPr/>
              </p:nvGrpSpPr>
              <p:grpSpPr>
                <a:xfrm>
                  <a:off x="989908" y="4556801"/>
                  <a:ext cx="582453" cy="576064"/>
                  <a:chOff x="2534611" y="5117072"/>
                  <a:chExt cx="582453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22" name="TextBox 121"/>
                      <p:cNvSpPr txBox="1"/>
                      <p:nvPr/>
                    </p:nvSpPr>
                    <p:spPr>
                      <a:xfrm>
                        <a:off x="2534611" y="5159510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17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22" name="TextBox 12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34611" y="5159510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1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23" name="Oval 122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21" name="Straight Arrow Connector 120"/>
                <p:cNvCxnSpPr>
                  <a:stCxn id="123" idx="6"/>
                  <a:endCxn id="114" idx="1"/>
                </p:cNvCxnSpPr>
                <p:nvPr/>
              </p:nvCxnSpPr>
              <p:spPr>
                <a:xfrm>
                  <a:off x="1572361" y="4844833"/>
                  <a:ext cx="1256793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98" name="Group 97"/>
              <p:cNvGrpSpPr/>
              <p:nvPr/>
            </p:nvGrpSpPr>
            <p:grpSpPr>
              <a:xfrm>
                <a:off x="8122017" y="3392619"/>
                <a:ext cx="1828745" cy="576064"/>
                <a:chOff x="996297" y="4556801"/>
                <a:chExt cx="1828745" cy="576064"/>
              </a:xfrm>
            </p:grpSpPr>
            <p:grpSp>
              <p:nvGrpSpPr>
                <p:cNvPr id="112" name="Group 111"/>
                <p:cNvGrpSpPr/>
                <p:nvPr/>
              </p:nvGrpSpPr>
              <p:grpSpPr>
                <a:xfrm>
                  <a:off x="996297" y="4556801"/>
                  <a:ext cx="577963" cy="576064"/>
                  <a:chOff x="2541000" y="5117072"/>
                  <a:chExt cx="577963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14" name="TextBox 113"/>
                      <p:cNvSpPr txBox="1"/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14" name="TextBox 11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18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15" name="Oval 114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13" name="Straight Arrow Connector 112"/>
                <p:cNvCxnSpPr>
                  <a:stCxn id="115" idx="6"/>
                  <a:endCxn id="107" idx="2"/>
                </p:cNvCxnSpPr>
                <p:nvPr/>
              </p:nvCxnSpPr>
              <p:spPr>
                <a:xfrm>
                  <a:off x="1572361" y="4844833"/>
                  <a:ext cx="1252681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0" name="Group 99"/>
              <p:cNvGrpSpPr/>
              <p:nvPr/>
            </p:nvGrpSpPr>
            <p:grpSpPr>
              <a:xfrm>
                <a:off x="9950762" y="3392619"/>
                <a:ext cx="896671" cy="576064"/>
                <a:chOff x="996297" y="4556801"/>
                <a:chExt cx="896671" cy="576064"/>
              </a:xfrm>
            </p:grpSpPr>
            <p:grpSp>
              <p:nvGrpSpPr>
                <p:cNvPr id="104" name="Group 103"/>
                <p:cNvGrpSpPr/>
                <p:nvPr/>
              </p:nvGrpSpPr>
              <p:grpSpPr>
                <a:xfrm>
                  <a:off x="996297" y="4556801"/>
                  <a:ext cx="577963" cy="576064"/>
                  <a:chOff x="2541000" y="5117072"/>
                  <a:chExt cx="577963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106" name="TextBox 105"/>
                      <p:cNvSpPr txBox="1"/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26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106" name="TextBox 10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19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107" name="Oval 106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5" name="Straight Arrow Connector 104"/>
                <p:cNvCxnSpPr>
                  <a:stCxn id="107" idx="6"/>
                </p:cNvCxnSpPr>
                <p:nvPr/>
              </p:nvCxnSpPr>
              <p:spPr>
                <a:xfrm>
                  <a:off x="1572361" y="4844833"/>
                  <a:ext cx="320607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101" name="Group 100"/>
              <p:cNvGrpSpPr/>
              <p:nvPr/>
            </p:nvGrpSpPr>
            <p:grpSpPr>
              <a:xfrm>
                <a:off x="10765150" y="3392619"/>
                <a:ext cx="671125" cy="576064"/>
                <a:chOff x="2445939" y="5117072"/>
                <a:chExt cx="671125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02" name="TextBox 101"/>
                    <p:cNvSpPr txBox="1"/>
                    <p:nvPr/>
                  </p:nvSpPr>
                  <p:spPr>
                    <a:xfrm>
                      <a:off x="2445939" y="5144898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102" name="TextBox 10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45939" y="5144898"/>
                      <a:ext cx="576064" cy="523220"/>
                    </a:xfrm>
                    <a:prstGeom prst="rect">
                      <a:avLst/>
                    </a:prstGeom>
                    <a:blipFill>
                      <a:blip r:embed="rId20"/>
                      <a:stretch>
                        <a:fillRect r="-106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103" name="Oval 102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  <p:grpSp>
          <p:nvGrpSpPr>
            <p:cNvPr id="233" name="Group 232"/>
            <p:cNvGrpSpPr/>
            <p:nvPr/>
          </p:nvGrpSpPr>
          <p:grpSpPr>
            <a:xfrm>
              <a:off x="1113303" y="3968683"/>
              <a:ext cx="10034940" cy="696536"/>
              <a:chOff x="1113303" y="3968683"/>
              <a:chExt cx="10034940" cy="696536"/>
            </a:xfrm>
          </p:grpSpPr>
          <p:cxnSp>
            <p:nvCxnSpPr>
              <p:cNvPr id="209" name="Straight Arrow Connector 208"/>
              <p:cNvCxnSpPr>
                <a:stCxn id="147" idx="4"/>
                <a:endCxn id="7" idx="0"/>
              </p:cNvCxnSpPr>
              <p:nvPr/>
            </p:nvCxnSpPr>
            <p:spPr>
              <a:xfrm flipH="1">
                <a:off x="1113303" y="3968683"/>
                <a:ext cx="16240" cy="696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2" name="Straight Arrow Connector 211"/>
              <p:cNvCxnSpPr>
                <a:stCxn id="139" idx="4"/>
                <a:endCxn id="40" idx="0"/>
              </p:cNvCxnSpPr>
              <p:nvPr/>
            </p:nvCxnSpPr>
            <p:spPr>
              <a:xfrm flipH="1">
                <a:off x="2944261" y="3968683"/>
                <a:ext cx="16240" cy="696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15" name="Straight Arrow Connector 214"/>
              <p:cNvCxnSpPr>
                <a:stCxn id="131" idx="4"/>
                <a:endCxn id="50" idx="0"/>
              </p:cNvCxnSpPr>
              <p:nvPr/>
            </p:nvCxnSpPr>
            <p:spPr>
              <a:xfrm flipH="1">
                <a:off x="4773006" y="3968683"/>
                <a:ext cx="16240" cy="696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0" name="Straight Arrow Connector 219"/>
              <p:cNvCxnSpPr>
                <a:stCxn id="123" idx="4"/>
                <a:endCxn id="87" idx="0"/>
              </p:cNvCxnSpPr>
              <p:nvPr/>
            </p:nvCxnSpPr>
            <p:spPr>
              <a:xfrm flipH="1">
                <a:off x="6562851" y="3968683"/>
                <a:ext cx="16240" cy="696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3" name="Straight Arrow Connector 222"/>
              <p:cNvCxnSpPr>
                <a:stCxn id="115" idx="4"/>
                <a:endCxn id="79" idx="0"/>
              </p:cNvCxnSpPr>
              <p:nvPr/>
            </p:nvCxnSpPr>
            <p:spPr>
              <a:xfrm flipH="1">
                <a:off x="8393809" y="3968683"/>
                <a:ext cx="16240" cy="696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6" name="Straight Arrow Connector 225"/>
              <p:cNvCxnSpPr>
                <a:stCxn id="107" idx="4"/>
                <a:endCxn id="71" idx="0"/>
              </p:cNvCxnSpPr>
              <p:nvPr/>
            </p:nvCxnSpPr>
            <p:spPr>
              <a:xfrm flipH="1">
                <a:off x="10222554" y="3968683"/>
                <a:ext cx="16240" cy="696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29" name="Straight Arrow Connector 228"/>
              <p:cNvCxnSpPr>
                <a:stCxn id="103" idx="4"/>
                <a:endCxn id="67" idx="0"/>
              </p:cNvCxnSpPr>
              <p:nvPr/>
            </p:nvCxnSpPr>
            <p:spPr>
              <a:xfrm flipH="1">
                <a:off x="11132003" y="3968683"/>
                <a:ext cx="16240" cy="6965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325" name="Group 324"/>
          <p:cNvGrpSpPr/>
          <p:nvPr/>
        </p:nvGrpSpPr>
        <p:grpSpPr>
          <a:xfrm>
            <a:off x="771964" y="3159112"/>
            <a:ext cx="10664311" cy="1211224"/>
            <a:chOff x="759378" y="2604801"/>
            <a:chExt cx="10664311" cy="1211224"/>
          </a:xfrm>
        </p:grpSpPr>
        <p:grpSp>
          <p:nvGrpSpPr>
            <p:cNvPr id="237" name="Group 236"/>
            <p:cNvGrpSpPr/>
            <p:nvPr/>
          </p:nvGrpSpPr>
          <p:grpSpPr>
            <a:xfrm>
              <a:off x="1133197" y="3180865"/>
              <a:ext cx="10028491" cy="635160"/>
              <a:chOff x="1119752" y="3952565"/>
              <a:chExt cx="10028491" cy="635160"/>
            </a:xfrm>
          </p:grpSpPr>
          <p:cxnSp>
            <p:nvCxnSpPr>
              <p:cNvPr id="238" name="Straight Arrow Connector 237"/>
              <p:cNvCxnSpPr>
                <a:stCxn id="277" idx="4"/>
                <a:endCxn id="147" idx="0"/>
              </p:cNvCxnSpPr>
              <p:nvPr/>
            </p:nvCxnSpPr>
            <p:spPr>
              <a:xfrm>
                <a:off x="1119752" y="3952565"/>
                <a:ext cx="0" cy="63516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0" name="Straight Arrow Connector 239"/>
              <p:cNvCxnSpPr/>
              <p:nvPr/>
            </p:nvCxnSpPr>
            <p:spPr>
              <a:xfrm>
                <a:off x="4781860" y="3961881"/>
                <a:ext cx="0" cy="58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2" name="Straight Arrow Connector 241"/>
              <p:cNvCxnSpPr>
                <a:stCxn id="261" idx="4"/>
              </p:cNvCxnSpPr>
              <p:nvPr/>
            </p:nvCxnSpPr>
            <p:spPr>
              <a:xfrm>
                <a:off x="8410049" y="3968683"/>
                <a:ext cx="0" cy="58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4" name="Straight Arrow Connector 243"/>
              <p:cNvCxnSpPr/>
              <p:nvPr/>
            </p:nvCxnSpPr>
            <p:spPr>
              <a:xfrm>
                <a:off x="11148243" y="3960525"/>
                <a:ext cx="0" cy="58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24" name="Group 323"/>
            <p:cNvGrpSpPr/>
            <p:nvPr/>
          </p:nvGrpSpPr>
          <p:grpSpPr>
            <a:xfrm>
              <a:off x="759378" y="2604801"/>
              <a:ext cx="10664311" cy="602486"/>
              <a:chOff x="759378" y="2604801"/>
              <a:chExt cx="10664311" cy="602486"/>
            </a:xfrm>
          </p:grpSpPr>
          <p:grpSp>
            <p:nvGrpSpPr>
              <p:cNvPr id="245" name="Group 244"/>
              <p:cNvGrpSpPr/>
              <p:nvPr/>
            </p:nvGrpSpPr>
            <p:grpSpPr>
              <a:xfrm>
                <a:off x="759378" y="2604801"/>
                <a:ext cx="3728621" cy="576064"/>
                <a:chOff x="910510" y="4556801"/>
                <a:chExt cx="3728621" cy="576064"/>
              </a:xfrm>
            </p:grpSpPr>
            <p:grpSp>
              <p:nvGrpSpPr>
                <p:cNvPr id="274" name="Group 273"/>
                <p:cNvGrpSpPr/>
                <p:nvPr/>
              </p:nvGrpSpPr>
              <p:grpSpPr>
                <a:xfrm>
                  <a:off x="910510" y="4556801"/>
                  <a:ext cx="661851" cy="576064"/>
                  <a:chOff x="2455213" y="5117072"/>
                  <a:chExt cx="661851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76" name="TextBox 275"/>
                      <p:cNvSpPr txBox="1"/>
                      <p:nvPr/>
                    </p:nvSpPr>
                    <p:spPr>
                      <a:xfrm>
                        <a:off x="2455213" y="5140144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276" name="TextBox 275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213" y="5140144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21"/>
                        <a:stretch>
                          <a:fillRect r="-106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77" name="Oval 276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75" name="Straight Arrow Connector 274"/>
                <p:cNvCxnSpPr>
                  <a:stCxn id="277" idx="6"/>
                  <a:endCxn id="269" idx="2"/>
                </p:cNvCxnSpPr>
                <p:nvPr/>
              </p:nvCxnSpPr>
              <p:spPr>
                <a:xfrm>
                  <a:off x="1572361" y="4844833"/>
                  <a:ext cx="3066770" cy="23049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47" name="Group 246"/>
              <p:cNvGrpSpPr/>
              <p:nvPr/>
            </p:nvGrpSpPr>
            <p:grpSpPr>
              <a:xfrm>
                <a:off x="4501214" y="2631223"/>
                <a:ext cx="3622702" cy="576064"/>
                <a:chOff x="996297" y="4556801"/>
                <a:chExt cx="3622702" cy="576064"/>
              </a:xfrm>
            </p:grpSpPr>
            <p:grpSp>
              <p:nvGrpSpPr>
                <p:cNvPr id="266" name="Group 265"/>
                <p:cNvGrpSpPr/>
                <p:nvPr/>
              </p:nvGrpSpPr>
              <p:grpSpPr>
                <a:xfrm>
                  <a:off x="996297" y="4556801"/>
                  <a:ext cx="577963" cy="576064"/>
                  <a:chOff x="2541000" y="5117072"/>
                  <a:chExt cx="577963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268" name="TextBox 267"/>
                      <p:cNvSpPr txBox="1"/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268" name="TextBox 267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542899" y="5143494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22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269" name="Oval 268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267" name="Straight Arrow Connector 266"/>
                <p:cNvCxnSpPr>
                  <a:stCxn id="269" idx="6"/>
                  <a:endCxn id="260" idx="1"/>
                </p:cNvCxnSpPr>
                <p:nvPr/>
              </p:nvCxnSpPr>
              <p:spPr>
                <a:xfrm>
                  <a:off x="1572361" y="4844833"/>
                  <a:ext cx="3046638" cy="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251" name="Group 250"/>
              <p:cNvGrpSpPr/>
              <p:nvPr/>
            </p:nvGrpSpPr>
            <p:grpSpPr>
              <a:xfrm>
                <a:off x="10765150" y="2623641"/>
                <a:ext cx="658539" cy="576064"/>
                <a:chOff x="2458525" y="5117072"/>
                <a:chExt cx="658539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252" name="TextBox 251"/>
                    <p:cNvSpPr txBox="1"/>
                    <p:nvPr/>
                  </p:nvSpPr>
                  <p:spPr>
                    <a:xfrm>
                      <a:off x="2458525" y="5124517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252" name="TextBox 2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8525" y="5124517"/>
                      <a:ext cx="576064" cy="523220"/>
                    </a:xfrm>
                    <a:prstGeom prst="rect">
                      <a:avLst/>
                    </a:prstGeom>
                    <a:blipFill>
                      <a:blip r:embed="rId23"/>
                      <a:stretch>
                        <a:fillRect r="-94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253" name="Oval 252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23" name="Group 322"/>
              <p:cNvGrpSpPr/>
              <p:nvPr/>
            </p:nvGrpSpPr>
            <p:grpSpPr>
              <a:xfrm>
                <a:off x="8121067" y="2619461"/>
                <a:ext cx="2726558" cy="576064"/>
                <a:chOff x="8121067" y="2619461"/>
                <a:chExt cx="2726558" cy="576064"/>
              </a:xfrm>
            </p:grpSpPr>
            <p:cxnSp>
              <p:nvCxnSpPr>
                <p:cNvPr id="259" name="Straight Arrow Connector 258"/>
                <p:cNvCxnSpPr>
                  <a:stCxn id="319" idx="3"/>
                  <a:endCxn id="253" idx="2"/>
                </p:cNvCxnSpPr>
                <p:nvPr/>
              </p:nvCxnSpPr>
              <p:spPr>
                <a:xfrm>
                  <a:off x="8699030" y="2907493"/>
                  <a:ext cx="2148595" cy="41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21" name="Group 320"/>
                <p:cNvGrpSpPr/>
                <p:nvPr/>
              </p:nvGrpSpPr>
              <p:grpSpPr>
                <a:xfrm>
                  <a:off x="8121067" y="2619461"/>
                  <a:ext cx="577963" cy="576064"/>
                  <a:chOff x="8274417" y="3913955"/>
                  <a:chExt cx="577963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19" name="TextBox 318"/>
                      <p:cNvSpPr txBox="1"/>
                      <p:nvPr/>
                    </p:nvSpPr>
                    <p:spPr>
                      <a:xfrm>
                        <a:off x="8276316" y="3940377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319" name="TextBox 31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76316" y="3940377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24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20" name="Oval 319"/>
                  <p:cNvSpPr/>
                  <p:nvPr/>
                </p:nvSpPr>
                <p:spPr>
                  <a:xfrm>
                    <a:off x="8274417" y="3913955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58" name="Group 357"/>
          <p:cNvGrpSpPr/>
          <p:nvPr/>
        </p:nvGrpSpPr>
        <p:grpSpPr>
          <a:xfrm>
            <a:off x="771964" y="1979122"/>
            <a:ext cx="10664311" cy="1177499"/>
            <a:chOff x="771964" y="1349122"/>
            <a:chExt cx="10664311" cy="1177499"/>
          </a:xfrm>
        </p:grpSpPr>
        <p:grpSp>
          <p:nvGrpSpPr>
            <p:cNvPr id="332" name="Group 331"/>
            <p:cNvGrpSpPr/>
            <p:nvPr/>
          </p:nvGrpSpPr>
          <p:grpSpPr>
            <a:xfrm>
              <a:off x="1142129" y="1925186"/>
              <a:ext cx="10032145" cy="601435"/>
              <a:chOff x="1116098" y="3952565"/>
              <a:chExt cx="10032145" cy="601435"/>
            </a:xfrm>
          </p:grpSpPr>
          <p:cxnSp>
            <p:nvCxnSpPr>
              <p:cNvPr id="352" name="Straight Arrow Connector 351"/>
              <p:cNvCxnSpPr>
                <a:stCxn id="351" idx="4"/>
              </p:cNvCxnSpPr>
              <p:nvPr/>
            </p:nvCxnSpPr>
            <p:spPr>
              <a:xfrm flipH="1">
                <a:off x="1116098" y="3952565"/>
                <a:ext cx="3654" cy="5939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4" name="Straight Arrow Connector 353"/>
              <p:cNvCxnSpPr/>
              <p:nvPr/>
            </p:nvCxnSpPr>
            <p:spPr>
              <a:xfrm>
                <a:off x="8410049" y="3968683"/>
                <a:ext cx="0" cy="58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55" name="Straight Arrow Connector 354"/>
              <p:cNvCxnSpPr/>
              <p:nvPr/>
            </p:nvCxnSpPr>
            <p:spPr>
              <a:xfrm>
                <a:off x="11148243" y="3960525"/>
                <a:ext cx="0" cy="58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357" name="Group 356"/>
            <p:cNvGrpSpPr/>
            <p:nvPr/>
          </p:nvGrpSpPr>
          <p:grpSpPr>
            <a:xfrm>
              <a:off x="771964" y="1349122"/>
              <a:ext cx="10664311" cy="594904"/>
              <a:chOff x="771964" y="1349122"/>
              <a:chExt cx="10664311" cy="594904"/>
            </a:xfrm>
          </p:grpSpPr>
          <p:grpSp>
            <p:nvGrpSpPr>
              <p:cNvPr id="334" name="Group 333"/>
              <p:cNvGrpSpPr/>
              <p:nvPr/>
            </p:nvGrpSpPr>
            <p:grpSpPr>
              <a:xfrm>
                <a:off x="771964" y="1349122"/>
                <a:ext cx="7363588" cy="576064"/>
                <a:chOff x="910510" y="4556801"/>
                <a:chExt cx="7363588" cy="576064"/>
              </a:xfrm>
            </p:grpSpPr>
            <p:grpSp>
              <p:nvGrpSpPr>
                <p:cNvPr id="348" name="Group 347"/>
                <p:cNvGrpSpPr/>
                <p:nvPr/>
              </p:nvGrpSpPr>
              <p:grpSpPr>
                <a:xfrm>
                  <a:off x="910510" y="4556801"/>
                  <a:ext cx="661851" cy="576064"/>
                  <a:chOff x="2455213" y="5117072"/>
                  <a:chExt cx="661851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50" name="TextBox 349"/>
                      <p:cNvSpPr txBox="1"/>
                      <p:nvPr/>
                    </p:nvSpPr>
                    <p:spPr>
                      <a:xfrm>
                        <a:off x="2455213" y="5140144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350" name="TextBox 34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213" y="5140144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25"/>
                        <a:stretch>
                          <a:fillRect r="-10638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51" name="Oval 350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349" name="Straight Arrow Connector 348"/>
                <p:cNvCxnSpPr>
                  <a:stCxn id="351" idx="6"/>
                  <a:endCxn id="340" idx="1"/>
                </p:cNvCxnSpPr>
                <p:nvPr/>
              </p:nvCxnSpPr>
              <p:spPr>
                <a:xfrm>
                  <a:off x="1572361" y="4844833"/>
                  <a:ext cx="6701737" cy="1466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336" name="Group 335"/>
              <p:cNvGrpSpPr/>
              <p:nvPr/>
            </p:nvGrpSpPr>
            <p:grpSpPr>
              <a:xfrm>
                <a:off x="10777736" y="1367962"/>
                <a:ext cx="658539" cy="576064"/>
                <a:chOff x="2458525" y="5117072"/>
                <a:chExt cx="658539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342" name="TextBox 341"/>
                    <p:cNvSpPr txBox="1"/>
                    <p:nvPr/>
                  </p:nvSpPr>
                  <p:spPr>
                    <a:xfrm>
                      <a:off x="2458525" y="5124517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342" name="TextBox 34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8525" y="5124517"/>
                      <a:ext cx="576064" cy="523220"/>
                    </a:xfrm>
                    <a:prstGeom prst="rect">
                      <a:avLst/>
                    </a:prstGeom>
                    <a:blipFill>
                      <a:blip r:embed="rId26"/>
                      <a:stretch>
                        <a:fillRect r="-9474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343" name="Oval 342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  <p:grpSp>
            <p:nvGrpSpPr>
              <p:cNvPr id="337" name="Group 336"/>
              <p:cNvGrpSpPr/>
              <p:nvPr/>
            </p:nvGrpSpPr>
            <p:grpSpPr>
              <a:xfrm>
                <a:off x="8133653" y="1363782"/>
                <a:ext cx="2726558" cy="576064"/>
                <a:chOff x="8121067" y="2619461"/>
                <a:chExt cx="2726558" cy="576064"/>
              </a:xfrm>
            </p:grpSpPr>
            <p:cxnSp>
              <p:nvCxnSpPr>
                <p:cNvPr id="338" name="Straight Arrow Connector 337"/>
                <p:cNvCxnSpPr>
                  <a:stCxn id="340" idx="3"/>
                  <a:endCxn id="343" idx="2"/>
                </p:cNvCxnSpPr>
                <p:nvPr/>
              </p:nvCxnSpPr>
              <p:spPr>
                <a:xfrm>
                  <a:off x="8699030" y="2907493"/>
                  <a:ext cx="2148595" cy="418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39" name="Group 338"/>
                <p:cNvGrpSpPr/>
                <p:nvPr/>
              </p:nvGrpSpPr>
              <p:grpSpPr>
                <a:xfrm>
                  <a:off x="8121067" y="2619461"/>
                  <a:ext cx="577963" cy="576064"/>
                  <a:chOff x="8274417" y="3913955"/>
                  <a:chExt cx="577963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340" name="TextBox 339"/>
                      <p:cNvSpPr txBox="1"/>
                      <p:nvPr/>
                    </p:nvSpPr>
                    <p:spPr>
                      <a:xfrm>
                        <a:off x="8276316" y="3940377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</a:rPr>
                                <m:t>21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340" name="TextBox 339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276316" y="3940377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27"/>
                        <a:stretch>
                          <a:fillRect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341" name="Oval 340"/>
                  <p:cNvSpPr/>
                  <p:nvPr/>
                </p:nvSpPr>
                <p:spPr>
                  <a:xfrm>
                    <a:off x="8274417" y="3913955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</p:grpSp>
        </p:grpSp>
      </p:grpSp>
      <p:grpSp>
        <p:nvGrpSpPr>
          <p:cNvPr id="399" name="Group 398"/>
          <p:cNvGrpSpPr/>
          <p:nvPr/>
        </p:nvGrpSpPr>
        <p:grpSpPr>
          <a:xfrm>
            <a:off x="763844" y="824486"/>
            <a:ext cx="10664311" cy="1170000"/>
            <a:chOff x="771964" y="1349122"/>
            <a:chExt cx="10664311" cy="1170000"/>
          </a:xfrm>
        </p:grpSpPr>
        <p:grpSp>
          <p:nvGrpSpPr>
            <p:cNvPr id="400" name="Group 399"/>
            <p:cNvGrpSpPr/>
            <p:nvPr/>
          </p:nvGrpSpPr>
          <p:grpSpPr>
            <a:xfrm>
              <a:off x="1142129" y="1925186"/>
              <a:ext cx="10032145" cy="593936"/>
              <a:chOff x="1116098" y="3952565"/>
              <a:chExt cx="10032145" cy="593936"/>
            </a:xfrm>
          </p:grpSpPr>
          <p:cxnSp>
            <p:nvCxnSpPr>
              <p:cNvPr id="415" name="Straight Arrow Connector 414"/>
              <p:cNvCxnSpPr>
                <a:stCxn id="414" idx="4"/>
              </p:cNvCxnSpPr>
              <p:nvPr/>
            </p:nvCxnSpPr>
            <p:spPr>
              <a:xfrm flipH="1">
                <a:off x="1116098" y="3952565"/>
                <a:ext cx="3654" cy="593936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17" name="Straight Arrow Connector 416"/>
              <p:cNvCxnSpPr/>
              <p:nvPr/>
            </p:nvCxnSpPr>
            <p:spPr>
              <a:xfrm>
                <a:off x="11148243" y="3960525"/>
                <a:ext cx="0" cy="585317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headEnd type="none" w="med" len="med"/>
                <a:tailEnd type="arrow" w="lg" len="lg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401" name="Group 400"/>
            <p:cNvGrpSpPr/>
            <p:nvPr/>
          </p:nvGrpSpPr>
          <p:grpSpPr>
            <a:xfrm>
              <a:off x="771964" y="1349122"/>
              <a:ext cx="10664311" cy="594904"/>
              <a:chOff x="771964" y="1349122"/>
              <a:chExt cx="10664311" cy="594904"/>
            </a:xfrm>
          </p:grpSpPr>
          <p:grpSp>
            <p:nvGrpSpPr>
              <p:cNvPr id="402" name="Group 401"/>
              <p:cNvGrpSpPr/>
              <p:nvPr/>
            </p:nvGrpSpPr>
            <p:grpSpPr>
              <a:xfrm>
                <a:off x="771964" y="1349122"/>
                <a:ext cx="10088247" cy="576064"/>
                <a:chOff x="910510" y="4556801"/>
                <a:chExt cx="10088247" cy="576064"/>
              </a:xfrm>
            </p:grpSpPr>
            <p:grpSp>
              <p:nvGrpSpPr>
                <p:cNvPr id="411" name="Group 410"/>
                <p:cNvGrpSpPr/>
                <p:nvPr/>
              </p:nvGrpSpPr>
              <p:grpSpPr>
                <a:xfrm>
                  <a:off x="910510" y="4556801"/>
                  <a:ext cx="661851" cy="576064"/>
                  <a:chOff x="2455213" y="5117072"/>
                  <a:chExt cx="661851" cy="576064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13" name="TextBox 412"/>
                      <p:cNvSpPr txBox="1"/>
                      <p:nvPr/>
                    </p:nvSpPr>
                    <p:spPr>
                      <a:xfrm>
                        <a:off x="2455213" y="5140144"/>
                        <a:ext cx="576064" cy="52322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m:oMathPara>
                        </a14:m>
                        <a:endParaRPr lang="en-US" sz="2800" dirty="0"/>
                      </a:p>
                    </p:txBody>
                  </p:sp>
                </mc:Choice>
                <mc:Fallback xmlns="">
                  <p:sp>
                    <p:nvSpPr>
                      <p:cNvPr id="413" name="TextBox 41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2455213" y="5140144"/>
                        <a:ext cx="576064" cy="523220"/>
                      </a:xfrm>
                      <a:prstGeom prst="rect">
                        <a:avLst/>
                      </a:prstGeom>
                      <a:blipFill>
                        <a:blip r:embed="rId28"/>
                        <a:stretch>
                          <a:fillRect r="-1052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414" name="Oval 413"/>
                  <p:cNvSpPr/>
                  <p:nvPr/>
                </p:nvSpPr>
                <p:spPr>
                  <a:xfrm>
                    <a:off x="2541000" y="5117072"/>
                    <a:ext cx="576064" cy="576064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412" name="Straight Arrow Connector 411"/>
                <p:cNvCxnSpPr>
                  <a:stCxn id="414" idx="6"/>
                  <a:endCxn id="410" idx="2"/>
                </p:cNvCxnSpPr>
                <p:nvPr/>
              </p:nvCxnSpPr>
              <p:spPr>
                <a:xfrm>
                  <a:off x="1572361" y="4844833"/>
                  <a:ext cx="9426396" cy="18840"/>
                </a:xfrm>
                <a:prstGeom prst="straightConnector1">
                  <a:avLst/>
                </a:prstGeom>
                <a:ln w="28575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3" name="Group 402"/>
              <p:cNvGrpSpPr/>
              <p:nvPr/>
            </p:nvGrpSpPr>
            <p:grpSpPr>
              <a:xfrm>
                <a:off x="10777736" y="1367962"/>
                <a:ext cx="658539" cy="576064"/>
                <a:chOff x="2458525" y="5117072"/>
                <a:chExt cx="658539" cy="576064"/>
              </a:xfrm>
            </p:grpSpPr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09" name="TextBox 408"/>
                    <p:cNvSpPr txBox="1"/>
                    <p:nvPr/>
                  </p:nvSpPr>
                  <p:spPr>
                    <a:xfrm>
                      <a:off x="2458525" y="5124517"/>
                      <a:ext cx="576064" cy="52322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sz="2800" dirty="0">
                        <a:latin typeface="Calibri" panose="020F0502020204030204" pitchFamily="34" charset="0"/>
                        <a:cs typeface="Calibri" panose="020F0502020204030204" pitchFamily="34" charset="0"/>
                      </a:endParaRPr>
                    </a:p>
                  </p:txBody>
                </p:sp>
              </mc:Choice>
              <mc:Fallback xmlns="">
                <p:sp>
                  <p:nvSpPr>
                    <p:cNvPr id="409" name="TextBox 40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458525" y="5124517"/>
                      <a:ext cx="576064" cy="523220"/>
                    </a:xfrm>
                    <a:prstGeom prst="rect">
                      <a:avLst/>
                    </a:prstGeom>
                    <a:blipFill>
                      <a:blip r:embed="rId29"/>
                      <a:stretch>
                        <a:fillRect r="-10638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10" name="Oval 409"/>
                <p:cNvSpPr/>
                <p:nvPr/>
              </p:nvSpPr>
              <p:spPr>
                <a:xfrm>
                  <a:off x="2541000" y="5117072"/>
                  <a:ext cx="576064" cy="576064"/>
                </a:xfrm>
                <a:prstGeom prst="ellipse">
                  <a:avLst/>
                </a:prstGeom>
                <a:noFill/>
                <a:ln w="28575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</p:grpSp>
        </p:grpSp>
      </p:grpSp>
      <p:grpSp>
        <p:nvGrpSpPr>
          <p:cNvPr id="422" name="Group 421"/>
          <p:cNvGrpSpPr/>
          <p:nvPr/>
        </p:nvGrpSpPr>
        <p:grpSpPr>
          <a:xfrm>
            <a:off x="108055" y="815973"/>
            <a:ext cx="606181" cy="5211794"/>
            <a:chOff x="108055" y="815973"/>
            <a:chExt cx="606181" cy="5211794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9" name="TextBox 368"/>
                <p:cNvSpPr txBox="1"/>
                <p:nvPr/>
              </p:nvSpPr>
              <p:spPr>
                <a:xfrm>
                  <a:off x="219235" y="5504547"/>
                  <a:ext cx="495001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69" name="TextBox 36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19235" y="5504547"/>
                  <a:ext cx="495001" cy="52322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0" name="TextBox 369"/>
                <p:cNvSpPr txBox="1"/>
                <p:nvPr/>
              </p:nvSpPr>
              <p:spPr>
                <a:xfrm>
                  <a:off x="168475" y="4279973"/>
                  <a:ext cx="508428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0" name="TextBox 36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68475" y="4279973"/>
                  <a:ext cx="508428" cy="523220"/>
                </a:xfrm>
                <a:prstGeom prst="rect">
                  <a:avLst/>
                </a:prstGeom>
                <a:blipFill>
                  <a:blip r:embed="rId31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Box 370"/>
                <p:cNvSpPr txBox="1"/>
                <p:nvPr/>
              </p:nvSpPr>
              <p:spPr>
                <a:xfrm>
                  <a:off x="108055" y="3055400"/>
                  <a:ext cx="60307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1" name="TextBox 3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55" y="3055400"/>
                  <a:ext cx="603076" cy="523220"/>
                </a:xfrm>
                <a:prstGeom prst="rect">
                  <a:avLst/>
                </a:prstGeom>
                <a:blipFill>
                  <a:blip r:embed="rId3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/>
                <p:cNvSpPr txBox="1"/>
                <p:nvPr/>
              </p:nvSpPr>
              <p:spPr>
                <a:xfrm>
                  <a:off x="140400" y="1979122"/>
                  <a:ext cx="5738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2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40400" y="1979122"/>
                  <a:ext cx="573836" cy="523220"/>
                </a:xfrm>
                <a:prstGeom prst="rect">
                  <a:avLst/>
                </a:prstGeom>
                <a:blipFill>
                  <a:blip r:embed="rId3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9" name="TextBox 418"/>
                <p:cNvSpPr txBox="1"/>
                <p:nvPr/>
              </p:nvSpPr>
              <p:spPr>
                <a:xfrm>
                  <a:off x="108055" y="815973"/>
                  <a:ext cx="573836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8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5</m:t>
                            </m:r>
                          </m:sub>
                        </m:sSub>
                      </m:oMath>
                    </m:oMathPara>
                  </a14:m>
                  <a:endPara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19" name="TextBox 41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055" y="815973"/>
                  <a:ext cx="573836" cy="52322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423" name="Oval 422"/>
          <p:cNvSpPr/>
          <p:nvPr/>
        </p:nvSpPr>
        <p:spPr>
          <a:xfrm>
            <a:off x="7206963" y="5542530"/>
            <a:ext cx="576064" cy="576064"/>
          </a:xfrm>
          <a:prstGeom prst="ellipse">
            <a:avLst/>
          </a:prstGeom>
          <a:solidFill>
            <a:srgbClr val="FF0000">
              <a:alpha val="50196"/>
            </a:srgbClr>
          </a:solidFill>
          <a:ln w="7620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4" name="TextBox 423"/>
              <p:cNvSpPr txBox="1"/>
              <p:nvPr/>
            </p:nvSpPr>
            <p:spPr>
              <a:xfrm>
                <a:off x="965430" y="1269000"/>
                <a:ext cx="10261140" cy="57381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>
                  <a:lnSpc>
                    <a:spcPct val="120000"/>
                  </a:lnSpc>
                  <a:spcAft>
                    <a:spcPts val="12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Search reduced to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sz="2800">
                                <a:latin typeface="Cambria Math" panose="02040503050406030204" pitchFamily="18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memory 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is doubled.</a:t>
                </a:r>
                <a:endParaRPr lang="en-US" sz="2800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424" name="TextBox 42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269000"/>
                <a:ext cx="10261140" cy="573811"/>
              </a:xfrm>
              <a:prstGeom prst="rect">
                <a:avLst/>
              </a:prstGeom>
              <a:blipFill>
                <a:blip r:embed="rId35"/>
                <a:stretch>
                  <a:fillRect t="-1064" b="-2978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" name="Group 4"/>
          <p:cNvGrpSpPr/>
          <p:nvPr/>
        </p:nvGrpSpPr>
        <p:grpSpPr>
          <a:xfrm>
            <a:off x="857751" y="832746"/>
            <a:ext cx="6333850" cy="5290978"/>
            <a:chOff x="857751" y="832746"/>
            <a:chExt cx="6333850" cy="5290978"/>
          </a:xfrm>
        </p:grpSpPr>
        <p:cxnSp>
          <p:nvCxnSpPr>
            <p:cNvPr id="360" name="Straight Arrow Connector 359"/>
            <p:cNvCxnSpPr/>
            <p:nvPr/>
          </p:nvCxnSpPr>
          <p:spPr>
            <a:xfrm flipH="1">
              <a:off x="1146000" y="2555186"/>
              <a:ext cx="3654" cy="593936"/>
            </a:xfrm>
            <a:prstGeom prst="straightConnector1">
              <a:avLst/>
            </a:prstGeom>
            <a:ln w="7620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1" name="Straight Arrow Connector 360"/>
            <p:cNvCxnSpPr/>
            <p:nvPr/>
          </p:nvCxnSpPr>
          <p:spPr>
            <a:xfrm>
              <a:off x="1437686" y="3447144"/>
              <a:ext cx="3066770" cy="23049"/>
            </a:xfrm>
            <a:prstGeom prst="straightConnector1">
              <a:avLst/>
            </a:prstGeom>
            <a:ln w="7620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2" name="Straight Arrow Connector 361"/>
            <p:cNvCxnSpPr/>
            <p:nvPr/>
          </p:nvCxnSpPr>
          <p:spPr>
            <a:xfrm>
              <a:off x="4811762" y="3744492"/>
              <a:ext cx="0" cy="585317"/>
            </a:xfrm>
            <a:prstGeom prst="straightConnector1">
              <a:avLst/>
            </a:prstGeom>
            <a:ln w="7620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3" name="Straight Arrow Connector 362"/>
            <p:cNvCxnSpPr/>
            <p:nvPr/>
          </p:nvCxnSpPr>
          <p:spPr>
            <a:xfrm>
              <a:off x="5097389" y="4613368"/>
              <a:ext cx="1213781" cy="0"/>
            </a:xfrm>
            <a:prstGeom prst="straightConnector1">
              <a:avLst/>
            </a:prstGeom>
            <a:ln w="7620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4" name="Straight Arrow Connector 363"/>
            <p:cNvCxnSpPr/>
            <p:nvPr/>
          </p:nvCxnSpPr>
          <p:spPr>
            <a:xfrm flipH="1">
              <a:off x="6582962" y="4901400"/>
              <a:ext cx="16240" cy="696536"/>
            </a:xfrm>
            <a:prstGeom prst="straightConnector1">
              <a:avLst/>
            </a:prstGeom>
            <a:ln w="7620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5" name="Straight Arrow Connector 364"/>
            <p:cNvCxnSpPr/>
            <p:nvPr/>
          </p:nvCxnSpPr>
          <p:spPr>
            <a:xfrm>
              <a:off x="6870994" y="5840968"/>
              <a:ext cx="320607" cy="0"/>
            </a:xfrm>
            <a:prstGeom prst="straightConnector1">
              <a:avLst/>
            </a:prstGeom>
            <a:ln w="7620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0" name="Straight Arrow Connector 419"/>
            <p:cNvCxnSpPr/>
            <p:nvPr/>
          </p:nvCxnSpPr>
          <p:spPr>
            <a:xfrm flipH="1">
              <a:off x="1127716" y="1370300"/>
              <a:ext cx="3654" cy="593936"/>
            </a:xfrm>
            <a:prstGeom prst="straightConnector1">
              <a:avLst/>
            </a:prstGeom>
            <a:ln w="7620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0" name="Oval 179"/>
            <p:cNvSpPr/>
            <p:nvPr/>
          </p:nvSpPr>
          <p:spPr>
            <a:xfrm>
              <a:off x="6313870" y="4335742"/>
              <a:ext cx="576064" cy="5760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1" name="Oval 180"/>
            <p:cNvSpPr/>
            <p:nvPr/>
          </p:nvSpPr>
          <p:spPr>
            <a:xfrm>
              <a:off x="4522275" y="4336611"/>
              <a:ext cx="576064" cy="5760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2" name="Oval 181"/>
            <p:cNvSpPr/>
            <p:nvPr/>
          </p:nvSpPr>
          <p:spPr>
            <a:xfrm>
              <a:off x="4513799" y="3180931"/>
              <a:ext cx="576064" cy="5760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3" name="Oval 182"/>
            <p:cNvSpPr/>
            <p:nvPr/>
          </p:nvSpPr>
          <p:spPr>
            <a:xfrm>
              <a:off x="868764" y="3148069"/>
              <a:ext cx="576064" cy="5760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4" name="Oval 183"/>
            <p:cNvSpPr/>
            <p:nvPr/>
          </p:nvSpPr>
          <p:spPr>
            <a:xfrm>
              <a:off x="857751" y="1995240"/>
              <a:ext cx="576064" cy="5760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5" name="Oval 184"/>
            <p:cNvSpPr/>
            <p:nvPr/>
          </p:nvSpPr>
          <p:spPr>
            <a:xfrm>
              <a:off x="857751" y="832746"/>
              <a:ext cx="576064" cy="5760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86" name="Oval 185"/>
            <p:cNvSpPr/>
            <p:nvPr/>
          </p:nvSpPr>
          <p:spPr>
            <a:xfrm>
              <a:off x="6288541" y="5547660"/>
              <a:ext cx="576064" cy="576064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2857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4785820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9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4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4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23" grpId="0" animBg="1"/>
      <p:bldP spid="424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33" name="TextBox 32"/>
              <p:cNvSpPr txBox="1"/>
              <p:nvPr/>
            </p:nvSpPr>
            <p:spPr>
              <a:xfrm>
                <a:off x="965430" y="1041438"/>
                <a:ext cx="10261140" cy="498617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0" dirty="0" smtClean="0"/>
                  <a:t>Consider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𝑆</m:t>
                    </m:r>
                    <m:r>
                      <a:rPr lang="en-US" sz="2800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⋯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&lt;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US" sz="2800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 smtClean="0">
                    <a:ea typeface="Cambria Math" panose="02040503050406030204" pitchFamily="18" charset="0"/>
                  </a:rPr>
                  <a:t>A </a:t>
                </a:r>
                <a:r>
                  <a:rPr lang="en-US" sz="2800" b="1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leveling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 with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𝑟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levels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a sequence of nested subsets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∅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=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𝑟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⋯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⊆</m:t>
                    </m:r>
                    <m:sSub>
                      <m:sSub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14:m>
                  <m:oMath xmlns:m="http://schemas.openxmlformats.org/officeDocument/2006/math">
                    <m:d>
                      <m:dPr>
                        <m:begChr m:val="{"/>
                        <m:endChr m:val="}"/>
                        <m:ctrlPr>
                          <a:rPr lang="en-US" sz="28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 +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e>
                    </m:d>
                  </m:oMath>
                </a14:m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are added artificially to every level.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max</m:t>
                    </m:r>
                    <m:d>
                      <m:dPr>
                        <m:begChr m:val="{"/>
                        <m:endChr m:val="}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 | 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.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𝑥</m:t>
                    </m:r>
                    <m:r>
                      <a:rPr lang="en-US" sz="280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∈</m:t>
                    </m:r>
                    <m:r>
                      <a:rPr lang="en-US" sz="2800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𝑆</m:t>
                    </m:r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has pile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𝑙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pointers.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solidFill>
                      <a:srgbClr val="0000FF"/>
                    </a:solidFill>
                    <a:ea typeface="Cambria Math" panose="02040503050406030204" pitchFamily="18" charset="0"/>
                  </a:rPr>
                  <a:t>Random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leveling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ea typeface="Cambria Math" panose="02040503050406030204" pitchFamily="18" charset="0"/>
                  </a:rPr>
                  <a:t>is such that 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, </a:t>
                </a:r>
                <a:r>
                  <a:rPr lang="he-IL" sz="2800" dirty="0">
                    <a:ea typeface="Cambria Math" panose="02040503050406030204" pitchFamily="18" charset="0"/>
                  </a:rPr>
                  <a:t> </a:t>
                </a:r>
                <a:r>
                  <a:rPr lang="en-US" sz="2800" dirty="0">
                    <a:ea typeface="Cambria Math" panose="02040503050406030204" pitchFamily="18" charset="0"/>
                  </a:rPr>
                  <a:t>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</a:rPr>
                          <m:t>𝑥</m:t>
                        </m:r>
                        <m:r>
                          <a:rPr lang="en-US" sz="2800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𝑗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e>
                    </m:d>
                    <m:r>
                      <a:rPr lang="en-US" sz="2800" b="0" i="0" smtClean="0">
                        <a:latin typeface="Cambria Math" panose="02040503050406030204" pitchFamily="18" charset="0"/>
                      </a:rPr>
                      <m:t>=</m:t>
                    </m:r>
                    <m:f>
                      <m:fPr>
                        <m:type m:val="lin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num>
                      <m:den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 (can be any </a:t>
                </a:r>
                <a14:m>
                  <m:oMath xmlns:m="http://schemas.openxmlformats.org/officeDocument/2006/math"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𝑝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&lt;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).</a:t>
                </a:r>
                <a:r>
                  <a:rPr lang="he-IL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 </a:t>
                </a: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Else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:r>
                  <a:rPr lang="en-US" sz="2800" dirty="0">
                    <a:ea typeface="Cambria Math" panose="02040503050406030204" pitchFamily="18" charset="0"/>
                  </a:rPr>
                  <a:t>if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</m:sub>
                    </m:sSub>
                  </m:oMath>
                </a14:m>
                <a:r>
                  <a:rPr lang="en-US" sz="2800" dirty="0" smtClean="0">
                    <a:ea typeface="Cambria Math" panose="02040503050406030204" pitchFamily="18" charset="0"/>
                  </a:rPr>
                  <a:t> then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𝑥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𝑗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+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33" name="TextBox 3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5430" y="1041438"/>
                <a:ext cx="10261140" cy="4986173"/>
              </a:xfrm>
              <a:prstGeom prst="rect">
                <a:avLst/>
              </a:prstGeom>
              <a:blipFill>
                <a:blip r:embed="rId3"/>
                <a:stretch>
                  <a:fillRect l="-1188" t="-244" b="-14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dirty="0" smtClean="0"/>
              <a:t>September 2024</a:t>
            </a:r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605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5</a:t>
            </a:fld>
            <a:endParaRPr lang="en-US"/>
          </a:p>
        </p:txBody>
      </p:sp>
      <p:grpSp>
        <p:nvGrpSpPr>
          <p:cNvPr id="667" name="Group 666"/>
          <p:cNvGrpSpPr/>
          <p:nvPr/>
        </p:nvGrpSpPr>
        <p:grpSpPr>
          <a:xfrm>
            <a:off x="1142501" y="1809001"/>
            <a:ext cx="9887449" cy="3329998"/>
            <a:chOff x="1186686" y="1809001"/>
            <a:chExt cx="9887449" cy="3329998"/>
          </a:xfrm>
        </p:grpSpPr>
        <p:grpSp>
          <p:nvGrpSpPr>
            <p:cNvPr id="563" name="Group 562"/>
            <p:cNvGrpSpPr/>
            <p:nvPr/>
          </p:nvGrpSpPr>
          <p:grpSpPr>
            <a:xfrm>
              <a:off x="1186686" y="1809001"/>
              <a:ext cx="9887449" cy="3329998"/>
              <a:chOff x="1187501" y="16792"/>
              <a:chExt cx="9887449" cy="3329998"/>
            </a:xfrm>
          </p:grpSpPr>
          <p:grpSp>
            <p:nvGrpSpPr>
              <p:cNvPr id="397" name="Group 396"/>
              <p:cNvGrpSpPr/>
              <p:nvPr/>
            </p:nvGrpSpPr>
            <p:grpSpPr>
              <a:xfrm>
                <a:off x="1416000" y="241309"/>
                <a:ext cx="9388891" cy="2962691"/>
                <a:chOff x="1420695" y="417508"/>
                <a:chExt cx="9388891" cy="2962691"/>
              </a:xfrm>
            </p:grpSpPr>
            <p:grpSp>
              <p:nvGrpSpPr>
                <p:cNvPr id="165" name="Group 164"/>
                <p:cNvGrpSpPr/>
                <p:nvPr/>
              </p:nvGrpSpPr>
              <p:grpSpPr>
                <a:xfrm>
                  <a:off x="1420695" y="2953448"/>
                  <a:ext cx="9388891" cy="426751"/>
                  <a:chOff x="1420695" y="2832582"/>
                  <a:chExt cx="9388891" cy="426751"/>
                </a:xfrm>
              </p:grpSpPr>
              <p:grpSp>
                <p:nvGrpSpPr>
                  <p:cNvPr id="128" name="Group 127"/>
                  <p:cNvGrpSpPr/>
                  <p:nvPr/>
                </p:nvGrpSpPr>
                <p:grpSpPr>
                  <a:xfrm>
                    <a:off x="1420695" y="2832582"/>
                    <a:ext cx="4861705" cy="422976"/>
                    <a:chOff x="97339" y="2909452"/>
                    <a:chExt cx="4861705" cy="422976"/>
                  </a:xfrm>
                </p:grpSpPr>
                <p:grpSp>
                  <p:nvGrpSpPr>
                    <p:cNvPr id="97" name="Group 96"/>
                    <p:cNvGrpSpPr/>
                    <p:nvPr/>
                  </p:nvGrpSpPr>
                  <p:grpSpPr>
                    <a:xfrm>
                      <a:off x="851449" y="292199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96" name="Group 95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64" name="Oval 63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65" name="TextBox 64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i="1" dirty="0" smtClean="0">
                                        <a:latin typeface="Cambria Math" panose="02040503050406030204" pitchFamily="18" charset="0"/>
                                      </a:rPr>
                                      <m:t>12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65" name="TextBox 64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2"/>
                              <a:stretch>
                                <a:fillRect r="-274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85" name="Straight Arrow Connector 84"/>
                      <p:cNvCxnSpPr>
                        <a:stCxn id="64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98" name="Group 97"/>
                    <p:cNvGrpSpPr/>
                    <p:nvPr/>
                  </p:nvGrpSpPr>
                  <p:grpSpPr>
                    <a:xfrm>
                      <a:off x="1532173" y="292199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99" name="Group 98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01" name="Oval 100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2" name="TextBox 101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17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2" name="TextBox 10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3"/>
                              <a:stretch>
                                <a:fillRect r="-270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00" name="Straight Arrow Connector 99"/>
                      <p:cNvCxnSpPr>
                        <a:stCxn id="101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3" name="Group 102"/>
                    <p:cNvGrpSpPr/>
                    <p:nvPr/>
                  </p:nvGrpSpPr>
                  <p:grpSpPr>
                    <a:xfrm>
                      <a:off x="2212897" y="292087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104" name="Group 103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06" name="Oval 105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07" name="TextBox 106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20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07" name="TextBox 106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4"/>
                              <a:stretch>
                                <a:fillRect r="-1351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05" name="Straight Arrow Connector 104"/>
                      <p:cNvCxnSpPr>
                        <a:stCxn id="106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08" name="Group 107"/>
                    <p:cNvGrpSpPr/>
                    <p:nvPr/>
                  </p:nvGrpSpPr>
                  <p:grpSpPr>
                    <a:xfrm>
                      <a:off x="2893621" y="292087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109" name="Group 108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11" name="Oval 110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2" name="TextBox 111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25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2" name="TextBox 11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5"/>
                              <a:stretch>
                                <a:fillRect r="-411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10" name="Straight Arrow Connector 109"/>
                      <p:cNvCxnSpPr>
                        <a:stCxn id="111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3" name="Group 112"/>
                    <p:cNvGrpSpPr/>
                    <p:nvPr/>
                  </p:nvGrpSpPr>
                  <p:grpSpPr>
                    <a:xfrm>
                      <a:off x="3578769" y="292199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114" name="Group 113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16" name="Oval 115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17" name="TextBox 116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31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17" name="TextBox 116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6"/>
                              <a:stretch>
                                <a:fillRect r="-270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15" name="Straight Arrow Connector 114"/>
                      <p:cNvCxnSpPr>
                        <a:stCxn id="116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18" name="Group 117"/>
                    <p:cNvGrpSpPr/>
                    <p:nvPr/>
                  </p:nvGrpSpPr>
                  <p:grpSpPr>
                    <a:xfrm>
                      <a:off x="4259493" y="292199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119" name="Group 118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21" name="Oval 120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22" name="TextBox 121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38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22" name="TextBox 12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7"/>
                              <a:stretch>
                                <a:fillRect r="-274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20" name="Straight Arrow Connector 119"/>
                      <p:cNvCxnSpPr>
                        <a:stCxn id="121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23" name="Group 122"/>
                    <p:cNvGrpSpPr/>
                    <p:nvPr/>
                  </p:nvGrpSpPr>
                  <p:grpSpPr>
                    <a:xfrm>
                      <a:off x="97339" y="2909452"/>
                      <a:ext cx="762695" cy="421856"/>
                      <a:chOff x="788305" y="2910572"/>
                      <a:chExt cx="762695" cy="421856"/>
                    </a:xfrm>
                  </p:grpSpPr>
                  <p:grpSp>
                    <p:nvGrpSpPr>
                      <p:cNvPr id="124" name="Group 123"/>
                      <p:cNvGrpSpPr/>
                      <p:nvPr/>
                    </p:nvGrpSpPr>
                    <p:grpSpPr>
                      <a:xfrm>
                        <a:off x="788305" y="2910572"/>
                        <a:ext cx="495732" cy="421856"/>
                        <a:chOff x="788305" y="2910572"/>
                        <a:chExt cx="495732" cy="421856"/>
                      </a:xfrm>
                    </p:grpSpPr>
                    <p:sp>
                      <p:nvSpPr>
                        <p:cNvPr id="126" name="Oval 125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27" name="TextBox 126"/>
                            <p:cNvSpPr txBox="1"/>
                            <p:nvPr/>
                          </p:nvSpPr>
                          <p:spPr>
                            <a:xfrm>
                              <a:off x="788305" y="2910572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−</m:t>
                                    </m:r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∞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27" name="TextBox 126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788305" y="2910572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8"/>
                              <a:stretch>
                                <a:fillRect r="-25676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25" name="Straight Arrow Connector 124"/>
                      <p:cNvCxnSpPr>
                        <a:stCxn id="126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  <p:grpSp>
                <p:nvGrpSpPr>
                  <p:cNvPr id="129" name="Group 128"/>
                  <p:cNvGrpSpPr/>
                  <p:nvPr/>
                </p:nvGrpSpPr>
                <p:grpSpPr>
                  <a:xfrm>
                    <a:off x="6262202" y="2832582"/>
                    <a:ext cx="4547384" cy="426751"/>
                    <a:chOff x="144697" y="2911922"/>
                    <a:chExt cx="4547384" cy="426751"/>
                  </a:xfrm>
                </p:grpSpPr>
                <p:grpSp>
                  <p:nvGrpSpPr>
                    <p:cNvPr id="130" name="Group 129"/>
                    <p:cNvGrpSpPr/>
                    <p:nvPr/>
                  </p:nvGrpSpPr>
                  <p:grpSpPr>
                    <a:xfrm>
                      <a:off x="851449" y="292199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161" name="Group 160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63" name="Oval 162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64" name="TextBox 163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44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64" name="TextBox 163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9"/>
                              <a:stretch>
                                <a:fillRect r="-270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62" name="Straight Arrow Connector 161"/>
                      <p:cNvCxnSpPr>
                        <a:stCxn id="163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1" name="Group 130"/>
                    <p:cNvGrpSpPr/>
                    <p:nvPr/>
                  </p:nvGrpSpPr>
                  <p:grpSpPr>
                    <a:xfrm>
                      <a:off x="1532173" y="292199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157" name="Group 156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59" name="Oval 158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60" name="TextBox 159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50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60" name="TextBox 15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10"/>
                              <a:stretch>
                                <a:fillRect r="-4110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58" name="Straight Arrow Connector 157"/>
                      <p:cNvCxnSpPr>
                        <a:stCxn id="159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2" name="Group 131"/>
                    <p:cNvGrpSpPr/>
                    <p:nvPr/>
                  </p:nvGrpSpPr>
                  <p:grpSpPr>
                    <a:xfrm>
                      <a:off x="2212897" y="292087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153" name="Group 152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55" name="Oval 154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56" name="TextBox 155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55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56" name="TextBox 155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11"/>
                              <a:stretch>
                                <a:fillRect r="-270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54" name="Straight Arrow Connector 153"/>
                      <p:cNvCxnSpPr>
                        <a:stCxn id="155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3" name="Group 132"/>
                    <p:cNvGrpSpPr/>
                    <p:nvPr/>
                  </p:nvGrpSpPr>
                  <p:grpSpPr>
                    <a:xfrm>
                      <a:off x="2893621" y="292087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149" name="Group 148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51" name="Oval 150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52" name="TextBox 151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60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52" name="TextBox 151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12"/>
                              <a:stretch>
                                <a:fillRect r="-270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50" name="Straight Arrow Connector 149"/>
                      <p:cNvCxnSpPr>
                        <a:stCxn id="151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34" name="Group 133"/>
                    <p:cNvGrpSpPr/>
                    <p:nvPr/>
                  </p:nvGrpSpPr>
                  <p:grpSpPr>
                    <a:xfrm>
                      <a:off x="3578769" y="2921990"/>
                      <a:ext cx="699551" cy="410438"/>
                      <a:chOff x="851449" y="2921990"/>
                      <a:chExt cx="699551" cy="410438"/>
                    </a:xfrm>
                  </p:grpSpPr>
                  <p:grpSp>
                    <p:nvGrpSpPr>
                      <p:cNvPr id="145" name="Group 144"/>
                      <p:cNvGrpSpPr/>
                      <p:nvPr/>
                    </p:nvGrpSpPr>
                    <p:grpSpPr>
                      <a:xfrm>
                        <a:off x="851449" y="2921990"/>
                        <a:ext cx="449757" cy="410438"/>
                        <a:chOff x="851449" y="2921990"/>
                        <a:chExt cx="449757" cy="410438"/>
                      </a:xfrm>
                    </p:grpSpPr>
                    <p:sp>
                      <p:nvSpPr>
                        <p:cNvPr id="147" name="Oval 146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48" name="TextBox 147"/>
                            <p:cNvSpPr txBox="1"/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67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48" name="TextBox 147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51449" y="2932318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13"/>
                              <a:stretch>
                                <a:fillRect r="-270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46" name="Straight Arrow Connector 145"/>
                      <p:cNvCxnSpPr>
                        <a:stCxn id="147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grpSp>
                  <p:nvGrpSpPr>
                    <p:cNvPr id="141" name="Group 140"/>
                    <p:cNvGrpSpPr/>
                    <p:nvPr/>
                  </p:nvGrpSpPr>
                  <p:grpSpPr>
                    <a:xfrm>
                      <a:off x="4186369" y="2911922"/>
                      <a:ext cx="505712" cy="420506"/>
                      <a:chOff x="778325" y="2911922"/>
                      <a:chExt cx="505712" cy="420506"/>
                    </a:xfrm>
                  </p:grpSpPr>
                  <p:sp>
                    <p:nvSpPr>
                      <p:cNvPr id="143" name="Oval 142"/>
                      <p:cNvSpPr/>
                      <p:nvPr/>
                    </p:nvSpPr>
                    <p:spPr>
                      <a:xfrm>
                        <a:off x="868619" y="2921990"/>
                        <a:ext cx="415418" cy="410438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144" name="TextBox 143"/>
                          <p:cNvSpPr txBox="1"/>
                          <p:nvPr/>
                        </p:nvSpPr>
                        <p:spPr>
                          <a:xfrm>
                            <a:off x="778325" y="2911922"/>
                            <a:ext cx="44975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he-IL" sz="2000" b="0" i="1" dirty="0" smtClean="0">
                                      <a:latin typeface="Cambria Math" panose="02040503050406030204" pitchFamily="18" charset="0"/>
                                    </a:rPr>
                                    <m:t>+</m:t>
                                  </m:r>
                                  <m:r>
                                    <a:rPr lang="he-IL" sz="20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oMath>
                              </m:oMathPara>
                            </a14:m>
                            <a:endParaRPr lang="en-US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144" name="TextBox 143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78325" y="2911922"/>
                            <a:ext cx="449757" cy="400110"/>
                          </a:xfrm>
                          <a:prstGeom prst="rect">
                            <a:avLst/>
                          </a:prstGeom>
                          <a:blipFill>
                            <a:blip r:embed="rId14"/>
                            <a:stretch>
                              <a:fillRect r="-2567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grpSp>
                  <p:nvGrpSpPr>
                    <p:cNvPr id="136" name="Group 135"/>
                    <p:cNvGrpSpPr/>
                    <p:nvPr/>
                  </p:nvGrpSpPr>
                  <p:grpSpPr>
                    <a:xfrm>
                      <a:off x="144697" y="2920870"/>
                      <a:ext cx="715337" cy="417803"/>
                      <a:chOff x="835663" y="2921990"/>
                      <a:chExt cx="715337" cy="417803"/>
                    </a:xfrm>
                  </p:grpSpPr>
                  <p:grpSp>
                    <p:nvGrpSpPr>
                      <p:cNvPr id="137" name="Group 136"/>
                      <p:cNvGrpSpPr/>
                      <p:nvPr/>
                    </p:nvGrpSpPr>
                    <p:grpSpPr>
                      <a:xfrm>
                        <a:off x="835663" y="2921990"/>
                        <a:ext cx="449757" cy="417803"/>
                        <a:chOff x="835663" y="2921990"/>
                        <a:chExt cx="449757" cy="417803"/>
                      </a:xfrm>
                    </p:grpSpPr>
                    <p:sp>
                      <p:nvSpPr>
                        <p:cNvPr id="139" name="Oval 138"/>
                        <p:cNvSpPr/>
                        <p:nvPr/>
                      </p:nvSpPr>
                      <p:spPr>
                        <a:xfrm>
                          <a:off x="868619" y="2921990"/>
                          <a:ext cx="415418" cy="410438"/>
                        </a:xfrm>
                        <a:prstGeom prst="ellipse">
                          <a:avLst/>
                        </a:prstGeom>
                        <a:noFill/>
                        <a:ln w="1905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mc:AlternateContent xmlns:mc="http://schemas.openxmlformats.org/markup-compatibility/2006" xmlns:a14="http://schemas.microsoft.com/office/drawing/2010/main">
                      <mc:Choice Requires="a14">
                        <p:sp>
                          <p:nvSpPr>
                            <p:cNvPr id="140" name="TextBox 139"/>
                            <p:cNvSpPr txBox="1"/>
                            <p:nvPr/>
                          </p:nvSpPr>
                          <p:spPr>
                            <a:xfrm>
                              <a:off x="835663" y="2939683"/>
                              <a:ext cx="449757" cy="400110"/>
                            </a:xfrm>
                            <a:prstGeom prst="rect">
                              <a:avLst/>
                            </a:prstGeom>
                            <a:noFill/>
                          </p:spPr>
                          <p:txBody>
                            <a:bodyPr wrap="square" rtlCol="0">
                              <a:spAutoFit/>
                            </a:bodyPr>
                            <a:lstStyle/>
                            <a:p>
                              <a:pPr/>
                              <a14:m>
                                <m:oMathPara xmlns:m="http://schemas.openxmlformats.org/officeDocument/2006/math">
                                  <m:oMathParaPr>
                                    <m:jc m:val="center"/>
                                  </m:oMathParaPr>
                                  <m:oMath xmlns:m="http://schemas.openxmlformats.org/officeDocument/2006/math">
                                    <m:r>
                                      <a:rPr lang="he-IL" sz="2000" b="0" i="1" dirty="0" smtClean="0">
                                        <a:latin typeface="Cambria Math" panose="02040503050406030204" pitchFamily="18" charset="0"/>
                                      </a:rPr>
                                      <m:t>40</m:t>
                                    </m:r>
                                  </m:oMath>
                                </m:oMathPara>
                              </a14:m>
                              <a:endParaRPr lang="en-US" sz="2000" dirty="0"/>
                            </a:p>
                          </p:txBody>
                        </p:sp>
                      </mc:Choice>
                      <mc:Fallback xmlns="">
                        <p:sp>
                          <p:nvSpPr>
                            <p:cNvPr id="140" name="TextBox 139"/>
                            <p:cNvSpPr txBox="1">
                              <a:spLocks noRot="1" noChangeAspect="1" noMove="1" noResize="1" noEditPoints="1" noAdjustHandles="1" noChangeArrowheads="1" noChangeShapeType="1" noTextEdit="1"/>
                            </p:cNvSpPr>
                            <p:nvPr/>
                          </p:nvSpPr>
                          <p:spPr>
                            <a:xfrm>
                              <a:off x="835663" y="2939683"/>
                              <a:ext cx="449757" cy="400110"/>
                            </a:xfrm>
                            <a:prstGeom prst="rect">
                              <a:avLst/>
                            </a:prstGeom>
                            <a:blipFill>
                              <a:blip r:embed="rId15"/>
                              <a:stretch>
                                <a:fillRect r="-2703"/>
                              </a:stretch>
                            </a:blipFill>
                          </p:spPr>
                          <p:txBody>
                            <a:bodyPr/>
                            <a:lstStyle/>
                            <a:p>
                              <a:r>
                                <a:rPr lang="en-US">
                                  <a:noFill/>
                                </a:rPr>
                                <a:t> </a:t>
                              </a:r>
                            </a:p>
                          </p:txBody>
                        </p:sp>
                      </mc:Fallback>
                    </mc:AlternateContent>
                  </p:grpSp>
                  <p:cxnSp>
                    <p:nvCxnSpPr>
                      <p:cNvPr id="138" name="Straight Arrow Connector 137"/>
                      <p:cNvCxnSpPr>
                        <a:stCxn id="139" idx="6"/>
                      </p:cNvCxnSpPr>
                      <p:nvPr/>
                    </p:nvCxnSpPr>
                    <p:spPr>
                      <a:xfrm>
                        <a:off x="1284037" y="3127209"/>
                        <a:ext cx="266963" cy="0"/>
                      </a:xfrm>
                      <a:prstGeom prst="straightConnector1">
                        <a:avLst/>
                      </a:prstGeom>
                      <a:ln w="19050">
                        <a:solidFill>
                          <a:schemeClr val="tx1"/>
                        </a:solidFill>
                        <a:headEnd type="none" w="med" len="med"/>
                        <a:tailEnd type="arrow" w="med" len="med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</p:grpSp>
            </p:grpSp>
            <p:cxnSp>
              <p:nvCxnSpPr>
                <p:cNvPr id="241" name="Straight Arrow Connector 240"/>
                <p:cNvCxnSpPr>
                  <a:stCxn id="211" idx="4"/>
                  <a:endCxn id="126" idx="0"/>
                </p:cNvCxnSpPr>
                <p:nvPr/>
              </p:nvCxnSpPr>
              <p:spPr>
                <a:xfrm flipH="1">
                  <a:off x="1708718" y="2531722"/>
                  <a:ext cx="4695" cy="4331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5" name="Straight Arrow Connector 244"/>
                <p:cNvCxnSpPr>
                  <a:stCxn id="236" idx="2"/>
                  <a:endCxn id="65" idx="0"/>
                </p:cNvCxnSpPr>
                <p:nvPr/>
              </p:nvCxnSpPr>
              <p:spPr>
                <a:xfrm flipH="1">
                  <a:off x="2399684" y="2536617"/>
                  <a:ext cx="625" cy="43969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48" name="Straight Arrow Connector 247"/>
                <p:cNvCxnSpPr>
                  <a:stCxn id="227" idx="4"/>
                  <a:endCxn id="106" idx="0"/>
                </p:cNvCxnSpPr>
                <p:nvPr/>
              </p:nvCxnSpPr>
              <p:spPr>
                <a:xfrm flipH="1">
                  <a:off x="3761132" y="2541443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5" name="Straight Arrow Connector 264"/>
                <p:cNvCxnSpPr/>
                <p:nvPr/>
              </p:nvCxnSpPr>
              <p:spPr>
                <a:xfrm flipH="1">
                  <a:off x="5131631" y="2540052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69" name="Straight Arrow Connector 268"/>
                <p:cNvCxnSpPr/>
                <p:nvPr/>
              </p:nvCxnSpPr>
              <p:spPr>
                <a:xfrm flipH="1">
                  <a:off x="6509937" y="2543170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75" name="Straight Arrow Connector 274"/>
                <p:cNvCxnSpPr/>
                <p:nvPr/>
              </p:nvCxnSpPr>
              <p:spPr>
                <a:xfrm flipH="1">
                  <a:off x="7874556" y="2541442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2" name="Straight Arrow Connector 281"/>
                <p:cNvCxnSpPr/>
                <p:nvPr/>
              </p:nvCxnSpPr>
              <p:spPr>
                <a:xfrm flipH="1">
                  <a:off x="9250788" y="2550113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89" name="Straight Arrow Connector 288"/>
                <p:cNvCxnSpPr/>
                <p:nvPr/>
              </p:nvCxnSpPr>
              <p:spPr>
                <a:xfrm flipH="1">
                  <a:off x="10599973" y="2550773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385" name="Group 384"/>
                <p:cNvGrpSpPr/>
                <p:nvPr/>
              </p:nvGrpSpPr>
              <p:grpSpPr>
                <a:xfrm>
                  <a:off x="1427338" y="1257046"/>
                  <a:ext cx="9378437" cy="439260"/>
                  <a:chOff x="1427338" y="1257046"/>
                  <a:chExt cx="9378437" cy="439260"/>
                </a:xfrm>
              </p:grpSpPr>
              <p:grpSp>
                <p:nvGrpSpPr>
                  <p:cNvPr id="295" name="Group 294"/>
                  <p:cNvGrpSpPr/>
                  <p:nvPr/>
                </p:nvGrpSpPr>
                <p:grpSpPr>
                  <a:xfrm>
                    <a:off x="1427338" y="1257046"/>
                    <a:ext cx="767390" cy="410438"/>
                    <a:chOff x="783610" y="2921990"/>
                    <a:chExt cx="767390" cy="410438"/>
                  </a:xfrm>
                </p:grpSpPr>
                <p:grpSp>
                  <p:nvGrpSpPr>
                    <p:cNvPr id="296" name="Group 295"/>
                    <p:cNvGrpSpPr/>
                    <p:nvPr/>
                  </p:nvGrpSpPr>
                  <p:grpSpPr>
                    <a:xfrm>
                      <a:off x="783610" y="2921990"/>
                      <a:ext cx="500427" cy="410438"/>
                      <a:chOff x="783610" y="2921990"/>
                      <a:chExt cx="500427" cy="410438"/>
                    </a:xfrm>
                  </p:grpSpPr>
                  <p:sp>
                    <p:nvSpPr>
                      <p:cNvPr id="298" name="Oval 297"/>
                      <p:cNvSpPr/>
                      <p:nvPr/>
                    </p:nvSpPr>
                    <p:spPr>
                      <a:xfrm>
                        <a:off x="868619" y="2921990"/>
                        <a:ext cx="415418" cy="410438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99" name="TextBox 298"/>
                          <p:cNvSpPr txBox="1"/>
                          <p:nvPr/>
                        </p:nvSpPr>
                        <p:spPr>
                          <a:xfrm>
                            <a:off x="783610" y="2921990"/>
                            <a:ext cx="44975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he-IL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e-IL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oMath>
                              </m:oMathPara>
                            </a14:m>
                            <a:endParaRPr lang="en-US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99" name="TextBox 298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3610" y="2921990"/>
                            <a:ext cx="449757" cy="400110"/>
                          </a:xfrm>
                          <a:prstGeom prst="rect">
                            <a:avLst/>
                          </a:prstGeom>
                          <a:blipFill>
                            <a:blip r:embed="rId16"/>
                            <a:stretch>
                              <a:fillRect r="-2567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297" name="Straight Arrow Connector 296"/>
                    <p:cNvCxnSpPr>
                      <a:stCxn id="298" idx="6"/>
                    </p:cNvCxnSpPr>
                    <p:nvPr/>
                  </p:nvCxnSpPr>
                  <p:spPr>
                    <a:xfrm>
                      <a:off x="1284037" y="3127209"/>
                      <a:ext cx="26696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00" name="Group 299"/>
                  <p:cNvGrpSpPr/>
                  <p:nvPr/>
                </p:nvGrpSpPr>
                <p:grpSpPr>
                  <a:xfrm>
                    <a:off x="2174805" y="1257615"/>
                    <a:ext cx="449757" cy="414213"/>
                    <a:chOff x="847379" y="2921990"/>
                    <a:chExt cx="449757" cy="414213"/>
                  </a:xfrm>
                </p:grpSpPr>
                <p:sp>
                  <p:nvSpPr>
                    <p:cNvPr id="301" name="Oval 300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2" name="TextBox 301"/>
                        <p:cNvSpPr txBox="1"/>
                        <p:nvPr/>
                      </p:nvSpPr>
                      <p:spPr>
                        <a:xfrm>
                          <a:off x="847379" y="2936093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02" name="TextBox 30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7379" y="2936093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17"/>
                          <a:stretch>
                            <a:fillRect r="-274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306" name="Straight Arrow Connector 305"/>
                  <p:cNvCxnSpPr/>
                  <p:nvPr/>
                </p:nvCxnSpPr>
                <p:spPr>
                  <a:xfrm>
                    <a:off x="2628743" y="1481034"/>
                    <a:ext cx="2273382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8" name="Straight Arrow Connector 307"/>
                  <p:cNvCxnSpPr>
                    <a:stCxn id="307" idx="3"/>
                    <a:endCxn id="312" idx="1"/>
                  </p:cNvCxnSpPr>
                  <p:nvPr/>
                </p:nvCxnSpPr>
                <p:spPr>
                  <a:xfrm>
                    <a:off x="5360899" y="1493408"/>
                    <a:ext cx="2293370" cy="232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5" name="Group 374"/>
                  <p:cNvGrpSpPr/>
                  <p:nvPr/>
                </p:nvGrpSpPr>
                <p:grpSpPr>
                  <a:xfrm>
                    <a:off x="4911142" y="1275815"/>
                    <a:ext cx="449757" cy="417648"/>
                    <a:chOff x="4911142" y="1275815"/>
                    <a:chExt cx="449757" cy="41764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07" name="TextBox 306"/>
                        <p:cNvSpPr txBox="1"/>
                        <p:nvPr/>
                      </p:nvSpPr>
                      <p:spPr>
                        <a:xfrm>
                          <a:off x="4911142" y="1293353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07" name="TextBox 30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11142" y="1293353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18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09" name="Oval 308"/>
                    <p:cNvSpPr/>
                    <p:nvPr/>
                  </p:nvSpPr>
                  <p:spPr>
                    <a:xfrm>
                      <a:off x="4930381" y="1275815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51" name="Group 350"/>
                  <p:cNvGrpSpPr/>
                  <p:nvPr/>
                </p:nvGrpSpPr>
                <p:grpSpPr>
                  <a:xfrm>
                    <a:off x="7654269" y="1281666"/>
                    <a:ext cx="449757" cy="414118"/>
                    <a:chOff x="7654269" y="1160800"/>
                    <a:chExt cx="449757" cy="41411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12" name="TextBox 311"/>
                        <p:cNvSpPr txBox="1"/>
                        <p:nvPr/>
                      </p:nvSpPr>
                      <p:spPr>
                        <a:xfrm>
                          <a:off x="7654269" y="117480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12" name="TextBox 3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54269" y="117480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19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13" name="Oval 312"/>
                    <p:cNvSpPr/>
                    <p:nvPr/>
                  </p:nvSpPr>
                  <p:spPr>
                    <a:xfrm>
                      <a:off x="7664669" y="116080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22" name="Straight Arrow Connector 321"/>
                  <p:cNvCxnSpPr>
                    <a:endCxn id="323" idx="2"/>
                  </p:cNvCxnSpPr>
                  <p:nvPr/>
                </p:nvCxnSpPr>
                <p:spPr>
                  <a:xfrm>
                    <a:off x="8080087" y="1491087"/>
                    <a:ext cx="231027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52" name="Group 351"/>
                  <p:cNvGrpSpPr/>
                  <p:nvPr/>
                </p:nvGrpSpPr>
                <p:grpSpPr>
                  <a:xfrm>
                    <a:off x="10303874" y="1285868"/>
                    <a:ext cx="501901" cy="410438"/>
                    <a:chOff x="10303874" y="1165002"/>
                    <a:chExt cx="501901" cy="41043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1" name="TextBox 180"/>
                        <p:cNvSpPr txBox="1"/>
                        <p:nvPr/>
                      </p:nvSpPr>
                      <p:spPr>
                        <a:xfrm>
                          <a:off x="10303874" y="1166161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e-IL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1" name="TextBox 18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303874" y="1166161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20"/>
                          <a:stretch>
                            <a:fillRect r="-2567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23" name="Oval 322"/>
                    <p:cNvSpPr/>
                    <p:nvPr/>
                  </p:nvSpPr>
                  <p:spPr>
                    <a:xfrm>
                      <a:off x="10390357" y="1165002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</p:grpSp>
            <p:grpSp>
              <p:nvGrpSpPr>
                <p:cNvPr id="396" name="Group 395"/>
                <p:cNvGrpSpPr/>
                <p:nvPr/>
              </p:nvGrpSpPr>
              <p:grpSpPr>
                <a:xfrm>
                  <a:off x="1716536" y="816858"/>
                  <a:ext cx="8883606" cy="464808"/>
                  <a:chOff x="1716536" y="816858"/>
                  <a:chExt cx="8883606" cy="464808"/>
                </a:xfrm>
              </p:grpSpPr>
              <p:cxnSp>
                <p:nvCxnSpPr>
                  <p:cNvPr id="326" name="Straight Arrow Connector 325"/>
                  <p:cNvCxnSpPr/>
                  <p:nvPr/>
                </p:nvCxnSpPr>
                <p:spPr>
                  <a:xfrm flipH="1">
                    <a:off x="1716536" y="838274"/>
                    <a:ext cx="4695" cy="4331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27" name="Straight Arrow Connector 326"/>
                  <p:cNvCxnSpPr/>
                  <p:nvPr/>
                </p:nvCxnSpPr>
                <p:spPr>
                  <a:xfrm flipH="1">
                    <a:off x="2395801" y="838274"/>
                    <a:ext cx="4695" cy="43314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0" name="Straight Arrow Connector 359"/>
                  <p:cNvCxnSpPr/>
                  <p:nvPr/>
                </p:nvCxnSpPr>
                <p:spPr>
                  <a:xfrm>
                    <a:off x="7874966" y="816858"/>
                    <a:ext cx="1" cy="4648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61" name="Straight Arrow Connector 360"/>
                  <p:cNvCxnSpPr>
                    <a:stCxn id="368" idx="4"/>
                  </p:cNvCxnSpPr>
                  <p:nvPr/>
                </p:nvCxnSpPr>
                <p:spPr>
                  <a:xfrm>
                    <a:off x="10598066" y="828640"/>
                    <a:ext cx="2076" cy="44675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6" name="Group 385"/>
                <p:cNvGrpSpPr/>
                <p:nvPr/>
              </p:nvGrpSpPr>
              <p:grpSpPr>
                <a:xfrm>
                  <a:off x="1424102" y="417508"/>
                  <a:ext cx="9381673" cy="419233"/>
                  <a:chOff x="1424102" y="417508"/>
                  <a:chExt cx="9381673" cy="419233"/>
                </a:xfrm>
              </p:grpSpPr>
              <p:grpSp>
                <p:nvGrpSpPr>
                  <p:cNvPr id="328" name="Group 327"/>
                  <p:cNvGrpSpPr/>
                  <p:nvPr/>
                </p:nvGrpSpPr>
                <p:grpSpPr>
                  <a:xfrm>
                    <a:off x="1424102" y="417508"/>
                    <a:ext cx="767390" cy="410438"/>
                    <a:chOff x="783610" y="2921990"/>
                    <a:chExt cx="767390" cy="410438"/>
                  </a:xfrm>
                </p:grpSpPr>
                <p:grpSp>
                  <p:nvGrpSpPr>
                    <p:cNvPr id="329" name="Group 328"/>
                    <p:cNvGrpSpPr/>
                    <p:nvPr/>
                  </p:nvGrpSpPr>
                  <p:grpSpPr>
                    <a:xfrm>
                      <a:off x="783610" y="2921990"/>
                      <a:ext cx="500427" cy="410438"/>
                      <a:chOff x="783610" y="2921990"/>
                      <a:chExt cx="500427" cy="410438"/>
                    </a:xfrm>
                  </p:grpSpPr>
                  <p:sp>
                    <p:nvSpPr>
                      <p:cNvPr id="331" name="Oval 330"/>
                      <p:cNvSpPr/>
                      <p:nvPr/>
                    </p:nvSpPr>
                    <p:spPr>
                      <a:xfrm>
                        <a:off x="868619" y="2921990"/>
                        <a:ext cx="415418" cy="410438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332" name="TextBox 331"/>
                          <p:cNvSpPr txBox="1"/>
                          <p:nvPr/>
                        </p:nvSpPr>
                        <p:spPr>
                          <a:xfrm>
                            <a:off x="783610" y="2921990"/>
                            <a:ext cx="44975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he-IL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e-IL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oMath>
                              </m:oMathPara>
                            </a14:m>
                            <a:endParaRPr lang="en-US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332" name="TextBox 33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3610" y="2921990"/>
                            <a:ext cx="449757" cy="400110"/>
                          </a:xfrm>
                          <a:prstGeom prst="rect">
                            <a:avLst/>
                          </a:prstGeom>
                          <a:blipFill>
                            <a:blip r:embed="rId21"/>
                            <a:stretch>
                              <a:fillRect r="-2567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330" name="Straight Arrow Connector 329"/>
                    <p:cNvCxnSpPr>
                      <a:stCxn id="331" idx="6"/>
                    </p:cNvCxnSpPr>
                    <p:nvPr/>
                  </p:nvCxnSpPr>
                  <p:spPr>
                    <a:xfrm>
                      <a:off x="1284037" y="3127209"/>
                      <a:ext cx="26696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33" name="Group 332"/>
                  <p:cNvGrpSpPr/>
                  <p:nvPr/>
                </p:nvGrpSpPr>
                <p:grpSpPr>
                  <a:xfrm>
                    <a:off x="2171569" y="418077"/>
                    <a:ext cx="449757" cy="414213"/>
                    <a:chOff x="847379" y="2921990"/>
                    <a:chExt cx="449757" cy="414213"/>
                  </a:xfrm>
                </p:grpSpPr>
                <p:sp>
                  <p:nvSpPr>
                    <p:cNvPr id="334" name="Oval 333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35" name="TextBox 334"/>
                        <p:cNvSpPr txBox="1"/>
                        <p:nvPr/>
                      </p:nvSpPr>
                      <p:spPr>
                        <a:xfrm>
                          <a:off x="847379" y="2936093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35" name="TextBox 3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7379" y="2936093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22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grpSp>
                <p:nvGrpSpPr>
                  <p:cNvPr id="362" name="Group 361"/>
                  <p:cNvGrpSpPr/>
                  <p:nvPr/>
                </p:nvGrpSpPr>
                <p:grpSpPr>
                  <a:xfrm>
                    <a:off x="7654268" y="420428"/>
                    <a:ext cx="449757" cy="416313"/>
                    <a:chOff x="7654269" y="1174808"/>
                    <a:chExt cx="449757" cy="416313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3" name="TextBox 362"/>
                        <p:cNvSpPr txBox="1"/>
                        <p:nvPr/>
                      </p:nvSpPr>
                      <p:spPr>
                        <a:xfrm>
                          <a:off x="7654269" y="117480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3" name="TextBox 36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54269" y="117480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23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64" name="Oval 363"/>
                    <p:cNvSpPr/>
                    <p:nvPr/>
                  </p:nvSpPr>
                  <p:spPr>
                    <a:xfrm>
                      <a:off x="7664669" y="1180683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5" name="Straight Arrow Connector 364"/>
                  <p:cNvCxnSpPr>
                    <a:endCxn id="368" idx="2"/>
                  </p:cNvCxnSpPr>
                  <p:nvPr/>
                </p:nvCxnSpPr>
                <p:spPr>
                  <a:xfrm>
                    <a:off x="8080087" y="623421"/>
                    <a:ext cx="2310270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66" name="Group 365"/>
                  <p:cNvGrpSpPr/>
                  <p:nvPr/>
                </p:nvGrpSpPr>
                <p:grpSpPr>
                  <a:xfrm>
                    <a:off x="10303874" y="418202"/>
                    <a:ext cx="501901" cy="410438"/>
                    <a:chOff x="10303874" y="1165002"/>
                    <a:chExt cx="501901" cy="41043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67" name="TextBox 366"/>
                        <p:cNvSpPr txBox="1"/>
                        <p:nvPr/>
                      </p:nvSpPr>
                      <p:spPr>
                        <a:xfrm>
                          <a:off x="10303874" y="1166161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e-IL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67" name="TextBox 36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303874" y="1166161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24"/>
                          <a:stretch>
                            <a:fillRect r="-2567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368" name="Oval 367"/>
                    <p:cNvSpPr/>
                    <p:nvPr/>
                  </p:nvSpPr>
                  <p:spPr>
                    <a:xfrm>
                      <a:off x="10390357" y="1165002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369" name="Straight Arrow Connector 368"/>
                  <p:cNvCxnSpPr>
                    <a:stCxn id="335" idx="3"/>
                    <a:endCxn id="364" idx="2"/>
                  </p:cNvCxnSpPr>
                  <p:nvPr/>
                </p:nvCxnSpPr>
                <p:spPr>
                  <a:xfrm flipV="1">
                    <a:off x="2621326" y="631522"/>
                    <a:ext cx="5043342" cy="71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384" name="Group 383"/>
                <p:cNvGrpSpPr/>
                <p:nvPr/>
              </p:nvGrpSpPr>
              <p:grpSpPr>
                <a:xfrm>
                  <a:off x="1420695" y="2121284"/>
                  <a:ext cx="9388891" cy="438101"/>
                  <a:chOff x="1420695" y="2121284"/>
                  <a:chExt cx="9388891" cy="438101"/>
                </a:xfrm>
              </p:grpSpPr>
              <p:grpSp>
                <p:nvGrpSpPr>
                  <p:cNvPr id="233" name="Group 232"/>
                  <p:cNvGrpSpPr/>
                  <p:nvPr/>
                </p:nvGrpSpPr>
                <p:grpSpPr>
                  <a:xfrm>
                    <a:off x="2175430" y="2122404"/>
                    <a:ext cx="449757" cy="414213"/>
                    <a:chOff x="847379" y="2921990"/>
                    <a:chExt cx="449757" cy="414213"/>
                  </a:xfrm>
                </p:grpSpPr>
                <p:sp>
                  <p:nvSpPr>
                    <p:cNvPr id="235" name="Oval 234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36" name="TextBox 235"/>
                        <p:cNvSpPr txBox="1"/>
                        <p:nvPr/>
                      </p:nvSpPr>
                      <p:spPr>
                        <a:xfrm>
                          <a:off x="847379" y="2936093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36" name="TextBox 23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47379" y="2936093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25"/>
                          <a:stretch>
                            <a:fillRect r="-274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234" name="Straight Arrow Connector 233"/>
                  <p:cNvCxnSpPr>
                    <a:endCxn id="227" idx="2"/>
                  </p:cNvCxnSpPr>
                  <p:nvPr/>
                </p:nvCxnSpPr>
                <p:spPr>
                  <a:xfrm flipV="1">
                    <a:off x="2600904" y="2336224"/>
                    <a:ext cx="952856" cy="513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7" name="Group 376"/>
                  <p:cNvGrpSpPr/>
                  <p:nvPr/>
                </p:nvGrpSpPr>
                <p:grpSpPr>
                  <a:xfrm>
                    <a:off x="3531750" y="2131005"/>
                    <a:ext cx="449757" cy="410438"/>
                    <a:chOff x="3531750" y="2131005"/>
                    <a:chExt cx="449757" cy="41043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8" name="TextBox 227"/>
                        <p:cNvSpPr txBox="1"/>
                        <p:nvPr/>
                      </p:nvSpPr>
                      <p:spPr>
                        <a:xfrm>
                          <a:off x="3531750" y="2136169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28" name="TextBox 22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3531750" y="2136169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26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27" name="Oval 226"/>
                    <p:cNvSpPr/>
                    <p:nvPr/>
                  </p:nvSpPr>
                  <p:spPr>
                    <a:xfrm>
                      <a:off x="3553760" y="2131005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26" name="Straight Arrow Connector 225"/>
                  <p:cNvCxnSpPr>
                    <a:stCxn id="227" idx="6"/>
                    <a:endCxn id="219" idx="2"/>
                  </p:cNvCxnSpPr>
                  <p:nvPr/>
                </p:nvCxnSpPr>
                <p:spPr>
                  <a:xfrm>
                    <a:off x="3969178" y="2336224"/>
                    <a:ext cx="954744" cy="1727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78" name="Group 377"/>
                  <p:cNvGrpSpPr/>
                  <p:nvPr/>
                </p:nvGrpSpPr>
                <p:grpSpPr>
                  <a:xfrm>
                    <a:off x="4906820" y="2132732"/>
                    <a:ext cx="449757" cy="410438"/>
                    <a:chOff x="4906820" y="2132732"/>
                    <a:chExt cx="449757" cy="41043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220" name="TextBox 219"/>
                        <p:cNvSpPr txBox="1"/>
                        <p:nvPr/>
                      </p:nvSpPr>
                      <p:spPr>
                        <a:xfrm>
                          <a:off x="4906820" y="2132732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220" name="TextBox 2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4906820" y="2132732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27"/>
                          <a:stretch>
                            <a:fillRect r="-135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219" name="Oval 218"/>
                    <p:cNvSpPr/>
                    <p:nvPr/>
                  </p:nvSpPr>
                  <p:spPr>
                    <a:xfrm>
                      <a:off x="4923922" y="2132732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218" name="Straight Arrow Connector 217"/>
                  <p:cNvCxnSpPr>
                    <a:stCxn id="219" idx="6"/>
                    <a:endCxn id="178" idx="2"/>
                  </p:cNvCxnSpPr>
                  <p:nvPr/>
                </p:nvCxnSpPr>
                <p:spPr>
                  <a:xfrm>
                    <a:off x="5339340" y="2337951"/>
                    <a:ext cx="960014" cy="6943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208" name="Group 207"/>
                  <p:cNvGrpSpPr/>
                  <p:nvPr/>
                </p:nvGrpSpPr>
                <p:grpSpPr>
                  <a:xfrm>
                    <a:off x="1420695" y="2121284"/>
                    <a:ext cx="767390" cy="410438"/>
                    <a:chOff x="783610" y="2921990"/>
                    <a:chExt cx="767390" cy="410438"/>
                  </a:xfrm>
                </p:grpSpPr>
                <p:grpSp>
                  <p:nvGrpSpPr>
                    <p:cNvPr id="209" name="Group 208"/>
                    <p:cNvGrpSpPr/>
                    <p:nvPr/>
                  </p:nvGrpSpPr>
                  <p:grpSpPr>
                    <a:xfrm>
                      <a:off x="783610" y="2921990"/>
                      <a:ext cx="500427" cy="410438"/>
                      <a:chOff x="783610" y="2921990"/>
                      <a:chExt cx="500427" cy="410438"/>
                    </a:xfrm>
                  </p:grpSpPr>
                  <p:sp>
                    <p:nvSpPr>
                      <p:cNvPr id="211" name="Oval 210"/>
                      <p:cNvSpPr/>
                      <p:nvPr/>
                    </p:nvSpPr>
                    <p:spPr>
                      <a:xfrm>
                        <a:off x="868619" y="2921990"/>
                        <a:ext cx="415418" cy="410438"/>
                      </a:xfrm>
                      <a:prstGeom prst="ellipse">
                        <a:avLst/>
                      </a:prstGeom>
                      <a:noFill/>
                      <a:ln w="1905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mc:AlternateContent xmlns:mc="http://schemas.openxmlformats.org/markup-compatibility/2006" xmlns:a14="http://schemas.microsoft.com/office/drawing/2010/main">
                    <mc:Choice Requires="a14">
                      <p:sp>
                        <p:nvSpPr>
                          <p:cNvPr id="212" name="TextBox 211"/>
                          <p:cNvSpPr txBox="1"/>
                          <p:nvPr/>
                        </p:nvSpPr>
                        <p:spPr>
                          <a:xfrm>
                            <a:off x="783610" y="2921990"/>
                            <a:ext cx="449757" cy="400110"/>
                          </a:xfrm>
                          <a:prstGeom prst="rect">
                            <a:avLst/>
                          </a:prstGeom>
                          <a:noFill/>
                        </p:spPr>
                        <p:txBody>
                          <a:bodyPr wrap="square" rtlCol="0">
                            <a:spAutoFit/>
                          </a:bodyPr>
                          <a:lstStyle/>
                          <a:p>
                            <a:pPr/>
                            <a14:m>
                              <m:oMathPara xmlns:m="http://schemas.openxmlformats.org/officeDocument/2006/math">
                                <m:oMathParaPr>
                                  <m:jc m:val="center"/>
                                </m:oMathParaPr>
                                <m:oMath xmlns:m="http://schemas.openxmlformats.org/officeDocument/2006/math">
                                  <m:r>
                                    <a:rPr lang="he-IL" sz="2000" b="0" i="1" dirty="0" smtClean="0">
                                      <a:latin typeface="Cambria Math" panose="02040503050406030204" pitchFamily="18" charset="0"/>
                                    </a:rPr>
                                    <m:t>−</m:t>
                                  </m:r>
                                  <m:r>
                                    <a:rPr lang="he-IL" sz="2000" b="0" i="1" dirty="0" smtClean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∞</m:t>
                                  </m:r>
                                </m:oMath>
                              </m:oMathPara>
                            </a14:m>
                            <a:endParaRPr lang="en-US" sz="2000" dirty="0"/>
                          </a:p>
                        </p:txBody>
                      </p:sp>
                    </mc:Choice>
                    <mc:Fallback xmlns="">
                      <p:sp>
                        <p:nvSpPr>
                          <p:cNvPr id="212" name="TextBox 211"/>
                          <p:cNvSpPr txBox="1">
                            <a:spLocks noRot="1" noChangeAspect="1" noMove="1" noResize="1" noEditPoints="1" noAdjustHandles="1" noChangeArrowheads="1" noChangeShapeType="1" noTextEdit="1"/>
                          </p:cNvSpPr>
                          <p:nvPr/>
                        </p:nvSpPr>
                        <p:spPr>
                          <a:xfrm>
                            <a:off x="783610" y="2921990"/>
                            <a:ext cx="449757" cy="400110"/>
                          </a:xfrm>
                          <a:prstGeom prst="rect">
                            <a:avLst/>
                          </a:prstGeom>
                          <a:blipFill>
                            <a:blip r:embed="rId28"/>
                            <a:stretch>
                              <a:fillRect r="-25676"/>
                            </a:stretch>
                          </a:blipFill>
                        </p:spPr>
                        <p:txBody>
                          <a:bodyPr/>
                          <a:lstStyle/>
                          <a:p>
                            <a:r>
                              <a:rPr lang="en-US">
                                <a:noFill/>
                              </a:rPr>
                              <a:t> </a:t>
                            </a:r>
                          </a:p>
                        </p:txBody>
                      </p:sp>
                    </mc:Fallback>
                  </mc:AlternateContent>
                </p:grpSp>
                <p:cxnSp>
                  <p:nvCxnSpPr>
                    <p:cNvPr id="210" name="Straight Arrow Connector 209"/>
                    <p:cNvCxnSpPr>
                      <a:stCxn id="211" idx="6"/>
                    </p:cNvCxnSpPr>
                    <p:nvPr/>
                  </p:nvCxnSpPr>
                  <p:spPr>
                    <a:xfrm>
                      <a:off x="1284037" y="3127209"/>
                      <a:ext cx="266963" cy="0"/>
                    </a:xfrm>
                    <a:prstGeom prst="straightConnector1">
                      <a:avLst/>
                    </a:prstGeom>
                    <a:ln w="19050">
                      <a:solidFill>
                        <a:schemeClr val="tx1"/>
                      </a:solidFill>
                      <a:headEnd type="none" w="med" len="med"/>
                      <a:tailEnd type="arrow" w="med" len="med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grpSp>
                <p:nvGrpSpPr>
                  <p:cNvPr id="380" name="Group 379"/>
                  <p:cNvGrpSpPr/>
                  <p:nvPr/>
                </p:nvGrpSpPr>
                <p:grpSpPr>
                  <a:xfrm>
                    <a:off x="7657399" y="2139675"/>
                    <a:ext cx="449757" cy="419710"/>
                    <a:chOff x="7657399" y="2139675"/>
                    <a:chExt cx="449757" cy="419710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97" name="TextBox 196"/>
                        <p:cNvSpPr txBox="1"/>
                        <p:nvPr/>
                      </p:nvSpPr>
                      <p:spPr>
                        <a:xfrm>
                          <a:off x="7657399" y="2159275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97" name="TextBox 19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657399" y="2159275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29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96" name="Oval 195"/>
                    <p:cNvSpPr/>
                    <p:nvPr/>
                  </p:nvSpPr>
                  <p:spPr>
                    <a:xfrm>
                      <a:off x="7666847" y="2139675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95" name="Straight Arrow Connector 194"/>
                  <p:cNvCxnSpPr>
                    <a:stCxn id="196" idx="6"/>
                    <a:endCxn id="188" idx="2"/>
                  </p:cNvCxnSpPr>
                  <p:nvPr/>
                </p:nvCxnSpPr>
                <p:spPr>
                  <a:xfrm>
                    <a:off x="8082265" y="2344894"/>
                    <a:ext cx="959584" cy="1992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1" name="Group 380"/>
                  <p:cNvGrpSpPr/>
                  <p:nvPr/>
                </p:nvGrpSpPr>
                <p:grpSpPr>
                  <a:xfrm>
                    <a:off x="9015365" y="2141667"/>
                    <a:ext cx="449757" cy="410438"/>
                    <a:chOff x="9015365" y="2141667"/>
                    <a:chExt cx="449757" cy="410438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89" name="TextBox 188"/>
                        <p:cNvSpPr txBox="1"/>
                        <p:nvPr/>
                      </p:nvSpPr>
                      <p:spPr>
                        <a:xfrm>
                          <a:off x="9015365" y="2143060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89" name="TextBox 18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9015365" y="2143060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30"/>
                          <a:stretch>
                            <a:fillRect r="-135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88" name="Oval 187"/>
                    <p:cNvSpPr/>
                    <p:nvPr/>
                  </p:nvSpPr>
                  <p:spPr>
                    <a:xfrm>
                      <a:off x="9041849" y="2141667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grpSp>
                <p:nvGrpSpPr>
                  <p:cNvPr id="379" name="Group 378"/>
                  <p:cNvGrpSpPr/>
                  <p:nvPr/>
                </p:nvGrpSpPr>
                <p:grpSpPr>
                  <a:xfrm>
                    <a:off x="6266897" y="2136507"/>
                    <a:ext cx="449757" cy="413606"/>
                    <a:chOff x="6266897" y="2136507"/>
                    <a:chExt cx="449757" cy="413606"/>
                  </a:xfrm>
                </p:grpSpPr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179" name="TextBox 178"/>
                        <p:cNvSpPr txBox="1"/>
                        <p:nvPr/>
                      </p:nvSpPr>
                      <p:spPr>
                        <a:xfrm>
                          <a:off x="6266897" y="2136507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179" name="TextBox 17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6266897" y="2136507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31"/>
                          <a:stretch>
                            <a:fillRect r="-135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  <p:sp>
                  <p:nvSpPr>
                    <p:cNvPr id="178" name="Oval 177"/>
                    <p:cNvSpPr/>
                    <p:nvPr/>
                  </p:nvSpPr>
                  <p:spPr>
                    <a:xfrm>
                      <a:off x="6299354" y="2139675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</p:grpSp>
              <p:cxnSp>
                <p:nvCxnSpPr>
                  <p:cNvPr id="177" name="Straight Arrow Connector 176"/>
                  <p:cNvCxnSpPr>
                    <a:stCxn id="178" idx="6"/>
                    <a:endCxn id="196" idx="2"/>
                  </p:cNvCxnSpPr>
                  <p:nvPr/>
                </p:nvCxnSpPr>
                <p:spPr>
                  <a:xfrm>
                    <a:off x="6714772" y="2344894"/>
                    <a:ext cx="952075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grpSp>
                <p:nvGrpSpPr>
                  <p:cNvPr id="383" name="Group 382"/>
                  <p:cNvGrpSpPr/>
                  <p:nvPr/>
                </p:nvGrpSpPr>
                <p:grpSpPr>
                  <a:xfrm>
                    <a:off x="10303873" y="2133832"/>
                    <a:ext cx="505713" cy="425553"/>
                    <a:chOff x="10303873" y="2133832"/>
                    <a:chExt cx="505713" cy="425553"/>
                  </a:xfrm>
                </p:grpSpPr>
                <p:sp>
                  <p:nvSpPr>
                    <p:cNvPr id="180" name="Oval 179"/>
                    <p:cNvSpPr/>
                    <p:nvPr/>
                  </p:nvSpPr>
                  <p:spPr>
                    <a:xfrm>
                      <a:off x="10394168" y="2148947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382" name="TextBox 381"/>
                        <p:cNvSpPr txBox="1"/>
                        <p:nvPr/>
                      </p:nvSpPr>
                      <p:spPr>
                        <a:xfrm>
                          <a:off x="10303873" y="2133832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+</m:t>
                                </m:r>
                                <m:r>
                                  <a:rPr lang="he-IL" sz="20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382" name="TextBox 38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10303873" y="2133832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32"/>
                          <a:stretch>
                            <a:fillRect r="-2567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</p:grpSp>
            <p:grpSp>
              <p:nvGrpSpPr>
                <p:cNvPr id="395" name="Group 394"/>
                <p:cNvGrpSpPr/>
                <p:nvPr/>
              </p:nvGrpSpPr>
              <p:grpSpPr>
                <a:xfrm>
                  <a:off x="1710101" y="1670447"/>
                  <a:ext cx="8890041" cy="472613"/>
                  <a:chOff x="1710101" y="1670447"/>
                  <a:chExt cx="8890041" cy="472613"/>
                </a:xfrm>
              </p:grpSpPr>
              <p:cxnSp>
                <p:nvCxnSpPr>
                  <p:cNvPr id="291" name="Straight Arrow Connector 290"/>
                  <p:cNvCxnSpPr>
                    <a:endCxn id="236" idx="0"/>
                  </p:cNvCxnSpPr>
                  <p:nvPr/>
                </p:nvCxnSpPr>
                <p:spPr>
                  <a:xfrm flipH="1">
                    <a:off x="2400309" y="1677812"/>
                    <a:ext cx="835" cy="45869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2" name="Straight Arrow Connector 291"/>
                  <p:cNvCxnSpPr>
                    <a:endCxn id="220" idx="0"/>
                  </p:cNvCxnSpPr>
                  <p:nvPr/>
                </p:nvCxnSpPr>
                <p:spPr>
                  <a:xfrm flipH="1">
                    <a:off x="5131699" y="1694424"/>
                    <a:ext cx="684" cy="438308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3" name="Straight Arrow Connector 292"/>
                  <p:cNvCxnSpPr>
                    <a:stCxn id="313" idx="4"/>
                    <a:endCxn id="196" idx="0"/>
                  </p:cNvCxnSpPr>
                  <p:nvPr/>
                </p:nvCxnSpPr>
                <p:spPr>
                  <a:xfrm>
                    <a:off x="7872378" y="1692104"/>
                    <a:ext cx="2178" cy="447571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294" name="Straight Arrow Connector 293"/>
                  <p:cNvCxnSpPr>
                    <a:stCxn id="323" idx="4"/>
                  </p:cNvCxnSpPr>
                  <p:nvPr/>
                </p:nvCxnSpPr>
                <p:spPr>
                  <a:xfrm>
                    <a:off x="10598066" y="1696306"/>
                    <a:ext cx="2076" cy="446754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94" name="Straight Arrow Connector 393"/>
                  <p:cNvCxnSpPr/>
                  <p:nvPr/>
                </p:nvCxnSpPr>
                <p:spPr>
                  <a:xfrm flipH="1">
                    <a:off x="1710101" y="1670447"/>
                    <a:ext cx="835" cy="458695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  <p:sp>
            <p:nvSpPr>
              <p:cNvPr id="562" name="Rectangle 561"/>
              <p:cNvSpPr/>
              <p:nvPr/>
            </p:nvSpPr>
            <p:spPr>
              <a:xfrm>
                <a:off x="1187501" y="16792"/>
                <a:ext cx="9887449" cy="3329998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599" name="Straight Arrow Connector 598"/>
            <p:cNvCxnSpPr/>
            <p:nvPr/>
          </p:nvCxnSpPr>
          <p:spPr>
            <a:xfrm>
              <a:off x="9453102" y="3971430"/>
              <a:ext cx="925080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1" name="Group 640"/>
          <p:cNvGrpSpPr/>
          <p:nvPr/>
        </p:nvGrpSpPr>
        <p:grpSpPr>
          <a:xfrm>
            <a:off x="1464322" y="2036179"/>
            <a:ext cx="4495299" cy="2960249"/>
            <a:chOff x="1508507" y="244417"/>
            <a:chExt cx="4495299" cy="2960249"/>
          </a:xfrm>
        </p:grpSpPr>
        <p:grpSp>
          <p:nvGrpSpPr>
            <p:cNvPr id="617" name="Group 616"/>
            <p:cNvGrpSpPr/>
            <p:nvPr/>
          </p:nvGrpSpPr>
          <p:grpSpPr>
            <a:xfrm>
              <a:off x="1508507" y="244417"/>
              <a:ext cx="4495299" cy="2960249"/>
              <a:chOff x="1492185" y="239804"/>
              <a:chExt cx="4495299" cy="2960249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1492185" y="239804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2175812" y="243606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2179528" y="1077931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Oval 612"/>
              <p:cNvSpPr/>
              <p:nvPr/>
            </p:nvSpPr>
            <p:spPr>
              <a:xfrm>
                <a:off x="4908384" y="1104549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Oval 613"/>
              <p:cNvSpPr/>
              <p:nvPr/>
            </p:nvSpPr>
            <p:spPr>
              <a:xfrm>
                <a:off x="4908384" y="1954711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4908384" y="2782978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6" name="Oval 615"/>
              <p:cNvSpPr/>
              <p:nvPr/>
            </p:nvSpPr>
            <p:spPr>
              <a:xfrm>
                <a:off x="5572066" y="2789615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0" name="Straight Connector 619"/>
            <p:cNvCxnSpPr/>
            <p:nvPr/>
          </p:nvCxnSpPr>
          <p:spPr>
            <a:xfrm>
              <a:off x="1908332" y="443557"/>
              <a:ext cx="289966" cy="0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>
              <a:off x="2610485" y="1304835"/>
              <a:ext cx="2304115" cy="0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/>
            <p:cNvCxnSpPr/>
            <p:nvPr/>
          </p:nvCxnSpPr>
          <p:spPr>
            <a:xfrm flipH="1">
              <a:off x="2387266" y="650838"/>
              <a:ext cx="4695" cy="433144"/>
            </a:xfrm>
            <a:prstGeom prst="straightConnector1">
              <a:avLst/>
            </a:prstGeom>
            <a:ln w="5715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/>
            <p:cNvCxnSpPr/>
            <p:nvPr/>
          </p:nvCxnSpPr>
          <p:spPr>
            <a:xfrm flipH="1">
              <a:off x="5122194" y="1505759"/>
              <a:ext cx="4695" cy="433144"/>
            </a:xfrm>
            <a:prstGeom prst="straightConnector1">
              <a:avLst/>
            </a:prstGeom>
            <a:ln w="5715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/>
            <p:nvPr/>
          </p:nvCxnSpPr>
          <p:spPr>
            <a:xfrm flipH="1">
              <a:off x="5126436" y="2359284"/>
              <a:ext cx="4695" cy="433144"/>
            </a:xfrm>
            <a:prstGeom prst="straightConnector1">
              <a:avLst/>
            </a:prstGeom>
            <a:ln w="5715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5" name="Straight Arrow Connector 634"/>
            <p:cNvCxnSpPr/>
            <p:nvPr/>
          </p:nvCxnSpPr>
          <p:spPr>
            <a:xfrm flipH="1" flipV="1">
              <a:off x="5293552" y="2996307"/>
              <a:ext cx="344920" cy="1960"/>
            </a:xfrm>
            <a:prstGeom prst="straightConnector1">
              <a:avLst/>
            </a:prstGeom>
            <a:ln w="5715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/>
              <p:cNvSpPr txBox="1"/>
              <p:nvPr/>
            </p:nvSpPr>
            <p:spPr>
              <a:xfrm>
                <a:off x="4739055" y="954000"/>
                <a:ext cx="26373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INSERT</a:t>
                </a:r>
                <a14:m>
                  <m:oMath xmlns:m="http://schemas.openxmlformats.org/officeDocument/2006/math"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39</m:t>
                        </m:r>
                      </m:e>
                    </m:d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3" name="TextBox 6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055" y="954000"/>
                <a:ext cx="2637359" cy="523220"/>
              </a:xfrm>
              <a:prstGeom prst="rect">
                <a:avLst/>
              </a:prstGeom>
              <a:blipFill>
                <a:blip r:embed="rId67"/>
                <a:stretch>
                  <a:fillRect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70" name="Group 369"/>
          <p:cNvGrpSpPr/>
          <p:nvPr/>
        </p:nvGrpSpPr>
        <p:grpSpPr>
          <a:xfrm>
            <a:off x="223867" y="1954021"/>
            <a:ext cx="573836" cy="2998425"/>
            <a:chOff x="223867" y="1954021"/>
            <a:chExt cx="573836" cy="2998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1" name="TextBox 370"/>
                <p:cNvSpPr txBox="1"/>
                <p:nvPr/>
              </p:nvSpPr>
              <p:spPr>
                <a:xfrm>
                  <a:off x="261470" y="4490781"/>
                  <a:ext cx="495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e-IL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1" name="TextBox 37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70" y="4490781"/>
                  <a:ext cx="495001" cy="461665"/>
                </a:xfrm>
                <a:prstGeom prst="rect">
                  <a:avLst/>
                </a:prstGeom>
                <a:blipFill>
                  <a:blip r:embed="rId68"/>
                  <a:stretch>
                    <a:fillRect l="-8642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2" name="TextBox 371"/>
                <p:cNvSpPr txBox="1"/>
                <p:nvPr/>
              </p:nvSpPr>
              <p:spPr>
                <a:xfrm>
                  <a:off x="258990" y="3654000"/>
                  <a:ext cx="5084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e-IL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2" name="TextBox 37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90" y="3654000"/>
                  <a:ext cx="508428" cy="461665"/>
                </a:xfrm>
                <a:prstGeom prst="rect">
                  <a:avLst/>
                </a:prstGeom>
                <a:blipFill>
                  <a:blip r:embed="rId69"/>
                  <a:stretch>
                    <a:fillRect l="-5952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3" name="TextBox 372"/>
                <p:cNvSpPr txBox="1"/>
                <p:nvPr/>
              </p:nvSpPr>
              <p:spPr>
                <a:xfrm>
                  <a:off x="248603" y="2788346"/>
                  <a:ext cx="5289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e-IL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3" name="TextBox 37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03" y="2788346"/>
                  <a:ext cx="528956" cy="461665"/>
                </a:xfrm>
                <a:prstGeom prst="rect">
                  <a:avLst/>
                </a:prstGeom>
                <a:blipFill>
                  <a:blip r:embed="rId70"/>
                  <a:stretch>
                    <a:fillRect l="-4598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4" name="TextBox 373"/>
                <p:cNvSpPr txBox="1"/>
                <p:nvPr/>
              </p:nvSpPr>
              <p:spPr>
                <a:xfrm>
                  <a:off x="223867" y="1954021"/>
                  <a:ext cx="5738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e-IL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374" name="TextBox 37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67" y="1954021"/>
                  <a:ext cx="573836" cy="461665"/>
                </a:xfrm>
                <a:prstGeom prst="rect">
                  <a:avLst/>
                </a:prstGeom>
                <a:blipFill>
                  <a:blip r:embed="rId71"/>
                  <a:stretch>
                    <a:fillRect l="-1064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0" name="Group 9"/>
          <p:cNvGrpSpPr/>
          <p:nvPr/>
        </p:nvGrpSpPr>
        <p:grpSpPr>
          <a:xfrm>
            <a:off x="1142501" y="1849093"/>
            <a:ext cx="10515600" cy="3329999"/>
            <a:chOff x="2342183" y="5174787"/>
            <a:chExt cx="10515600" cy="3329999"/>
          </a:xfrm>
        </p:grpSpPr>
        <p:grpSp>
          <p:nvGrpSpPr>
            <p:cNvPr id="666" name="Group 665"/>
            <p:cNvGrpSpPr/>
            <p:nvPr/>
          </p:nvGrpSpPr>
          <p:grpSpPr>
            <a:xfrm>
              <a:off x="2342183" y="5174787"/>
              <a:ext cx="10515600" cy="3329999"/>
              <a:chOff x="836416" y="3162200"/>
              <a:chExt cx="10515600" cy="3329999"/>
            </a:xfrm>
          </p:grpSpPr>
          <p:grpSp>
            <p:nvGrpSpPr>
              <p:cNvPr id="560" name="Group 559"/>
              <p:cNvGrpSpPr/>
              <p:nvPr/>
            </p:nvGrpSpPr>
            <p:grpSpPr>
              <a:xfrm>
                <a:off x="6593162" y="3351014"/>
                <a:ext cx="4547384" cy="2961997"/>
                <a:chOff x="6243061" y="3355203"/>
                <a:chExt cx="4547384" cy="2961997"/>
              </a:xfrm>
            </p:grpSpPr>
            <p:grpSp>
              <p:nvGrpSpPr>
                <p:cNvPr id="492" name="Group 491"/>
                <p:cNvGrpSpPr/>
                <p:nvPr/>
              </p:nvGrpSpPr>
              <p:grpSpPr>
                <a:xfrm>
                  <a:off x="6949813" y="590051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21" name="Group 520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23" name="Oval 522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4" name="TextBox 523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44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24" name="TextBox 523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33"/>
                          <a:stretch>
                            <a:fillRect r="-135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22" name="Straight Arrow Connector 521"/>
                  <p:cNvCxnSpPr>
                    <a:stCxn id="523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3" name="Group 492"/>
                <p:cNvGrpSpPr/>
                <p:nvPr/>
              </p:nvGrpSpPr>
              <p:grpSpPr>
                <a:xfrm>
                  <a:off x="7630537" y="590051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17" name="Group 516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19" name="Oval 518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20" name="TextBox 519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50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20" name="TextBox 519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34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18" name="Straight Arrow Connector 517"/>
                  <p:cNvCxnSpPr>
                    <a:stCxn id="519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4" name="Group 493"/>
                <p:cNvGrpSpPr/>
                <p:nvPr/>
              </p:nvGrpSpPr>
              <p:grpSpPr>
                <a:xfrm>
                  <a:off x="8311261" y="589939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13" name="Group 512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15" name="Oval 514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6" name="TextBox 515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55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6" name="TextBox 515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35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14" name="Straight Arrow Connector 513"/>
                  <p:cNvCxnSpPr>
                    <a:stCxn id="515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5" name="Group 494"/>
                <p:cNvGrpSpPr/>
                <p:nvPr/>
              </p:nvGrpSpPr>
              <p:grpSpPr>
                <a:xfrm>
                  <a:off x="8991985" y="589939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09" name="Group 508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11" name="Oval 510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12" name="TextBox 511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60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12" name="TextBox 51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36"/>
                          <a:stretch>
                            <a:fillRect r="-135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10" name="Straight Arrow Connector 509"/>
                  <p:cNvCxnSpPr>
                    <a:stCxn id="511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6" name="Group 495"/>
                <p:cNvGrpSpPr/>
                <p:nvPr/>
              </p:nvGrpSpPr>
              <p:grpSpPr>
                <a:xfrm>
                  <a:off x="9677133" y="590051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05" name="Group 504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07" name="Oval 506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8" name="TextBox 507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67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08" name="TextBox 507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37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06" name="Straight Arrow Connector 505"/>
                  <p:cNvCxnSpPr>
                    <a:stCxn id="507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497" name="Group 496"/>
                <p:cNvGrpSpPr/>
                <p:nvPr/>
              </p:nvGrpSpPr>
              <p:grpSpPr>
                <a:xfrm>
                  <a:off x="10284733" y="5890449"/>
                  <a:ext cx="505712" cy="420506"/>
                  <a:chOff x="778325" y="2911922"/>
                  <a:chExt cx="505712" cy="420506"/>
                </a:xfrm>
              </p:grpSpPr>
              <p:sp>
                <p:nvSpPr>
                  <p:cNvPr id="503" name="Oval 502"/>
                  <p:cNvSpPr/>
                  <p:nvPr/>
                </p:nvSpPr>
                <p:spPr>
                  <a:xfrm>
                    <a:off x="868619" y="2921990"/>
                    <a:ext cx="415418" cy="41043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04" name="TextBox 503"/>
                      <p:cNvSpPr txBox="1"/>
                      <p:nvPr/>
                    </p:nvSpPr>
                    <p:spPr>
                      <a:xfrm>
                        <a:off x="778325" y="2911922"/>
                        <a:ext cx="44975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</a:rPr>
                                <m:t>+</m:t>
                              </m:r>
                              <m:r>
                                <a:rPr lang="he-IL" sz="20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04" name="TextBox 50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78325" y="2911922"/>
                        <a:ext cx="449757" cy="400110"/>
                      </a:xfrm>
                      <a:prstGeom prst="rect">
                        <a:avLst/>
                      </a:prstGeom>
                      <a:blipFill>
                        <a:blip r:embed="rId38"/>
                        <a:stretch>
                          <a:fillRect r="-256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498" name="Group 497"/>
                <p:cNvGrpSpPr/>
                <p:nvPr/>
              </p:nvGrpSpPr>
              <p:grpSpPr>
                <a:xfrm>
                  <a:off x="6243061" y="5899397"/>
                  <a:ext cx="715337" cy="417803"/>
                  <a:chOff x="835663" y="2921990"/>
                  <a:chExt cx="715337" cy="417803"/>
                </a:xfrm>
              </p:grpSpPr>
              <p:grpSp>
                <p:nvGrpSpPr>
                  <p:cNvPr id="499" name="Group 498"/>
                  <p:cNvGrpSpPr/>
                  <p:nvPr/>
                </p:nvGrpSpPr>
                <p:grpSpPr>
                  <a:xfrm>
                    <a:off x="835663" y="2921990"/>
                    <a:ext cx="449757" cy="417803"/>
                    <a:chOff x="835663" y="2921990"/>
                    <a:chExt cx="449757" cy="417803"/>
                  </a:xfrm>
                </p:grpSpPr>
                <p:sp>
                  <p:nvSpPr>
                    <p:cNvPr id="501" name="Oval 500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02" name="TextBox 501"/>
                        <p:cNvSpPr txBox="1"/>
                        <p:nvPr/>
                      </p:nvSpPr>
                      <p:spPr>
                        <a:xfrm>
                          <a:off x="835663" y="2939683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40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02" name="TextBox 501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35663" y="2939683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39"/>
                          <a:stretch>
                            <a:fillRect r="-135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00" name="Straight Arrow Connector 499"/>
                  <p:cNvCxnSpPr>
                    <a:stCxn id="501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4" name="Straight Arrow Connector 403"/>
                <p:cNvCxnSpPr/>
                <p:nvPr/>
              </p:nvCxnSpPr>
              <p:spPr>
                <a:xfrm flipH="1">
                  <a:off x="6490796" y="5480171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5" name="Straight Arrow Connector 404"/>
                <p:cNvCxnSpPr/>
                <p:nvPr/>
              </p:nvCxnSpPr>
              <p:spPr>
                <a:xfrm flipH="1">
                  <a:off x="7855415" y="5478443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6" name="Straight Arrow Connector 405"/>
                <p:cNvCxnSpPr/>
                <p:nvPr/>
              </p:nvCxnSpPr>
              <p:spPr>
                <a:xfrm flipH="1">
                  <a:off x="9231647" y="5487114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7" name="Straight Arrow Connector 406"/>
                <p:cNvCxnSpPr/>
                <p:nvPr/>
              </p:nvCxnSpPr>
              <p:spPr>
                <a:xfrm flipH="1">
                  <a:off x="10580832" y="5487774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0" name="TextBox 479"/>
                    <p:cNvSpPr txBox="1"/>
                    <p:nvPr/>
                  </p:nvSpPr>
                  <p:spPr>
                    <a:xfrm>
                      <a:off x="7635128" y="4232675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80" name="TextBox 47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35128" y="4232675"/>
                      <a:ext cx="449757" cy="400110"/>
                    </a:xfrm>
                    <a:prstGeom prst="rect">
                      <a:avLst/>
                    </a:prstGeom>
                    <a:blipFill>
                      <a:blip r:embed="rId40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1" name="Oval 480"/>
                <p:cNvSpPr/>
                <p:nvPr/>
              </p:nvSpPr>
              <p:spPr>
                <a:xfrm>
                  <a:off x="7645528" y="4218667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76" name="Straight Arrow Connector 475"/>
                <p:cNvCxnSpPr>
                  <a:endCxn id="479" idx="2"/>
                </p:cNvCxnSpPr>
                <p:nvPr/>
              </p:nvCxnSpPr>
              <p:spPr>
                <a:xfrm>
                  <a:off x="8060946" y="4428088"/>
                  <a:ext cx="23102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78" name="TextBox 477"/>
                    <p:cNvSpPr txBox="1"/>
                    <p:nvPr/>
                  </p:nvSpPr>
                  <p:spPr>
                    <a:xfrm>
                      <a:off x="10284733" y="4224028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78" name="TextBox 47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84733" y="4224028"/>
                      <a:ext cx="449757" cy="400110"/>
                    </a:xfrm>
                    <a:prstGeom prst="rect">
                      <a:avLst/>
                    </a:prstGeom>
                    <a:blipFill>
                      <a:blip r:embed="rId41"/>
                      <a:stretch>
                        <a:fillRect r="-256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79" name="Oval 478"/>
                <p:cNvSpPr/>
                <p:nvPr/>
              </p:nvSpPr>
              <p:spPr>
                <a:xfrm>
                  <a:off x="10371216" y="4222869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8" name="Straight Arrow Connector 467"/>
                <p:cNvCxnSpPr/>
                <p:nvPr/>
              </p:nvCxnSpPr>
              <p:spPr>
                <a:xfrm>
                  <a:off x="7855825" y="3753859"/>
                  <a:ext cx="1" cy="4648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9" name="Straight Arrow Connector 468"/>
                <p:cNvCxnSpPr>
                  <a:stCxn id="457" idx="4"/>
                </p:cNvCxnSpPr>
                <p:nvPr/>
              </p:nvCxnSpPr>
              <p:spPr>
                <a:xfrm>
                  <a:off x="10578925" y="3765641"/>
                  <a:ext cx="2076" cy="44675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8" name="TextBox 457"/>
                    <p:cNvSpPr txBox="1"/>
                    <p:nvPr/>
                  </p:nvSpPr>
                  <p:spPr>
                    <a:xfrm>
                      <a:off x="7635127" y="3357429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58" name="TextBox 45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35127" y="3357429"/>
                      <a:ext cx="449757" cy="400110"/>
                    </a:xfrm>
                    <a:prstGeom prst="rect">
                      <a:avLst/>
                    </a:prstGeom>
                    <a:blipFill>
                      <a:blip r:embed="rId42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9" name="Oval 458"/>
                <p:cNvSpPr/>
                <p:nvPr/>
              </p:nvSpPr>
              <p:spPr>
                <a:xfrm>
                  <a:off x="7645527" y="3355947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53" name="Straight Arrow Connector 452"/>
                <p:cNvCxnSpPr>
                  <a:endCxn id="457" idx="2"/>
                </p:cNvCxnSpPr>
                <p:nvPr/>
              </p:nvCxnSpPr>
              <p:spPr>
                <a:xfrm>
                  <a:off x="8060946" y="3560422"/>
                  <a:ext cx="231027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56" name="TextBox 455"/>
                    <p:cNvSpPr txBox="1"/>
                    <p:nvPr/>
                  </p:nvSpPr>
                  <p:spPr>
                    <a:xfrm>
                      <a:off x="10284733" y="3356362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56" name="TextBox 4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84733" y="3356362"/>
                      <a:ext cx="449757" cy="400110"/>
                    </a:xfrm>
                    <a:prstGeom prst="rect">
                      <a:avLst/>
                    </a:prstGeom>
                    <a:blipFill>
                      <a:blip r:embed="rId43"/>
                      <a:stretch>
                        <a:fillRect r="-256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57" name="Oval 456"/>
                <p:cNvSpPr/>
                <p:nvPr/>
              </p:nvSpPr>
              <p:spPr>
                <a:xfrm>
                  <a:off x="10371216" y="3355203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8" name="TextBox 437"/>
                    <p:cNvSpPr txBox="1"/>
                    <p:nvPr/>
                  </p:nvSpPr>
                  <p:spPr>
                    <a:xfrm>
                      <a:off x="7638258" y="5096276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38" name="TextBox 43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7638258" y="5096276"/>
                      <a:ext cx="449757" cy="400110"/>
                    </a:xfrm>
                    <a:prstGeom prst="rect">
                      <a:avLst/>
                    </a:prstGeom>
                    <a:blipFill>
                      <a:blip r:embed="rId44"/>
                      <a:stretch>
                        <a:fillRect r="-41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9" name="Oval 438"/>
                <p:cNvSpPr/>
                <p:nvPr/>
              </p:nvSpPr>
              <p:spPr>
                <a:xfrm>
                  <a:off x="7647706" y="5076676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6" name="Straight Arrow Connector 425"/>
                <p:cNvCxnSpPr>
                  <a:stCxn id="439" idx="6"/>
                  <a:endCxn id="437" idx="2"/>
                </p:cNvCxnSpPr>
                <p:nvPr/>
              </p:nvCxnSpPr>
              <p:spPr>
                <a:xfrm>
                  <a:off x="8063124" y="5281895"/>
                  <a:ext cx="959584" cy="1992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6" name="TextBox 435"/>
                    <p:cNvSpPr txBox="1"/>
                    <p:nvPr/>
                  </p:nvSpPr>
                  <p:spPr>
                    <a:xfrm>
                      <a:off x="8996224" y="5080061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36" name="TextBox 43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996224" y="5080061"/>
                      <a:ext cx="449757" cy="400110"/>
                    </a:xfrm>
                    <a:prstGeom prst="rect">
                      <a:avLst/>
                    </a:prstGeom>
                    <a:blipFill>
                      <a:blip r:embed="rId45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7" name="Oval 436"/>
                <p:cNvSpPr/>
                <p:nvPr/>
              </p:nvSpPr>
              <p:spPr>
                <a:xfrm>
                  <a:off x="9022708" y="5078668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8" name="Straight Arrow Connector 427"/>
                <p:cNvCxnSpPr/>
                <p:nvPr/>
              </p:nvCxnSpPr>
              <p:spPr>
                <a:xfrm>
                  <a:off x="9445981" y="5291317"/>
                  <a:ext cx="925080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4" name="TextBox 433"/>
                    <p:cNvSpPr txBox="1"/>
                    <p:nvPr/>
                  </p:nvSpPr>
                  <p:spPr>
                    <a:xfrm>
                      <a:off x="6258847" y="5077359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34" name="TextBox 43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6258847" y="5077359"/>
                      <a:ext cx="449757" cy="400110"/>
                    </a:xfrm>
                    <a:prstGeom prst="rect">
                      <a:avLst/>
                    </a:prstGeom>
                    <a:blipFill>
                      <a:blip r:embed="rId46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35" name="Oval 434"/>
                <p:cNvSpPr/>
                <p:nvPr/>
              </p:nvSpPr>
              <p:spPr>
                <a:xfrm>
                  <a:off x="6280213" y="5076676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30" name="Straight Arrow Connector 429"/>
                <p:cNvCxnSpPr>
                  <a:stCxn id="435" idx="6"/>
                  <a:endCxn id="439" idx="2"/>
                </p:cNvCxnSpPr>
                <p:nvPr/>
              </p:nvCxnSpPr>
              <p:spPr>
                <a:xfrm>
                  <a:off x="6695631" y="5281895"/>
                  <a:ext cx="95207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32" name="Oval 431"/>
                <p:cNvSpPr/>
                <p:nvPr/>
              </p:nvSpPr>
              <p:spPr>
                <a:xfrm>
                  <a:off x="10375027" y="5085948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33" name="TextBox 432"/>
                    <p:cNvSpPr txBox="1"/>
                    <p:nvPr/>
                  </p:nvSpPr>
                  <p:spPr>
                    <a:xfrm>
                      <a:off x="10284732" y="5070833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+</m:t>
                            </m:r>
                            <m:r>
                              <a:rPr lang="he-IL" sz="20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∞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33" name="TextBox 432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10284732" y="5070833"/>
                      <a:ext cx="449757" cy="400110"/>
                    </a:xfrm>
                    <a:prstGeom prst="rect">
                      <a:avLst/>
                    </a:prstGeom>
                    <a:blipFill>
                      <a:blip r:embed="rId47"/>
                      <a:stretch>
                        <a:fillRect r="-25676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5" name="Straight Arrow Connector 414"/>
                <p:cNvCxnSpPr>
                  <a:stCxn id="481" idx="4"/>
                  <a:endCxn id="439" idx="0"/>
                </p:cNvCxnSpPr>
                <p:nvPr/>
              </p:nvCxnSpPr>
              <p:spPr>
                <a:xfrm>
                  <a:off x="7853237" y="4629105"/>
                  <a:ext cx="2178" cy="44757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6" name="Straight Arrow Connector 415"/>
                <p:cNvCxnSpPr>
                  <a:stCxn id="479" idx="4"/>
                </p:cNvCxnSpPr>
                <p:nvPr/>
              </p:nvCxnSpPr>
              <p:spPr>
                <a:xfrm>
                  <a:off x="10578925" y="4633307"/>
                  <a:ext cx="2076" cy="44675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61" name="Group 560"/>
              <p:cNvGrpSpPr/>
              <p:nvPr/>
            </p:nvGrpSpPr>
            <p:grpSpPr>
              <a:xfrm>
                <a:off x="1053616" y="3354509"/>
                <a:ext cx="4611911" cy="2958916"/>
                <a:chOff x="1401554" y="3354509"/>
                <a:chExt cx="4611911" cy="2958916"/>
              </a:xfrm>
            </p:grpSpPr>
            <p:grpSp>
              <p:nvGrpSpPr>
                <p:cNvPr id="525" name="Group 524"/>
                <p:cNvGrpSpPr/>
                <p:nvPr/>
              </p:nvGrpSpPr>
              <p:grpSpPr>
                <a:xfrm>
                  <a:off x="2155664" y="590298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56" name="Group 555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58" name="Oval 557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9" name="TextBox 558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i="1" dirty="0" smtClean="0">
                                    <a:latin typeface="Cambria Math" panose="02040503050406030204" pitchFamily="18" charset="0"/>
                                  </a:rPr>
                                  <m:t>12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59" name="TextBox 558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48"/>
                          <a:stretch>
                            <a:fillRect r="-1351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57" name="Straight Arrow Connector 556"/>
                  <p:cNvCxnSpPr>
                    <a:stCxn id="558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6" name="Group 525"/>
                <p:cNvGrpSpPr/>
                <p:nvPr/>
              </p:nvGrpSpPr>
              <p:grpSpPr>
                <a:xfrm>
                  <a:off x="2836388" y="590298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52" name="Group 551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54" name="Oval 553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5" name="TextBox 554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17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55" name="TextBox 55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49"/>
                          <a:stretch>
                            <a:fillRect r="-2740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53" name="Straight Arrow Connector 552"/>
                  <p:cNvCxnSpPr>
                    <a:stCxn id="554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7" name="Group 526"/>
                <p:cNvGrpSpPr/>
                <p:nvPr/>
              </p:nvGrpSpPr>
              <p:grpSpPr>
                <a:xfrm>
                  <a:off x="3517112" y="590186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48" name="Group 547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50" name="Oval 549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51" name="TextBox 550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20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51" name="TextBox 550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50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49" name="Straight Arrow Connector 548"/>
                  <p:cNvCxnSpPr>
                    <a:stCxn id="550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8" name="Group 527"/>
                <p:cNvGrpSpPr/>
                <p:nvPr/>
              </p:nvGrpSpPr>
              <p:grpSpPr>
                <a:xfrm>
                  <a:off x="4197836" y="590186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44" name="Group 543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46" name="Oval 545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7" name="TextBox 546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25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47" name="TextBox 546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51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45" name="Straight Arrow Connector 544"/>
                  <p:cNvCxnSpPr>
                    <a:stCxn id="546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29" name="Group 528"/>
                <p:cNvGrpSpPr/>
                <p:nvPr/>
              </p:nvGrpSpPr>
              <p:grpSpPr>
                <a:xfrm>
                  <a:off x="4882984" y="5902987"/>
                  <a:ext cx="699551" cy="410438"/>
                  <a:chOff x="851449" y="2921990"/>
                  <a:chExt cx="699551" cy="410438"/>
                </a:xfrm>
              </p:grpSpPr>
              <p:grpSp>
                <p:nvGrpSpPr>
                  <p:cNvPr id="540" name="Group 539"/>
                  <p:cNvGrpSpPr/>
                  <p:nvPr/>
                </p:nvGrpSpPr>
                <p:grpSpPr>
                  <a:xfrm>
                    <a:off x="851449" y="2921990"/>
                    <a:ext cx="449757" cy="410438"/>
                    <a:chOff x="851449" y="2921990"/>
                    <a:chExt cx="449757" cy="410438"/>
                  </a:xfrm>
                </p:grpSpPr>
                <p:sp>
                  <p:nvSpPr>
                    <p:cNvPr id="542" name="Oval 541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43" name="TextBox 542"/>
                        <p:cNvSpPr txBox="1"/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31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43" name="TextBox 542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851449" y="2932318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52"/>
                          <a:stretch>
                            <a:fillRect r="-2703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41" name="Straight Arrow Connector 540"/>
                  <p:cNvCxnSpPr>
                    <a:stCxn id="542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grpSp>
              <p:nvGrpSpPr>
                <p:cNvPr id="536" name="Group 535"/>
                <p:cNvGrpSpPr/>
                <p:nvPr/>
              </p:nvGrpSpPr>
              <p:grpSpPr>
                <a:xfrm>
                  <a:off x="5563708" y="5902987"/>
                  <a:ext cx="449757" cy="410438"/>
                  <a:chOff x="851449" y="2921990"/>
                  <a:chExt cx="449757" cy="410438"/>
                </a:xfrm>
              </p:grpSpPr>
              <p:sp>
                <p:nvSpPr>
                  <p:cNvPr id="538" name="Oval 537"/>
                  <p:cNvSpPr/>
                  <p:nvPr/>
                </p:nvSpPr>
                <p:spPr>
                  <a:xfrm>
                    <a:off x="868619" y="2921990"/>
                    <a:ext cx="415418" cy="41043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39" name="TextBox 538"/>
                      <p:cNvSpPr txBox="1"/>
                      <p:nvPr/>
                    </p:nvSpPr>
                    <p:spPr>
                      <a:xfrm>
                        <a:off x="851449" y="2932318"/>
                        <a:ext cx="44975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</a:rPr>
                                <m:t>38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39" name="TextBox 53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851449" y="2932318"/>
                        <a:ext cx="449757" cy="400110"/>
                      </a:xfrm>
                      <a:prstGeom prst="rect">
                        <a:avLst/>
                      </a:prstGeom>
                      <a:blipFill>
                        <a:blip r:embed="rId53"/>
                        <a:stretch>
                          <a:fillRect r="-13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grpSp>
              <p:nvGrpSpPr>
                <p:cNvPr id="531" name="Group 530"/>
                <p:cNvGrpSpPr/>
                <p:nvPr/>
              </p:nvGrpSpPr>
              <p:grpSpPr>
                <a:xfrm>
                  <a:off x="1401554" y="5890449"/>
                  <a:ext cx="762695" cy="421856"/>
                  <a:chOff x="788305" y="2910572"/>
                  <a:chExt cx="762695" cy="421856"/>
                </a:xfrm>
              </p:grpSpPr>
              <p:grpSp>
                <p:nvGrpSpPr>
                  <p:cNvPr id="532" name="Group 531"/>
                  <p:cNvGrpSpPr/>
                  <p:nvPr/>
                </p:nvGrpSpPr>
                <p:grpSpPr>
                  <a:xfrm>
                    <a:off x="788305" y="2910572"/>
                    <a:ext cx="495732" cy="421856"/>
                    <a:chOff x="788305" y="2910572"/>
                    <a:chExt cx="495732" cy="421856"/>
                  </a:xfrm>
                </p:grpSpPr>
                <p:sp>
                  <p:nvSpPr>
                    <p:cNvPr id="534" name="Oval 533"/>
                    <p:cNvSpPr/>
                    <p:nvPr/>
                  </p:nvSpPr>
                  <p:spPr>
                    <a:xfrm>
                      <a:off x="868619" y="2921990"/>
                      <a:ext cx="415418" cy="410438"/>
                    </a:xfrm>
                    <a:prstGeom prst="ellipse">
                      <a:avLst/>
                    </a:prstGeom>
                    <a:noFill/>
                    <a:ln w="1905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mc:AlternateContent xmlns:mc="http://schemas.openxmlformats.org/markup-compatibility/2006" xmlns:a14="http://schemas.microsoft.com/office/drawing/2010/main">
                  <mc:Choice Requires="a14">
                    <p:sp>
                      <p:nvSpPr>
                        <p:cNvPr id="535" name="TextBox 534"/>
                        <p:cNvSpPr txBox="1"/>
                        <p:nvPr/>
                      </p:nvSpPr>
                      <p:spPr>
                        <a:xfrm>
                          <a:off x="788305" y="2910572"/>
                          <a:ext cx="449757" cy="400110"/>
                        </a:xfrm>
                        <a:prstGeom prst="rect">
                          <a:avLst/>
                        </a:prstGeom>
                        <a:noFill/>
                      </p:spPr>
                      <p:txBody>
                        <a:bodyPr wrap="square" rtlCol="0">
                          <a:spAutoFit/>
                        </a:bodyPr>
                        <a:lstStyle/>
                        <a:p>
                          <a:pPr/>
                          <a14:m>
                            <m:oMathPara xmlns:m="http://schemas.openxmlformats.org/officeDocument/2006/math">
                              <m:oMathParaPr>
                                <m:jc m:val="center"/>
                              </m:oMathParaPr>
                              <m:oMath xmlns:m="http://schemas.openxmlformats.org/officeDocument/2006/math"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</a:rPr>
                                  <m:t>−</m:t>
                                </m:r>
                                <m:r>
                                  <a:rPr lang="he-IL" sz="2000" b="0" i="1" dirty="0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∞</m:t>
                                </m:r>
                              </m:oMath>
                            </m:oMathPara>
                          </a14:m>
                          <a:endParaRPr lang="en-US" sz="2000" dirty="0"/>
                        </a:p>
                      </p:txBody>
                    </p:sp>
                  </mc:Choice>
                  <mc:Fallback xmlns="">
                    <p:sp>
                      <p:nvSpPr>
                        <p:cNvPr id="535" name="TextBox 534"/>
                        <p:cNvSpPr txBox="1">
                          <a:spLocks noRot="1" noChangeAspect="1" noMove="1" noResize="1" noEditPoints="1" noAdjustHandles="1" noChangeArrowheads="1" noChangeShapeType="1" noTextEdit="1"/>
                        </p:cNvSpPr>
                        <p:nvPr/>
                      </p:nvSpPr>
                      <p:spPr>
                        <a:xfrm>
                          <a:off x="788305" y="2910572"/>
                          <a:ext cx="449757" cy="400110"/>
                        </a:xfrm>
                        <a:prstGeom prst="rect">
                          <a:avLst/>
                        </a:prstGeom>
                        <a:blipFill>
                          <a:blip r:embed="rId54"/>
                          <a:stretch>
                            <a:fillRect r="-25676"/>
                          </a:stretch>
                        </a:blipFill>
                      </p:spPr>
                      <p:txBody>
                        <a:bodyPr/>
                        <a:lstStyle/>
                        <a:p>
                          <a:r>
                            <a:rPr lang="en-US">
                              <a:noFill/>
                            </a:rPr>
                            <a:t> </a:t>
                          </a:r>
                        </a:p>
                      </p:txBody>
                    </p:sp>
                  </mc:Fallback>
                </mc:AlternateContent>
              </p:grpSp>
              <p:cxnSp>
                <p:nvCxnSpPr>
                  <p:cNvPr id="533" name="Straight Arrow Connector 532"/>
                  <p:cNvCxnSpPr>
                    <a:stCxn id="534" idx="6"/>
                  </p:cNvCxnSpPr>
                  <p:nvPr/>
                </p:nvCxnSpPr>
                <p:spPr>
                  <a:xfrm>
                    <a:off x="1284037" y="3127209"/>
                    <a:ext cx="266963" cy="0"/>
                  </a:xfrm>
                  <a:prstGeom prst="straightConnector1">
                    <a:avLst/>
                  </a:prstGeom>
                  <a:ln w="19050">
                    <a:solidFill>
                      <a:schemeClr val="tx1"/>
                    </a:solidFill>
                    <a:headEnd type="none" w="med" len="med"/>
                    <a:tailEnd type="arrow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cxnSp>
              <p:nvCxnSpPr>
                <p:cNvPr id="400" name="Straight Arrow Connector 399"/>
                <p:cNvCxnSpPr>
                  <a:stCxn id="442" idx="4"/>
                  <a:endCxn id="534" idx="0"/>
                </p:cNvCxnSpPr>
                <p:nvPr/>
              </p:nvCxnSpPr>
              <p:spPr>
                <a:xfrm flipH="1">
                  <a:off x="1689577" y="5468723"/>
                  <a:ext cx="4695" cy="4331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1" name="Straight Arrow Connector 400"/>
                <p:cNvCxnSpPr>
                  <a:stCxn id="449" idx="2"/>
                  <a:endCxn id="559" idx="0"/>
                </p:cNvCxnSpPr>
                <p:nvPr/>
              </p:nvCxnSpPr>
              <p:spPr>
                <a:xfrm flipH="1">
                  <a:off x="2380543" y="5473618"/>
                  <a:ext cx="625" cy="43969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2" name="Straight Arrow Connector 401"/>
                <p:cNvCxnSpPr>
                  <a:stCxn id="447" idx="4"/>
                  <a:endCxn id="550" idx="0"/>
                </p:cNvCxnSpPr>
                <p:nvPr/>
              </p:nvCxnSpPr>
              <p:spPr>
                <a:xfrm flipH="1">
                  <a:off x="3741991" y="5478444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03" name="Straight Arrow Connector 402"/>
                <p:cNvCxnSpPr/>
                <p:nvPr/>
              </p:nvCxnSpPr>
              <p:spPr>
                <a:xfrm flipH="1">
                  <a:off x="5112490" y="5477053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86" name="Group 485"/>
                <p:cNvGrpSpPr/>
                <p:nvPr/>
              </p:nvGrpSpPr>
              <p:grpSpPr>
                <a:xfrm>
                  <a:off x="1408197" y="4194047"/>
                  <a:ext cx="500427" cy="410438"/>
                  <a:chOff x="783610" y="2921990"/>
                  <a:chExt cx="500427" cy="410438"/>
                </a:xfrm>
              </p:grpSpPr>
              <p:sp>
                <p:nvSpPr>
                  <p:cNvPr id="488" name="Oval 487"/>
                  <p:cNvSpPr/>
                  <p:nvPr/>
                </p:nvSpPr>
                <p:spPr>
                  <a:xfrm>
                    <a:off x="868619" y="2921990"/>
                    <a:ext cx="415418" cy="41043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89" name="TextBox 488"/>
                      <p:cNvSpPr txBox="1"/>
                      <p:nvPr/>
                    </p:nvSpPr>
                    <p:spPr>
                      <a:xfrm>
                        <a:off x="783610" y="2921990"/>
                        <a:ext cx="44975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489" name="TextBox 488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3610" y="2921990"/>
                        <a:ext cx="449757" cy="400110"/>
                      </a:xfrm>
                      <a:prstGeom prst="rect">
                        <a:avLst/>
                      </a:prstGeom>
                      <a:blipFill>
                        <a:blip r:embed="rId55"/>
                        <a:stretch>
                          <a:fillRect r="-256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87" name="Straight Arrow Connector 486"/>
                <p:cNvCxnSpPr>
                  <a:stCxn id="488" idx="6"/>
                </p:cNvCxnSpPr>
                <p:nvPr/>
              </p:nvCxnSpPr>
              <p:spPr>
                <a:xfrm>
                  <a:off x="1908624" y="4399266"/>
                  <a:ext cx="2669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84" name="Oval 483"/>
                <p:cNvSpPr/>
                <p:nvPr/>
              </p:nvSpPr>
              <p:spPr>
                <a:xfrm>
                  <a:off x="2176904" y="4194616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5" name="TextBox 484"/>
                    <p:cNvSpPr txBox="1"/>
                    <p:nvPr/>
                  </p:nvSpPr>
                  <p:spPr>
                    <a:xfrm>
                      <a:off x="2147152" y="4192462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85" name="TextBox 484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47152" y="4192462"/>
                      <a:ext cx="449757" cy="400110"/>
                    </a:xfrm>
                    <a:prstGeom prst="rect">
                      <a:avLst/>
                    </a:prstGeom>
                    <a:blipFill>
                      <a:blip r:embed="rId56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82" name="TextBox 481"/>
                    <p:cNvSpPr txBox="1"/>
                    <p:nvPr/>
                  </p:nvSpPr>
                  <p:spPr>
                    <a:xfrm>
                      <a:off x="4892001" y="4230354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82" name="TextBox 48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92001" y="4230354"/>
                      <a:ext cx="449757" cy="400110"/>
                    </a:xfrm>
                    <a:prstGeom prst="rect">
                      <a:avLst/>
                    </a:prstGeom>
                    <a:blipFill>
                      <a:blip r:embed="rId57"/>
                      <a:stretch>
                        <a:fillRect r="-27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83" name="Oval 482"/>
                <p:cNvSpPr/>
                <p:nvPr/>
              </p:nvSpPr>
              <p:spPr>
                <a:xfrm>
                  <a:off x="4911240" y="4212816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66" name="Straight Arrow Connector 465"/>
                <p:cNvCxnSpPr/>
                <p:nvPr/>
              </p:nvCxnSpPr>
              <p:spPr>
                <a:xfrm flipH="1">
                  <a:off x="1697395" y="3775275"/>
                  <a:ext cx="4695" cy="4331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67" name="Straight Arrow Connector 466"/>
                <p:cNvCxnSpPr/>
                <p:nvPr/>
              </p:nvCxnSpPr>
              <p:spPr>
                <a:xfrm flipH="1">
                  <a:off x="2376660" y="3775275"/>
                  <a:ext cx="4695" cy="433144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462" name="Group 461"/>
                <p:cNvGrpSpPr/>
                <p:nvPr/>
              </p:nvGrpSpPr>
              <p:grpSpPr>
                <a:xfrm>
                  <a:off x="1404961" y="3354509"/>
                  <a:ext cx="500427" cy="410438"/>
                  <a:chOff x="783610" y="2921990"/>
                  <a:chExt cx="500427" cy="410438"/>
                </a:xfrm>
              </p:grpSpPr>
              <p:sp>
                <p:nvSpPr>
                  <p:cNvPr id="464" name="Oval 463"/>
                  <p:cNvSpPr/>
                  <p:nvPr/>
                </p:nvSpPr>
                <p:spPr>
                  <a:xfrm>
                    <a:off x="868619" y="2921990"/>
                    <a:ext cx="415418" cy="41043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65" name="TextBox 464"/>
                      <p:cNvSpPr txBox="1"/>
                      <p:nvPr/>
                    </p:nvSpPr>
                    <p:spPr>
                      <a:xfrm>
                        <a:off x="783610" y="2921990"/>
                        <a:ext cx="44975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465" name="TextBox 46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3610" y="2921990"/>
                        <a:ext cx="449757" cy="400110"/>
                      </a:xfrm>
                      <a:prstGeom prst="rect">
                        <a:avLst/>
                      </a:prstGeom>
                      <a:blipFill>
                        <a:blip r:embed="rId58"/>
                        <a:stretch>
                          <a:fillRect r="-27397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63" name="Straight Arrow Connector 462"/>
                <p:cNvCxnSpPr>
                  <a:stCxn id="464" idx="6"/>
                </p:cNvCxnSpPr>
                <p:nvPr/>
              </p:nvCxnSpPr>
              <p:spPr>
                <a:xfrm>
                  <a:off x="1905388" y="3559728"/>
                  <a:ext cx="2669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460" name="Oval 459"/>
                <p:cNvSpPr/>
                <p:nvPr/>
              </p:nvSpPr>
              <p:spPr>
                <a:xfrm>
                  <a:off x="2173668" y="3355078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61" name="TextBox 460"/>
                    <p:cNvSpPr txBox="1"/>
                    <p:nvPr/>
                  </p:nvSpPr>
                  <p:spPr>
                    <a:xfrm>
                      <a:off x="2152428" y="3369181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61" name="TextBox 460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2428" y="3369181"/>
                      <a:ext cx="449757" cy="400110"/>
                    </a:xfrm>
                    <a:prstGeom prst="rect">
                      <a:avLst/>
                    </a:prstGeom>
                    <a:blipFill>
                      <a:blip r:embed="rId59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8" name="Oval 447"/>
                <p:cNvSpPr/>
                <p:nvPr/>
              </p:nvSpPr>
              <p:spPr>
                <a:xfrm>
                  <a:off x="2177529" y="5059405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9" name="TextBox 448"/>
                    <p:cNvSpPr txBox="1"/>
                    <p:nvPr/>
                  </p:nvSpPr>
                  <p:spPr>
                    <a:xfrm>
                      <a:off x="2156289" y="5073508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i="1" dirty="0" smtClean="0">
                                <a:latin typeface="Cambria Math" panose="02040503050406030204" pitchFamily="18" charset="0"/>
                              </a:rPr>
                              <m:t>12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49" name="TextBox 448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2156289" y="5073508"/>
                      <a:ext cx="449757" cy="400110"/>
                    </a:xfrm>
                    <a:prstGeom prst="rect">
                      <a:avLst/>
                    </a:prstGeom>
                    <a:blipFill>
                      <a:blip r:embed="rId60"/>
                      <a:stretch>
                        <a:fillRect r="-13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cxnSp>
              <p:nvCxnSpPr>
                <p:cNvPr id="419" name="Straight Arrow Connector 418"/>
                <p:cNvCxnSpPr>
                  <a:stCxn id="448" idx="6"/>
                  <a:endCxn id="447" idx="2"/>
                </p:cNvCxnSpPr>
                <p:nvPr/>
              </p:nvCxnSpPr>
              <p:spPr>
                <a:xfrm>
                  <a:off x="2592947" y="5264624"/>
                  <a:ext cx="941672" cy="8601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6" name="TextBox 445"/>
                    <p:cNvSpPr txBox="1"/>
                    <p:nvPr/>
                  </p:nvSpPr>
                  <p:spPr>
                    <a:xfrm>
                      <a:off x="3514057" y="5066143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20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46" name="TextBox 44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3514057" y="5066143"/>
                      <a:ext cx="449757" cy="400110"/>
                    </a:xfrm>
                    <a:prstGeom prst="rect">
                      <a:avLst/>
                    </a:prstGeom>
                    <a:blipFill>
                      <a:blip r:embed="rId61"/>
                      <a:stretch>
                        <a:fillRect r="-274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7" name="Oval 446"/>
                <p:cNvSpPr/>
                <p:nvPr/>
              </p:nvSpPr>
              <p:spPr>
                <a:xfrm>
                  <a:off x="3534619" y="5068006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cxnSp>
              <p:nvCxnSpPr>
                <p:cNvPr id="421" name="Straight Arrow Connector 420"/>
                <p:cNvCxnSpPr>
                  <a:stCxn id="447" idx="6"/>
                  <a:endCxn id="445" idx="2"/>
                </p:cNvCxnSpPr>
                <p:nvPr/>
              </p:nvCxnSpPr>
              <p:spPr>
                <a:xfrm>
                  <a:off x="3950037" y="5273225"/>
                  <a:ext cx="954744" cy="1727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444" name="TextBox 443"/>
                    <p:cNvSpPr txBox="1"/>
                    <p:nvPr/>
                  </p:nvSpPr>
                  <p:spPr>
                    <a:xfrm>
                      <a:off x="4887679" y="5069733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444" name="TextBox 44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4887679" y="5069733"/>
                      <a:ext cx="449757" cy="400110"/>
                    </a:xfrm>
                    <a:prstGeom prst="rect">
                      <a:avLst/>
                    </a:prstGeom>
                    <a:blipFill>
                      <a:blip r:embed="rId62"/>
                      <a:stretch>
                        <a:fillRect r="-1351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  <p:sp>
              <p:nvSpPr>
                <p:cNvPr id="445" name="Oval 444"/>
                <p:cNvSpPr/>
                <p:nvPr/>
              </p:nvSpPr>
              <p:spPr>
                <a:xfrm>
                  <a:off x="4904781" y="5069733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grpSp>
              <p:nvGrpSpPr>
                <p:cNvPr id="440" name="Group 439"/>
                <p:cNvGrpSpPr/>
                <p:nvPr/>
              </p:nvGrpSpPr>
              <p:grpSpPr>
                <a:xfrm>
                  <a:off x="1401554" y="5058285"/>
                  <a:ext cx="500427" cy="410438"/>
                  <a:chOff x="783610" y="2921990"/>
                  <a:chExt cx="500427" cy="410438"/>
                </a:xfrm>
              </p:grpSpPr>
              <p:sp>
                <p:nvSpPr>
                  <p:cNvPr id="442" name="Oval 441"/>
                  <p:cNvSpPr/>
                  <p:nvPr/>
                </p:nvSpPr>
                <p:spPr>
                  <a:xfrm>
                    <a:off x="868619" y="2921990"/>
                    <a:ext cx="415418" cy="41043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443" name="TextBox 442"/>
                      <p:cNvSpPr txBox="1"/>
                      <p:nvPr/>
                    </p:nvSpPr>
                    <p:spPr>
                      <a:xfrm>
                        <a:off x="783610" y="2921990"/>
                        <a:ext cx="44975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∞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443" name="TextBox 442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783610" y="2921990"/>
                        <a:ext cx="449757" cy="400110"/>
                      </a:xfrm>
                      <a:prstGeom prst="rect">
                        <a:avLst/>
                      </a:prstGeom>
                      <a:blipFill>
                        <a:blip r:embed="rId63"/>
                        <a:stretch>
                          <a:fillRect r="-25676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</p:grpSp>
            <p:cxnSp>
              <p:nvCxnSpPr>
                <p:cNvPr id="441" name="Straight Arrow Connector 440"/>
                <p:cNvCxnSpPr>
                  <a:stCxn id="442" idx="6"/>
                </p:cNvCxnSpPr>
                <p:nvPr/>
              </p:nvCxnSpPr>
              <p:spPr>
                <a:xfrm>
                  <a:off x="1901981" y="5263504"/>
                  <a:ext cx="2669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3" name="Straight Arrow Connector 412"/>
                <p:cNvCxnSpPr>
                  <a:endCxn id="449" idx="0"/>
                </p:cNvCxnSpPr>
                <p:nvPr/>
              </p:nvCxnSpPr>
              <p:spPr>
                <a:xfrm flipH="1">
                  <a:off x="2381168" y="4614813"/>
                  <a:ext cx="835" cy="4586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4" name="Straight Arrow Connector 413"/>
                <p:cNvCxnSpPr>
                  <a:endCxn id="444" idx="0"/>
                </p:cNvCxnSpPr>
                <p:nvPr/>
              </p:nvCxnSpPr>
              <p:spPr>
                <a:xfrm flipH="1">
                  <a:off x="5112558" y="4631425"/>
                  <a:ext cx="684" cy="438308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17" name="Straight Arrow Connector 416"/>
                <p:cNvCxnSpPr/>
                <p:nvPr/>
              </p:nvCxnSpPr>
              <p:spPr>
                <a:xfrm flipH="1">
                  <a:off x="1690960" y="4607448"/>
                  <a:ext cx="835" cy="458695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68" name="Straight Arrow Connector 567"/>
              <p:cNvCxnSpPr>
                <a:stCxn id="565" idx="6"/>
              </p:cNvCxnSpPr>
              <p:nvPr/>
            </p:nvCxnSpPr>
            <p:spPr>
              <a:xfrm>
                <a:off x="6337415" y="6103108"/>
                <a:ext cx="274671" cy="2697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75" name="Straight Arrow Connector 574"/>
              <p:cNvCxnSpPr>
                <a:stCxn id="573" idx="6"/>
                <a:endCxn id="435" idx="2"/>
              </p:cNvCxnSpPr>
              <p:nvPr/>
            </p:nvCxnSpPr>
            <p:spPr>
              <a:xfrm flipV="1">
                <a:off x="6335750" y="5277706"/>
                <a:ext cx="294564" cy="4272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8" name="Rectangle 587"/>
              <p:cNvSpPr/>
              <p:nvPr/>
            </p:nvSpPr>
            <p:spPr>
              <a:xfrm>
                <a:off x="836416" y="3162200"/>
                <a:ext cx="10515600" cy="3329999"/>
              </a:xfrm>
              <a:prstGeom prst="rect">
                <a:avLst/>
              </a:prstGeom>
              <a:noFill/>
              <a:ln w="19050">
                <a:solidFill>
                  <a:schemeClr val="bg1">
                    <a:lumMod val="6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589" name="Straight Arrow Connector 588"/>
              <p:cNvCxnSpPr>
                <a:stCxn id="586" idx="6"/>
                <a:endCxn id="480" idx="1"/>
              </p:cNvCxnSpPr>
              <p:nvPr/>
            </p:nvCxnSpPr>
            <p:spPr>
              <a:xfrm>
                <a:off x="6334226" y="4428452"/>
                <a:ext cx="1651003" cy="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92" name="Straight Arrow Connector 591"/>
              <p:cNvCxnSpPr>
                <a:stCxn id="484" idx="6"/>
              </p:cNvCxnSpPr>
              <p:nvPr/>
            </p:nvCxnSpPr>
            <p:spPr>
              <a:xfrm flipV="1">
                <a:off x="2244384" y="4396546"/>
                <a:ext cx="2312051" cy="328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grpSp>
            <p:nvGrpSpPr>
              <p:cNvPr id="642" name="Group 641"/>
              <p:cNvGrpSpPr/>
              <p:nvPr/>
            </p:nvGrpSpPr>
            <p:grpSpPr>
              <a:xfrm>
                <a:off x="1143347" y="3354646"/>
                <a:ext cx="4495299" cy="2960249"/>
                <a:chOff x="1508507" y="244417"/>
                <a:chExt cx="4495299" cy="2960249"/>
              </a:xfrm>
            </p:grpSpPr>
            <p:grpSp>
              <p:nvGrpSpPr>
                <p:cNvPr id="643" name="Group 642"/>
                <p:cNvGrpSpPr/>
                <p:nvPr/>
              </p:nvGrpSpPr>
              <p:grpSpPr>
                <a:xfrm>
                  <a:off x="1508507" y="244417"/>
                  <a:ext cx="4495299" cy="2960249"/>
                  <a:chOff x="1492185" y="239804"/>
                  <a:chExt cx="4495299" cy="2960249"/>
                </a:xfrm>
              </p:grpSpPr>
              <p:sp>
                <p:nvSpPr>
                  <p:cNvPr id="650" name="Oval 649"/>
                  <p:cNvSpPr/>
                  <p:nvPr/>
                </p:nvSpPr>
                <p:spPr>
                  <a:xfrm>
                    <a:off x="1492185" y="239804"/>
                    <a:ext cx="415418" cy="410438"/>
                  </a:xfrm>
                  <a:prstGeom prst="ellipse">
                    <a:avLst/>
                  </a:prstGeom>
                  <a:solidFill>
                    <a:srgbClr val="FF00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1" name="Oval 650"/>
                  <p:cNvSpPr/>
                  <p:nvPr/>
                </p:nvSpPr>
                <p:spPr>
                  <a:xfrm>
                    <a:off x="2175812" y="243606"/>
                    <a:ext cx="415418" cy="410438"/>
                  </a:xfrm>
                  <a:prstGeom prst="ellipse">
                    <a:avLst/>
                  </a:prstGeom>
                  <a:solidFill>
                    <a:srgbClr val="FF00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2" name="Oval 651"/>
                  <p:cNvSpPr/>
                  <p:nvPr/>
                </p:nvSpPr>
                <p:spPr>
                  <a:xfrm>
                    <a:off x="2179528" y="1077931"/>
                    <a:ext cx="415418" cy="410438"/>
                  </a:xfrm>
                  <a:prstGeom prst="ellipse">
                    <a:avLst/>
                  </a:prstGeom>
                  <a:solidFill>
                    <a:srgbClr val="FF00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3" name="Oval 652"/>
                  <p:cNvSpPr/>
                  <p:nvPr/>
                </p:nvSpPr>
                <p:spPr>
                  <a:xfrm>
                    <a:off x="4908384" y="1104549"/>
                    <a:ext cx="415418" cy="410438"/>
                  </a:xfrm>
                  <a:prstGeom prst="ellipse">
                    <a:avLst/>
                  </a:prstGeom>
                  <a:solidFill>
                    <a:srgbClr val="FF00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4" name="Oval 653"/>
                  <p:cNvSpPr/>
                  <p:nvPr/>
                </p:nvSpPr>
                <p:spPr>
                  <a:xfrm>
                    <a:off x="4908384" y="1954711"/>
                    <a:ext cx="415418" cy="410438"/>
                  </a:xfrm>
                  <a:prstGeom prst="ellipse">
                    <a:avLst/>
                  </a:prstGeom>
                  <a:solidFill>
                    <a:srgbClr val="FF00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5" name="Oval 654"/>
                  <p:cNvSpPr/>
                  <p:nvPr/>
                </p:nvSpPr>
                <p:spPr>
                  <a:xfrm>
                    <a:off x="4908384" y="2782978"/>
                    <a:ext cx="415418" cy="410438"/>
                  </a:xfrm>
                  <a:prstGeom prst="ellipse">
                    <a:avLst/>
                  </a:prstGeom>
                  <a:solidFill>
                    <a:srgbClr val="FF00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6" name="Oval 655"/>
                  <p:cNvSpPr/>
                  <p:nvPr/>
                </p:nvSpPr>
                <p:spPr>
                  <a:xfrm>
                    <a:off x="5572066" y="2789615"/>
                    <a:ext cx="415418" cy="410438"/>
                  </a:xfrm>
                  <a:prstGeom prst="ellipse">
                    <a:avLst/>
                  </a:prstGeom>
                  <a:solidFill>
                    <a:srgbClr val="FF00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644" name="Straight Connector 643"/>
                <p:cNvCxnSpPr/>
                <p:nvPr/>
              </p:nvCxnSpPr>
              <p:spPr>
                <a:xfrm>
                  <a:off x="1908332" y="443557"/>
                  <a:ext cx="289966" cy="0"/>
                </a:xfrm>
                <a:prstGeom prst="line">
                  <a:avLst/>
                </a:prstGeom>
                <a:ln w="57150">
                  <a:solidFill>
                    <a:srgbClr val="FF0000">
                      <a:alpha val="5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5" name="Straight Connector 644"/>
                <p:cNvCxnSpPr/>
                <p:nvPr/>
              </p:nvCxnSpPr>
              <p:spPr>
                <a:xfrm>
                  <a:off x="2613261" y="1294827"/>
                  <a:ext cx="2304115" cy="0"/>
                </a:xfrm>
                <a:prstGeom prst="line">
                  <a:avLst/>
                </a:prstGeom>
                <a:ln w="57150">
                  <a:solidFill>
                    <a:srgbClr val="FF0000">
                      <a:alpha val="50196"/>
                    </a:srgbClr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6" name="Straight Arrow Connector 645"/>
                <p:cNvCxnSpPr/>
                <p:nvPr/>
              </p:nvCxnSpPr>
              <p:spPr>
                <a:xfrm flipH="1">
                  <a:off x="2387266" y="650838"/>
                  <a:ext cx="4695" cy="433144"/>
                </a:xfrm>
                <a:prstGeom prst="straightConnector1">
                  <a:avLst/>
                </a:prstGeom>
                <a:ln w="57150">
                  <a:solidFill>
                    <a:srgbClr val="FF0000">
                      <a:alpha val="50196"/>
                    </a:srgb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7" name="Straight Arrow Connector 646"/>
                <p:cNvCxnSpPr/>
                <p:nvPr/>
              </p:nvCxnSpPr>
              <p:spPr>
                <a:xfrm flipH="1">
                  <a:off x="5122194" y="1505759"/>
                  <a:ext cx="4695" cy="433144"/>
                </a:xfrm>
                <a:prstGeom prst="straightConnector1">
                  <a:avLst/>
                </a:prstGeom>
                <a:ln w="57150">
                  <a:solidFill>
                    <a:srgbClr val="FF0000">
                      <a:alpha val="50196"/>
                    </a:srgb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8" name="Straight Arrow Connector 647"/>
                <p:cNvCxnSpPr/>
                <p:nvPr/>
              </p:nvCxnSpPr>
              <p:spPr>
                <a:xfrm flipH="1">
                  <a:off x="5126436" y="2359284"/>
                  <a:ext cx="4695" cy="433144"/>
                </a:xfrm>
                <a:prstGeom prst="straightConnector1">
                  <a:avLst/>
                </a:prstGeom>
                <a:ln w="57150">
                  <a:solidFill>
                    <a:srgbClr val="FF0000">
                      <a:alpha val="50196"/>
                    </a:srgb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9" name="Straight Arrow Connector 648"/>
                <p:cNvCxnSpPr/>
                <p:nvPr/>
              </p:nvCxnSpPr>
              <p:spPr>
                <a:xfrm flipH="1" flipV="1">
                  <a:off x="5293552" y="2996307"/>
                  <a:ext cx="344920" cy="1960"/>
                </a:xfrm>
                <a:prstGeom prst="straightConnector1">
                  <a:avLst/>
                </a:prstGeom>
                <a:ln w="57150">
                  <a:solidFill>
                    <a:srgbClr val="FF0000">
                      <a:alpha val="50196"/>
                    </a:srgbClr>
                  </a:solidFill>
                  <a:headEnd type="none" w="med" len="med"/>
                  <a:tailEnd type="none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665" name="Group 664"/>
              <p:cNvGrpSpPr/>
              <p:nvPr/>
            </p:nvGrpSpPr>
            <p:grpSpPr>
              <a:xfrm>
                <a:off x="4977196" y="4213575"/>
                <a:ext cx="1368401" cy="2105080"/>
                <a:chOff x="4977196" y="4213575"/>
                <a:chExt cx="1368401" cy="2105080"/>
              </a:xfrm>
            </p:grpSpPr>
            <p:cxnSp>
              <p:nvCxnSpPr>
                <p:cNvPr id="574" name="Straight Arrow Connector 573"/>
                <p:cNvCxnSpPr/>
                <p:nvPr/>
              </p:nvCxnSpPr>
              <p:spPr>
                <a:xfrm>
                  <a:off x="4978720" y="5271432"/>
                  <a:ext cx="95207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7" name="Straight Arrow Connector 586"/>
                <p:cNvCxnSpPr/>
                <p:nvPr/>
              </p:nvCxnSpPr>
              <p:spPr>
                <a:xfrm>
                  <a:off x="4977196" y="4417906"/>
                  <a:ext cx="952075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66" name="Group 565"/>
                <p:cNvGrpSpPr/>
                <p:nvPr/>
              </p:nvGrpSpPr>
              <p:grpSpPr>
                <a:xfrm>
                  <a:off x="5895840" y="5890449"/>
                  <a:ext cx="449757" cy="417878"/>
                  <a:chOff x="5869440" y="5096276"/>
                  <a:chExt cx="449757" cy="417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64" name="TextBox 563"/>
                      <p:cNvSpPr txBox="1"/>
                      <p:nvPr/>
                    </p:nvSpPr>
                    <p:spPr>
                      <a:xfrm>
                        <a:off x="5869440" y="5096276"/>
                        <a:ext cx="44975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64" name="TextBox 563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9440" y="5096276"/>
                        <a:ext cx="449757" cy="400110"/>
                      </a:xfrm>
                      <a:prstGeom prst="rect">
                        <a:avLst/>
                      </a:prstGeom>
                      <a:blipFill>
                        <a:blip r:embed="rId64"/>
                        <a:stretch>
                          <a:fillRect r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65" name="Oval 564"/>
                  <p:cNvSpPr/>
                  <p:nvPr/>
                </p:nvSpPr>
                <p:spPr>
                  <a:xfrm>
                    <a:off x="5895597" y="5103716"/>
                    <a:ext cx="415418" cy="41043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67" name="Straight Arrow Connector 566"/>
                <p:cNvCxnSpPr/>
                <p:nvPr/>
              </p:nvCxnSpPr>
              <p:spPr>
                <a:xfrm>
                  <a:off x="5648358" y="6109780"/>
                  <a:ext cx="266963" cy="0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0" name="Straight Arrow Connector 569"/>
                <p:cNvCxnSpPr/>
                <p:nvPr/>
              </p:nvCxnSpPr>
              <p:spPr>
                <a:xfrm flipH="1">
                  <a:off x="6121118" y="5496386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71" name="Group 570"/>
                <p:cNvGrpSpPr/>
                <p:nvPr/>
              </p:nvGrpSpPr>
              <p:grpSpPr>
                <a:xfrm>
                  <a:off x="5894175" y="5069319"/>
                  <a:ext cx="449757" cy="417878"/>
                  <a:chOff x="5869440" y="5096276"/>
                  <a:chExt cx="449757" cy="417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72" name="TextBox 571"/>
                      <p:cNvSpPr txBox="1"/>
                      <p:nvPr/>
                    </p:nvSpPr>
                    <p:spPr>
                      <a:xfrm>
                        <a:off x="5869440" y="5096276"/>
                        <a:ext cx="44975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72" name="TextBox 571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9440" y="5096276"/>
                        <a:ext cx="449757" cy="400110"/>
                      </a:xfrm>
                      <a:prstGeom prst="rect">
                        <a:avLst/>
                      </a:prstGeom>
                      <a:blipFill>
                        <a:blip r:embed="rId65"/>
                        <a:stretch>
                          <a:fillRect r="-2703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73" name="Oval 572"/>
                  <p:cNvSpPr/>
                  <p:nvPr/>
                </p:nvSpPr>
                <p:spPr>
                  <a:xfrm>
                    <a:off x="5895597" y="5103716"/>
                    <a:ext cx="415418" cy="41043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583" name="Straight Arrow Connector 582"/>
                <p:cNvCxnSpPr/>
                <p:nvPr/>
              </p:nvCxnSpPr>
              <p:spPr>
                <a:xfrm flipH="1">
                  <a:off x="6119594" y="4642860"/>
                  <a:ext cx="337" cy="423423"/>
                </a:xfrm>
                <a:prstGeom prst="straightConnector1">
                  <a:avLst/>
                </a:prstGeom>
                <a:ln w="19050">
                  <a:solidFill>
                    <a:schemeClr val="tx1"/>
                  </a:solidFill>
                  <a:headEnd type="none" w="med" len="med"/>
                  <a:tailEnd type="arrow" w="med" len="med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grpSp>
              <p:nvGrpSpPr>
                <p:cNvPr id="584" name="Group 583"/>
                <p:cNvGrpSpPr/>
                <p:nvPr/>
              </p:nvGrpSpPr>
              <p:grpSpPr>
                <a:xfrm>
                  <a:off x="5892651" y="4215793"/>
                  <a:ext cx="449757" cy="417878"/>
                  <a:chOff x="5869440" y="5096276"/>
                  <a:chExt cx="449757" cy="417878"/>
                </a:xfrm>
              </p:grpSpPr>
              <mc:AlternateContent xmlns:mc="http://schemas.openxmlformats.org/markup-compatibility/2006" xmlns:a14="http://schemas.microsoft.com/office/drawing/2010/main">
                <mc:Choice Requires="a14">
                  <p:sp>
                    <p:nvSpPr>
                      <p:cNvPr id="585" name="TextBox 584"/>
                      <p:cNvSpPr txBox="1"/>
                      <p:nvPr/>
                    </p:nvSpPr>
                    <p:spPr>
                      <a:xfrm>
                        <a:off x="5869440" y="5096276"/>
                        <a:ext cx="449757" cy="400110"/>
                      </a:xfrm>
                      <a:prstGeom prst="rect">
                        <a:avLst/>
                      </a:prstGeom>
                      <a:noFill/>
                    </p:spPr>
                    <p:txBody>
                      <a:bodyPr wrap="square" rtlCol="0">
                        <a:spAutoFit/>
                      </a:bodyPr>
                      <a:lstStyle/>
                      <a:p>
                        <a:pPr/>
                        <a14:m>
                          <m:oMathPara xmlns:m="http://schemas.openxmlformats.org/officeDocument/2006/math">
                            <m:oMathParaPr>
                              <m:jc m:val="center"/>
                            </m:oMathParaPr>
                            <m:oMath xmlns:m="http://schemas.openxmlformats.org/officeDocument/2006/math">
                              <m:r>
                                <a:rPr lang="he-IL" sz="2000" b="0" i="1" dirty="0" smtClean="0">
                                  <a:latin typeface="Cambria Math" panose="02040503050406030204" pitchFamily="18" charset="0"/>
                                </a:rPr>
                                <m:t>39</m:t>
                              </m:r>
                            </m:oMath>
                          </m:oMathPara>
                        </a14:m>
                        <a:endParaRPr lang="en-US" sz="2000" dirty="0"/>
                      </a:p>
                    </p:txBody>
                  </p:sp>
                </mc:Choice>
                <mc:Fallback xmlns="">
                  <p:sp>
                    <p:nvSpPr>
                      <p:cNvPr id="585" name="TextBox 584"/>
                      <p:cNvSpPr txBox="1">
                        <a:spLocks noRot="1" noChangeAspect="1" noMove="1" noResize="1" noEditPoints="1" noAdjustHandles="1" noChangeArrowheads="1" noChangeShapeType="1" noTextEdit="1"/>
                      </p:cNvSpPr>
                      <p:nvPr/>
                    </p:nvSpPr>
                    <p:spPr>
                      <a:xfrm>
                        <a:off x="5869440" y="5096276"/>
                        <a:ext cx="449757" cy="400110"/>
                      </a:xfrm>
                      <a:prstGeom prst="rect">
                        <a:avLst/>
                      </a:prstGeom>
                      <a:blipFill>
                        <a:blip r:embed="rId66"/>
                        <a:stretch>
                          <a:fillRect r="-1351"/>
                        </a:stretch>
                      </a:blipFill>
                    </p:spPr>
                    <p:txBody>
                      <a:bodyPr/>
                      <a:lstStyle/>
                      <a:p>
                        <a:r>
                          <a:rPr lang="en-US">
                            <a:noFill/>
                          </a:rPr>
                          <a:t> </a:t>
                        </a:r>
                      </a:p>
                    </p:txBody>
                  </p:sp>
                </mc:Fallback>
              </mc:AlternateContent>
              <p:sp>
                <p:nvSpPr>
                  <p:cNvPr id="586" name="Oval 585"/>
                  <p:cNvSpPr/>
                  <p:nvPr/>
                </p:nvSpPr>
                <p:spPr>
                  <a:xfrm>
                    <a:off x="5895597" y="5103716"/>
                    <a:ext cx="415418" cy="410438"/>
                  </a:xfrm>
                  <a:prstGeom prst="ellipse">
                    <a:avLst/>
                  </a:prstGeom>
                  <a:noFill/>
                  <a:ln w="1905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grpSp>
              <p:nvGrpSpPr>
                <p:cNvPr id="662" name="Group 661"/>
                <p:cNvGrpSpPr/>
                <p:nvPr/>
              </p:nvGrpSpPr>
              <p:grpSpPr>
                <a:xfrm>
                  <a:off x="5918808" y="4213575"/>
                  <a:ext cx="420153" cy="2105080"/>
                  <a:chOff x="5918808" y="4213575"/>
                  <a:chExt cx="420153" cy="2105080"/>
                </a:xfrm>
              </p:grpSpPr>
              <p:sp>
                <p:nvSpPr>
                  <p:cNvPr id="657" name="Oval 656"/>
                  <p:cNvSpPr/>
                  <p:nvPr/>
                </p:nvSpPr>
                <p:spPr>
                  <a:xfrm>
                    <a:off x="5918808" y="4213575"/>
                    <a:ext cx="415418" cy="410438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8" name="Oval 657"/>
                  <p:cNvSpPr/>
                  <p:nvPr/>
                </p:nvSpPr>
                <p:spPr>
                  <a:xfrm>
                    <a:off x="5923543" y="5081354"/>
                    <a:ext cx="415418" cy="410438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659" name="Oval 658"/>
                  <p:cNvSpPr/>
                  <p:nvPr/>
                </p:nvSpPr>
                <p:spPr>
                  <a:xfrm>
                    <a:off x="5922248" y="5908217"/>
                    <a:ext cx="415418" cy="410438"/>
                  </a:xfrm>
                  <a:prstGeom prst="ellipse">
                    <a:avLst/>
                  </a:prstGeom>
                  <a:solidFill>
                    <a:srgbClr val="009900">
                      <a:alpha val="50196"/>
                    </a:srgbClr>
                  </a:solidFill>
                  <a:ln w="19050"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60" name="Straight Arrow Connector 659"/>
                  <p:cNvCxnSpPr/>
                  <p:nvPr/>
                </p:nvCxnSpPr>
                <p:spPr>
                  <a:xfrm flipH="1">
                    <a:off x="6117165" y="5479840"/>
                    <a:ext cx="4695" cy="433144"/>
                  </a:xfrm>
                  <a:prstGeom prst="straightConnector1">
                    <a:avLst/>
                  </a:prstGeom>
                  <a:ln w="57150">
                    <a:solidFill>
                      <a:srgbClr val="009900">
                        <a:alpha val="50196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661" name="Straight Arrow Connector 660"/>
                  <p:cNvCxnSpPr/>
                  <p:nvPr/>
                </p:nvCxnSpPr>
                <p:spPr>
                  <a:xfrm flipH="1">
                    <a:off x="6122297" y="4633874"/>
                    <a:ext cx="4695" cy="433144"/>
                  </a:xfrm>
                  <a:prstGeom prst="straightConnector1">
                    <a:avLst/>
                  </a:prstGeom>
                  <a:ln w="57150">
                    <a:solidFill>
                      <a:srgbClr val="009900">
                        <a:alpha val="50196"/>
                      </a:srgbClr>
                    </a:solidFill>
                    <a:headEnd type="none" w="med" len="med"/>
                    <a:tailEnd type="none" w="med" len="med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</p:grpSp>
        </p:grpSp>
        <p:grpSp>
          <p:nvGrpSpPr>
            <p:cNvPr id="5" name="Group 4"/>
            <p:cNvGrpSpPr/>
            <p:nvPr/>
          </p:nvGrpSpPr>
          <p:grpSpPr>
            <a:xfrm>
              <a:off x="6448839" y="6430836"/>
              <a:ext cx="3008033" cy="1691874"/>
              <a:chOff x="5131380" y="3217106"/>
              <a:chExt cx="3008033" cy="1691874"/>
            </a:xfrm>
          </p:grpSpPr>
          <p:cxnSp>
            <p:nvCxnSpPr>
              <p:cNvPr id="376" name="Straight Arrow Connector 375"/>
              <p:cNvCxnSpPr/>
              <p:nvPr/>
            </p:nvCxnSpPr>
            <p:spPr>
              <a:xfrm>
                <a:off x="6491599" y="4902308"/>
                <a:ext cx="274671" cy="2697"/>
              </a:xfrm>
              <a:prstGeom prst="straightConnector1">
                <a:avLst/>
              </a:prstGeom>
              <a:ln w="57150">
                <a:solidFill>
                  <a:srgbClr val="009900">
                    <a:alpha val="50196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7" name="Straight Arrow Connector 386"/>
              <p:cNvCxnSpPr/>
              <p:nvPr/>
            </p:nvCxnSpPr>
            <p:spPr>
              <a:xfrm flipV="1">
                <a:off x="6489934" y="4076906"/>
                <a:ext cx="294564" cy="4272"/>
              </a:xfrm>
              <a:prstGeom prst="straightConnector1">
                <a:avLst/>
              </a:prstGeom>
              <a:ln w="57150">
                <a:solidFill>
                  <a:srgbClr val="009900">
                    <a:alpha val="50196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8" name="Straight Arrow Connector 387"/>
              <p:cNvCxnSpPr/>
              <p:nvPr/>
            </p:nvCxnSpPr>
            <p:spPr>
              <a:xfrm>
                <a:off x="6488410" y="3227652"/>
                <a:ext cx="1651003" cy="89"/>
              </a:xfrm>
              <a:prstGeom prst="straightConnector1">
                <a:avLst/>
              </a:prstGeom>
              <a:ln w="57150">
                <a:solidFill>
                  <a:srgbClr val="009900">
                    <a:alpha val="50196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9" name="Straight Arrow Connector 388"/>
              <p:cNvCxnSpPr/>
              <p:nvPr/>
            </p:nvCxnSpPr>
            <p:spPr>
              <a:xfrm>
                <a:off x="5132904" y="4070632"/>
                <a:ext cx="952075" cy="0"/>
              </a:xfrm>
              <a:prstGeom prst="straightConnector1">
                <a:avLst/>
              </a:prstGeom>
              <a:ln w="57150">
                <a:solidFill>
                  <a:srgbClr val="009900">
                    <a:alpha val="50196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0" name="Straight Arrow Connector 389"/>
              <p:cNvCxnSpPr/>
              <p:nvPr/>
            </p:nvCxnSpPr>
            <p:spPr>
              <a:xfrm>
                <a:off x="5131380" y="3217106"/>
                <a:ext cx="952075" cy="0"/>
              </a:xfrm>
              <a:prstGeom prst="straightConnector1">
                <a:avLst/>
              </a:prstGeom>
              <a:ln w="57150">
                <a:solidFill>
                  <a:srgbClr val="009900">
                    <a:alpha val="50196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91" name="Straight Arrow Connector 390"/>
              <p:cNvCxnSpPr/>
              <p:nvPr/>
            </p:nvCxnSpPr>
            <p:spPr>
              <a:xfrm>
                <a:off x="5802542" y="4908980"/>
                <a:ext cx="266963" cy="0"/>
              </a:xfrm>
              <a:prstGeom prst="straightConnector1">
                <a:avLst/>
              </a:prstGeom>
              <a:ln w="57150">
                <a:solidFill>
                  <a:srgbClr val="009900">
                    <a:alpha val="50196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2" name="Straight Arrow Connector 391"/>
            <p:cNvCxnSpPr>
              <a:endCxn id="459" idx="2"/>
            </p:cNvCxnSpPr>
            <p:nvPr/>
          </p:nvCxnSpPr>
          <p:spPr>
            <a:xfrm flipV="1">
              <a:off x="3770924" y="5569564"/>
              <a:ext cx="5730471" cy="1067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0522966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0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4" dur="500"/>
                                        <p:tgtEl>
                                          <p:spTgt spid="667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6</a:t>
            </a:fld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2125110" y="4581996"/>
            <a:ext cx="699551" cy="410438"/>
            <a:chOff x="851449" y="2921990"/>
            <a:chExt cx="699551" cy="410438"/>
          </a:xfrm>
        </p:grpSpPr>
        <p:grpSp>
          <p:nvGrpSpPr>
            <p:cNvPr id="96" name="Group 95"/>
            <p:cNvGrpSpPr/>
            <p:nvPr/>
          </p:nvGrpSpPr>
          <p:grpSpPr>
            <a:xfrm>
              <a:off x="851449" y="2921990"/>
              <a:ext cx="449757" cy="410438"/>
              <a:chOff x="851449" y="2921990"/>
              <a:chExt cx="449757" cy="410438"/>
            </a:xfrm>
          </p:grpSpPr>
          <p:sp>
            <p:nvSpPr>
              <p:cNvPr id="64" name="Oval 63"/>
              <p:cNvSpPr/>
              <p:nvPr/>
            </p:nvSpPr>
            <p:spPr>
              <a:xfrm>
                <a:off x="868619" y="2921990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5" name="TextBox 64"/>
                  <p:cNvSpPr txBox="1"/>
                  <p:nvPr/>
                </p:nvSpPr>
                <p:spPr>
                  <a:xfrm>
                    <a:off x="851449" y="2932318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i="1" dirty="0" smtClean="0">
                              <a:latin typeface="Cambria Math" panose="02040503050406030204" pitchFamily="18" charset="0"/>
                            </a:rPr>
                            <m:t>12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65" name="TextBox 64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49" y="2932318"/>
                    <a:ext cx="449757" cy="400110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r="-27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85" name="Straight Arrow Connector 84"/>
            <p:cNvCxnSpPr>
              <a:stCxn id="64" idx="6"/>
            </p:cNvCxnSpPr>
            <p:nvPr/>
          </p:nvCxnSpPr>
          <p:spPr>
            <a:xfrm>
              <a:off x="1284037" y="3127209"/>
              <a:ext cx="266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98" name="Group 97"/>
          <p:cNvGrpSpPr/>
          <p:nvPr/>
        </p:nvGrpSpPr>
        <p:grpSpPr>
          <a:xfrm>
            <a:off x="2805834" y="4581996"/>
            <a:ext cx="699551" cy="410438"/>
            <a:chOff x="851449" y="2921990"/>
            <a:chExt cx="699551" cy="410438"/>
          </a:xfrm>
        </p:grpSpPr>
        <p:grpSp>
          <p:nvGrpSpPr>
            <p:cNvPr id="99" name="Group 98"/>
            <p:cNvGrpSpPr/>
            <p:nvPr/>
          </p:nvGrpSpPr>
          <p:grpSpPr>
            <a:xfrm>
              <a:off x="851449" y="2921990"/>
              <a:ext cx="449757" cy="410438"/>
              <a:chOff x="851449" y="2921990"/>
              <a:chExt cx="449757" cy="410438"/>
            </a:xfrm>
          </p:grpSpPr>
          <p:sp>
            <p:nvSpPr>
              <p:cNvPr id="101" name="Oval 100"/>
              <p:cNvSpPr/>
              <p:nvPr/>
            </p:nvSpPr>
            <p:spPr>
              <a:xfrm>
                <a:off x="868619" y="2921990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2" name="TextBox 101"/>
                  <p:cNvSpPr txBox="1"/>
                  <p:nvPr/>
                </p:nvSpPr>
                <p:spPr>
                  <a:xfrm>
                    <a:off x="851449" y="2932318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17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2" name="TextBox 10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49" y="2932318"/>
                    <a:ext cx="449757" cy="400110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r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0" name="Straight Arrow Connector 99"/>
            <p:cNvCxnSpPr>
              <a:stCxn id="101" idx="6"/>
            </p:cNvCxnSpPr>
            <p:nvPr/>
          </p:nvCxnSpPr>
          <p:spPr>
            <a:xfrm>
              <a:off x="1284037" y="3127209"/>
              <a:ext cx="266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3" name="Group 102"/>
          <p:cNvGrpSpPr/>
          <p:nvPr/>
        </p:nvGrpSpPr>
        <p:grpSpPr>
          <a:xfrm>
            <a:off x="3486558" y="4580876"/>
            <a:ext cx="699551" cy="410438"/>
            <a:chOff x="851449" y="2921990"/>
            <a:chExt cx="699551" cy="410438"/>
          </a:xfrm>
        </p:grpSpPr>
        <p:grpSp>
          <p:nvGrpSpPr>
            <p:cNvPr id="104" name="Group 103"/>
            <p:cNvGrpSpPr/>
            <p:nvPr/>
          </p:nvGrpSpPr>
          <p:grpSpPr>
            <a:xfrm>
              <a:off x="851449" y="2921990"/>
              <a:ext cx="449757" cy="410438"/>
              <a:chOff x="851449" y="2921990"/>
              <a:chExt cx="449757" cy="410438"/>
            </a:xfrm>
          </p:grpSpPr>
          <p:sp>
            <p:nvSpPr>
              <p:cNvPr id="106" name="Oval 105"/>
              <p:cNvSpPr/>
              <p:nvPr/>
            </p:nvSpPr>
            <p:spPr>
              <a:xfrm>
                <a:off x="868619" y="2921990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7" name="TextBox 106"/>
                  <p:cNvSpPr txBox="1"/>
                  <p:nvPr/>
                </p:nvSpPr>
                <p:spPr>
                  <a:xfrm>
                    <a:off x="851449" y="2932318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20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07" name="TextBox 1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49" y="2932318"/>
                    <a:ext cx="449757" cy="400110"/>
                  </a:xfrm>
                  <a:prstGeom prst="rect">
                    <a:avLst/>
                  </a:prstGeom>
                  <a:blipFill>
                    <a:blip r:embed="rId4"/>
                    <a:stretch>
                      <a:fillRect r="-13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05" name="Straight Arrow Connector 104"/>
            <p:cNvCxnSpPr>
              <a:stCxn id="106" idx="6"/>
            </p:cNvCxnSpPr>
            <p:nvPr/>
          </p:nvCxnSpPr>
          <p:spPr>
            <a:xfrm>
              <a:off x="1284037" y="3127209"/>
              <a:ext cx="266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09" name="Group 108"/>
          <p:cNvGrpSpPr/>
          <p:nvPr/>
        </p:nvGrpSpPr>
        <p:grpSpPr>
          <a:xfrm>
            <a:off x="4167282" y="4580876"/>
            <a:ext cx="449757" cy="410438"/>
            <a:chOff x="851449" y="2921990"/>
            <a:chExt cx="449757" cy="410438"/>
          </a:xfrm>
        </p:grpSpPr>
        <p:sp>
          <p:nvSpPr>
            <p:cNvPr id="111" name="Oval 110"/>
            <p:cNvSpPr/>
            <p:nvPr/>
          </p:nvSpPr>
          <p:spPr>
            <a:xfrm>
              <a:off x="868619" y="2921990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2" name="TextBox 111"/>
                <p:cNvSpPr txBox="1"/>
                <p:nvPr/>
              </p:nvSpPr>
              <p:spPr>
                <a:xfrm>
                  <a:off x="851449" y="2932318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25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12" name="TextBox 1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1449" y="2932318"/>
                  <a:ext cx="449757" cy="400110"/>
                </a:xfrm>
                <a:prstGeom prst="rect">
                  <a:avLst/>
                </a:prstGeom>
                <a:blipFill>
                  <a:blip r:embed="rId5"/>
                  <a:stretch>
                    <a:fillRect r="-411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18" name="Group 117"/>
          <p:cNvGrpSpPr/>
          <p:nvPr/>
        </p:nvGrpSpPr>
        <p:grpSpPr>
          <a:xfrm>
            <a:off x="5533154" y="4581996"/>
            <a:ext cx="699551" cy="410438"/>
            <a:chOff x="851449" y="2921990"/>
            <a:chExt cx="699551" cy="410438"/>
          </a:xfrm>
        </p:grpSpPr>
        <p:grpSp>
          <p:nvGrpSpPr>
            <p:cNvPr id="119" name="Group 118"/>
            <p:cNvGrpSpPr/>
            <p:nvPr/>
          </p:nvGrpSpPr>
          <p:grpSpPr>
            <a:xfrm>
              <a:off x="851449" y="2921990"/>
              <a:ext cx="449757" cy="410438"/>
              <a:chOff x="851449" y="2921990"/>
              <a:chExt cx="449757" cy="410438"/>
            </a:xfrm>
          </p:grpSpPr>
          <p:sp>
            <p:nvSpPr>
              <p:cNvPr id="121" name="Oval 120"/>
              <p:cNvSpPr/>
              <p:nvPr/>
            </p:nvSpPr>
            <p:spPr>
              <a:xfrm>
                <a:off x="868619" y="2921990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2" name="TextBox 121"/>
                  <p:cNvSpPr txBox="1"/>
                  <p:nvPr/>
                </p:nvSpPr>
                <p:spPr>
                  <a:xfrm>
                    <a:off x="851449" y="2932318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38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2" name="TextBox 12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51449" y="2932318"/>
                    <a:ext cx="449757" cy="400110"/>
                  </a:xfrm>
                  <a:prstGeom prst="rect">
                    <a:avLst/>
                  </a:prstGeom>
                  <a:blipFill>
                    <a:blip r:embed="rId6"/>
                    <a:stretch>
                      <a:fillRect r="-2740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0" name="Straight Arrow Connector 119"/>
            <p:cNvCxnSpPr>
              <a:stCxn id="121" idx="6"/>
            </p:cNvCxnSpPr>
            <p:nvPr/>
          </p:nvCxnSpPr>
          <p:spPr>
            <a:xfrm>
              <a:off x="1284037" y="3127209"/>
              <a:ext cx="266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3" name="Group 122"/>
          <p:cNvGrpSpPr/>
          <p:nvPr/>
        </p:nvGrpSpPr>
        <p:grpSpPr>
          <a:xfrm>
            <a:off x="1371000" y="4569458"/>
            <a:ext cx="762695" cy="421856"/>
            <a:chOff x="788305" y="2910572"/>
            <a:chExt cx="762695" cy="421856"/>
          </a:xfrm>
        </p:grpSpPr>
        <p:grpSp>
          <p:nvGrpSpPr>
            <p:cNvPr id="124" name="Group 123"/>
            <p:cNvGrpSpPr/>
            <p:nvPr/>
          </p:nvGrpSpPr>
          <p:grpSpPr>
            <a:xfrm>
              <a:off x="788305" y="2910572"/>
              <a:ext cx="495732" cy="421856"/>
              <a:chOff x="788305" y="2910572"/>
              <a:chExt cx="495732" cy="421856"/>
            </a:xfrm>
          </p:grpSpPr>
          <p:sp>
            <p:nvSpPr>
              <p:cNvPr id="126" name="Oval 125"/>
              <p:cNvSpPr/>
              <p:nvPr/>
            </p:nvSpPr>
            <p:spPr>
              <a:xfrm>
                <a:off x="868619" y="2921990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27" name="TextBox 126"/>
                  <p:cNvSpPr txBox="1"/>
                  <p:nvPr/>
                </p:nvSpPr>
                <p:spPr>
                  <a:xfrm>
                    <a:off x="788305" y="2910572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27" name="TextBox 1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8305" y="2910572"/>
                    <a:ext cx="449757" cy="400110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256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125" name="Straight Arrow Connector 124"/>
            <p:cNvCxnSpPr>
              <a:stCxn id="126" idx="6"/>
            </p:cNvCxnSpPr>
            <p:nvPr/>
          </p:nvCxnSpPr>
          <p:spPr>
            <a:xfrm>
              <a:off x="1284037" y="3127209"/>
              <a:ext cx="266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29" name="Group 128"/>
          <p:cNvGrpSpPr/>
          <p:nvPr/>
        </p:nvGrpSpPr>
        <p:grpSpPr>
          <a:xfrm>
            <a:off x="6212507" y="4569458"/>
            <a:ext cx="4547384" cy="426751"/>
            <a:chOff x="144697" y="2911922"/>
            <a:chExt cx="4547384" cy="426751"/>
          </a:xfrm>
        </p:grpSpPr>
        <p:grpSp>
          <p:nvGrpSpPr>
            <p:cNvPr id="130" name="Group 129"/>
            <p:cNvGrpSpPr/>
            <p:nvPr/>
          </p:nvGrpSpPr>
          <p:grpSpPr>
            <a:xfrm>
              <a:off x="851449" y="2921990"/>
              <a:ext cx="699551" cy="410438"/>
              <a:chOff x="851449" y="2921990"/>
              <a:chExt cx="699551" cy="410438"/>
            </a:xfrm>
          </p:grpSpPr>
          <p:grpSp>
            <p:nvGrpSpPr>
              <p:cNvPr id="161" name="Group 160"/>
              <p:cNvGrpSpPr/>
              <p:nvPr/>
            </p:nvGrpSpPr>
            <p:grpSpPr>
              <a:xfrm>
                <a:off x="851449" y="2921990"/>
                <a:ext cx="449757" cy="410438"/>
                <a:chOff x="851449" y="2921990"/>
                <a:chExt cx="449757" cy="410438"/>
              </a:xfrm>
            </p:grpSpPr>
            <p:sp>
              <p:nvSpPr>
                <p:cNvPr id="163" name="Oval 162"/>
                <p:cNvSpPr/>
                <p:nvPr/>
              </p:nvSpPr>
              <p:spPr>
                <a:xfrm>
                  <a:off x="868619" y="2921990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4" name="TextBox 163"/>
                    <p:cNvSpPr txBox="1"/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44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4" name="TextBox 163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blipFill>
                      <a:blip r:embed="rId8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62" name="Straight Arrow Connector 161"/>
              <p:cNvCxnSpPr>
                <a:stCxn id="163" idx="6"/>
              </p:cNvCxnSpPr>
              <p:nvPr/>
            </p:nvCxnSpPr>
            <p:spPr>
              <a:xfrm>
                <a:off x="1284037" y="3127209"/>
                <a:ext cx="2669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1" name="Group 130"/>
            <p:cNvGrpSpPr/>
            <p:nvPr/>
          </p:nvGrpSpPr>
          <p:grpSpPr>
            <a:xfrm>
              <a:off x="1532173" y="2921990"/>
              <a:ext cx="699551" cy="410438"/>
              <a:chOff x="851449" y="2921990"/>
              <a:chExt cx="699551" cy="410438"/>
            </a:xfrm>
          </p:grpSpPr>
          <p:grpSp>
            <p:nvGrpSpPr>
              <p:cNvPr id="157" name="Group 156"/>
              <p:cNvGrpSpPr/>
              <p:nvPr/>
            </p:nvGrpSpPr>
            <p:grpSpPr>
              <a:xfrm>
                <a:off x="851449" y="2921990"/>
                <a:ext cx="449757" cy="410438"/>
                <a:chOff x="851449" y="2921990"/>
                <a:chExt cx="449757" cy="410438"/>
              </a:xfrm>
            </p:grpSpPr>
            <p:sp>
              <p:nvSpPr>
                <p:cNvPr id="159" name="Oval 158"/>
                <p:cNvSpPr/>
                <p:nvPr/>
              </p:nvSpPr>
              <p:spPr>
                <a:xfrm>
                  <a:off x="868619" y="2921990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60" name="TextBox 159"/>
                    <p:cNvSpPr txBox="1"/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50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60" name="TextBox 15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blipFill>
                      <a:blip r:embed="rId9"/>
                      <a:stretch>
                        <a:fillRect r="-4110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8" name="Straight Arrow Connector 157"/>
              <p:cNvCxnSpPr>
                <a:stCxn id="159" idx="6"/>
              </p:cNvCxnSpPr>
              <p:nvPr/>
            </p:nvCxnSpPr>
            <p:spPr>
              <a:xfrm>
                <a:off x="1284037" y="3127209"/>
                <a:ext cx="2669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2" name="Group 131"/>
            <p:cNvGrpSpPr/>
            <p:nvPr/>
          </p:nvGrpSpPr>
          <p:grpSpPr>
            <a:xfrm>
              <a:off x="2212897" y="2920870"/>
              <a:ext cx="699551" cy="410438"/>
              <a:chOff x="851449" y="2921990"/>
              <a:chExt cx="699551" cy="410438"/>
            </a:xfrm>
          </p:grpSpPr>
          <p:grpSp>
            <p:nvGrpSpPr>
              <p:cNvPr id="153" name="Group 152"/>
              <p:cNvGrpSpPr/>
              <p:nvPr/>
            </p:nvGrpSpPr>
            <p:grpSpPr>
              <a:xfrm>
                <a:off x="851449" y="2921990"/>
                <a:ext cx="449757" cy="410438"/>
                <a:chOff x="851449" y="2921990"/>
                <a:chExt cx="449757" cy="410438"/>
              </a:xfrm>
            </p:grpSpPr>
            <p:sp>
              <p:nvSpPr>
                <p:cNvPr id="155" name="Oval 154"/>
                <p:cNvSpPr/>
                <p:nvPr/>
              </p:nvSpPr>
              <p:spPr>
                <a:xfrm>
                  <a:off x="868619" y="2921990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6" name="TextBox 155"/>
                    <p:cNvSpPr txBox="1"/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55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6" name="TextBox 155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blipFill>
                      <a:blip r:embed="rId10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4" name="Straight Arrow Connector 153"/>
              <p:cNvCxnSpPr>
                <a:stCxn id="155" idx="6"/>
              </p:cNvCxnSpPr>
              <p:nvPr/>
            </p:nvCxnSpPr>
            <p:spPr>
              <a:xfrm>
                <a:off x="1284037" y="3127209"/>
                <a:ext cx="2669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3" name="Group 132"/>
            <p:cNvGrpSpPr/>
            <p:nvPr/>
          </p:nvGrpSpPr>
          <p:grpSpPr>
            <a:xfrm>
              <a:off x="2893621" y="2920870"/>
              <a:ext cx="699551" cy="410438"/>
              <a:chOff x="851449" y="2921990"/>
              <a:chExt cx="699551" cy="410438"/>
            </a:xfrm>
          </p:grpSpPr>
          <p:grpSp>
            <p:nvGrpSpPr>
              <p:cNvPr id="149" name="Group 148"/>
              <p:cNvGrpSpPr/>
              <p:nvPr/>
            </p:nvGrpSpPr>
            <p:grpSpPr>
              <a:xfrm>
                <a:off x="851449" y="2921990"/>
                <a:ext cx="449757" cy="410438"/>
                <a:chOff x="851449" y="2921990"/>
                <a:chExt cx="449757" cy="410438"/>
              </a:xfrm>
            </p:grpSpPr>
            <p:sp>
              <p:nvSpPr>
                <p:cNvPr id="151" name="Oval 150"/>
                <p:cNvSpPr/>
                <p:nvPr/>
              </p:nvSpPr>
              <p:spPr>
                <a:xfrm>
                  <a:off x="868619" y="2921990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52" name="TextBox 151"/>
                    <p:cNvSpPr txBox="1"/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60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52" name="TextBox 151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blipFill>
                      <a:blip r:embed="rId11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50" name="Straight Arrow Connector 149"/>
              <p:cNvCxnSpPr>
                <a:stCxn id="151" idx="6"/>
              </p:cNvCxnSpPr>
              <p:nvPr/>
            </p:nvCxnSpPr>
            <p:spPr>
              <a:xfrm>
                <a:off x="1284037" y="3127209"/>
                <a:ext cx="2669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34" name="Group 133"/>
            <p:cNvGrpSpPr/>
            <p:nvPr/>
          </p:nvGrpSpPr>
          <p:grpSpPr>
            <a:xfrm>
              <a:off x="3578769" y="2921990"/>
              <a:ext cx="699551" cy="410438"/>
              <a:chOff x="851449" y="2921990"/>
              <a:chExt cx="699551" cy="410438"/>
            </a:xfrm>
          </p:grpSpPr>
          <p:grpSp>
            <p:nvGrpSpPr>
              <p:cNvPr id="145" name="Group 144"/>
              <p:cNvGrpSpPr/>
              <p:nvPr/>
            </p:nvGrpSpPr>
            <p:grpSpPr>
              <a:xfrm>
                <a:off x="851449" y="2921990"/>
                <a:ext cx="449757" cy="410438"/>
                <a:chOff x="851449" y="2921990"/>
                <a:chExt cx="449757" cy="410438"/>
              </a:xfrm>
            </p:grpSpPr>
            <p:sp>
              <p:nvSpPr>
                <p:cNvPr id="147" name="Oval 146"/>
                <p:cNvSpPr/>
                <p:nvPr/>
              </p:nvSpPr>
              <p:spPr>
                <a:xfrm>
                  <a:off x="868619" y="2921990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8" name="TextBox 147"/>
                    <p:cNvSpPr txBox="1"/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67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48" name="TextBox 147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blipFill>
                      <a:blip r:embed="rId12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46" name="Straight Arrow Connector 145"/>
              <p:cNvCxnSpPr>
                <a:stCxn id="147" idx="6"/>
              </p:cNvCxnSpPr>
              <p:nvPr/>
            </p:nvCxnSpPr>
            <p:spPr>
              <a:xfrm>
                <a:off x="1284037" y="3127209"/>
                <a:ext cx="2669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141" name="Group 140"/>
            <p:cNvGrpSpPr/>
            <p:nvPr/>
          </p:nvGrpSpPr>
          <p:grpSpPr>
            <a:xfrm>
              <a:off x="4186369" y="2911922"/>
              <a:ext cx="505712" cy="420506"/>
              <a:chOff x="778325" y="2911922"/>
              <a:chExt cx="505712" cy="420506"/>
            </a:xfrm>
          </p:grpSpPr>
          <p:sp>
            <p:nvSpPr>
              <p:cNvPr id="143" name="Oval 142"/>
              <p:cNvSpPr/>
              <p:nvPr/>
            </p:nvSpPr>
            <p:spPr>
              <a:xfrm>
                <a:off x="868619" y="2921990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44" name="TextBox 143"/>
                  <p:cNvSpPr txBox="1"/>
                  <p:nvPr/>
                </p:nvSpPr>
                <p:spPr>
                  <a:xfrm>
                    <a:off x="778325" y="2911922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he-IL" sz="20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144" name="TextBox 143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78325" y="2911922"/>
                    <a:ext cx="449757" cy="400110"/>
                  </a:xfrm>
                  <a:prstGeom prst="rect">
                    <a:avLst/>
                  </a:prstGeom>
                  <a:blipFill>
                    <a:blip r:embed="rId13"/>
                    <a:stretch>
                      <a:fillRect r="-256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grpSp>
          <p:nvGrpSpPr>
            <p:cNvPr id="136" name="Group 135"/>
            <p:cNvGrpSpPr/>
            <p:nvPr/>
          </p:nvGrpSpPr>
          <p:grpSpPr>
            <a:xfrm>
              <a:off x="144697" y="2920870"/>
              <a:ext cx="715337" cy="417803"/>
              <a:chOff x="835663" y="2921990"/>
              <a:chExt cx="715337" cy="417803"/>
            </a:xfrm>
          </p:grpSpPr>
          <p:grpSp>
            <p:nvGrpSpPr>
              <p:cNvPr id="137" name="Group 136"/>
              <p:cNvGrpSpPr/>
              <p:nvPr/>
            </p:nvGrpSpPr>
            <p:grpSpPr>
              <a:xfrm>
                <a:off x="835663" y="2921990"/>
                <a:ext cx="449757" cy="417803"/>
                <a:chOff x="835663" y="2921990"/>
                <a:chExt cx="449757" cy="417803"/>
              </a:xfrm>
            </p:grpSpPr>
            <p:sp>
              <p:nvSpPr>
                <p:cNvPr id="139" name="Oval 138"/>
                <p:cNvSpPr/>
                <p:nvPr/>
              </p:nvSpPr>
              <p:spPr>
                <a:xfrm>
                  <a:off x="868619" y="2921990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40" name="TextBox 139"/>
                    <p:cNvSpPr txBox="1"/>
                    <p:nvPr/>
                  </p:nvSpPr>
                  <p:spPr>
                    <a:xfrm>
                      <a:off x="835663" y="2939683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40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40" name="TextBox 139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35663" y="2939683"/>
                      <a:ext cx="449757" cy="400110"/>
                    </a:xfrm>
                    <a:prstGeom prst="rect">
                      <a:avLst/>
                    </a:prstGeom>
                    <a:blipFill>
                      <a:blip r:embed="rId14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38" name="Straight Arrow Connector 137"/>
              <p:cNvCxnSpPr>
                <a:stCxn id="139" idx="6"/>
              </p:cNvCxnSpPr>
              <p:nvPr/>
            </p:nvCxnSpPr>
            <p:spPr>
              <a:xfrm>
                <a:off x="1284037" y="3127209"/>
                <a:ext cx="2669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cxnSp>
        <p:nvCxnSpPr>
          <p:cNvPr id="241" name="Straight Arrow Connector 240"/>
          <p:cNvCxnSpPr>
            <a:stCxn id="211" idx="4"/>
            <a:endCxn id="126" idx="0"/>
          </p:cNvCxnSpPr>
          <p:nvPr/>
        </p:nvCxnSpPr>
        <p:spPr>
          <a:xfrm flipH="1">
            <a:off x="1659023" y="4147732"/>
            <a:ext cx="4695" cy="433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Straight Arrow Connector 244"/>
          <p:cNvCxnSpPr>
            <a:stCxn id="236" idx="2"/>
            <a:endCxn id="65" idx="0"/>
          </p:cNvCxnSpPr>
          <p:nvPr/>
        </p:nvCxnSpPr>
        <p:spPr>
          <a:xfrm flipH="1">
            <a:off x="2349989" y="4152627"/>
            <a:ext cx="625" cy="439697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Straight Arrow Connector 247"/>
          <p:cNvCxnSpPr>
            <a:stCxn id="227" idx="4"/>
            <a:endCxn id="106" idx="0"/>
          </p:cNvCxnSpPr>
          <p:nvPr/>
        </p:nvCxnSpPr>
        <p:spPr>
          <a:xfrm flipH="1">
            <a:off x="3711437" y="4157453"/>
            <a:ext cx="337" cy="4234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9" name="Straight Arrow Connector 268"/>
          <p:cNvCxnSpPr/>
          <p:nvPr/>
        </p:nvCxnSpPr>
        <p:spPr>
          <a:xfrm flipH="1">
            <a:off x="6460242" y="4159180"/>
            <a:ext cx="337" cy="4234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Straight Arrow Connector 274"/>
          <p:cNvCxnSpPr/>
          <p:nvPr/>
        </p:nvCxnSpPr>
        <p:spPr>
          <a:xfrm flipH="1">
            <a:off x="7824861" y="4157452"/>
            <a:ext cx="337" cy="4234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2" name="Straight Arrow Connector 281"/>
          <p:cNvCxnSpPr/>
          <p:nvPr/>
        </p:nvCxnSpPr>
        <p:spPr>
          <a:xfrm flipH="1">
            <a:off x="9201093" y="4166123"/>
            <a:ext cx="337" cy="4234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9" name="Straight Arrow Connector 288"/>
          <p:cNvCxnSpPr/>
          <p:nvPr/>
        </p:nvCxnSpPr>
        <p:spPr>
          <a:xfrm flipH="1">
            <a:off x="10550278" y="4166783"/>
            <a:ext cx="337" cy="423423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5" name="Group 294"/>
          <p:cNvGrpSpPr/>
          <p:nvPr/>
        </p:nvGrpSpPr>
        <p:grpSpPr>
          <a:xfrm>
            <a:off x="1377643" y="2873056"/>
            <a:ext cx="767390" cy="410438"/>
            <a:chOff x="783610" y="2921990"/>
            <a:chExt cx="767390" cy="410438"/>
          </a:xfrm>
        </p:grpSpPr>
        <p:grpSp>
          <p:nvGrpSpPr>
            <p:cNvPr id="296" name="Group 295"/>
            <p:cNvGrpSpPr/>
            <p:nvPr/>
          </p:nvGrpSpPr>
          <p:grpSpPr>
            <a:xfrm>
              <a:off x="783610" y="2921990"/>
              <a:ext cx="500427" cy="410438"/>
              <a:chOff x="783610" y="2921990"/>
              <a:chExt cx="500427" cy="410438"/>
            </a:xfrm>
          </p:grpSpPr>
          <p:sp>
            <p:nvSpPr>
              <p:cNvPr id="298" name="Oval 297"/>
              <p:cNvSpPr/>
              <p:nvPr/>
            </p:nvSpPr>
            <p:spPr>
              <a:xfrm>
                <a:off x="868619" y="2921990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99" name="TextBox 298"/>
                  <p:cNvSpPr txBox="1"/>
                  <p:nvPr/>
                </p:nvSpPr>
                <p:spPr>
                  <a:xfrm>
                    <a:off x="783610" y="2921990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99" name="TextBox 29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0" y="2921990"/>
                    <a:ext cx="449757" cy="400110"/>
                  </a:xfrm>
                  <a:prstGeom prst="rect">
                    <a:avLst/>
                  </a:prstGeom>
                  <a:blipFill>
                    <a:blip r:embed="rId15"/>
                    <a:stretch>
                      <a:fillRect r="-256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97" name="Straight Arrow Connector 296"/>
            <p:cNvCxnSpPr>
              <a:stCxn id="298" idx="6"/>
            </p:cNvCxnSpPr>
            <p:nvPr/>
          </p:nvCxnSpPr>
          <p:spPr>
            <a:xfrm>
              <a:off x="1284037" y="3127209"/>
              <a:ext cx="266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0" name="Group 299"/>
          <p:cNvGrpSpPr/>
          <p:nvPr/>
        </p:nvGrpSpPr>
        <p:grpSpPr>
          <a:xfrm>
            <a:off x="2125110" y="2873625"/>
            <a:ext cx="449757" cy="414213"/>
            <a:chOff x="847379" y="2921990"/>
            <a:chExt cx="449757" cy="414213"/>
          </a:xfrm>
        </p:grpSpPr>
        <p:sp>
          <p:nvSpPr>
            <p:cNvPr id="301" name="Oval 300"/>
            <p:cNvSpPr/>
            <p:nvPr/>
          </p:nvSpPr>
          <p:spPr>
            <a:xfrm>
              <a:off x="868619" y="2921990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02" name="TextBox 301"/>
                <p:cNvSpPr txBox="1"/>
                <p:nvPr/>
              </p:nvSpPr>
              <p:spPr>
                <a:xfrm>
                  <a:off x="847379" y="2936093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02" name="TextBox 30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379" y="2936093"/>
                  <a:ext cx="449757" cy="400110"/>
                </a:xfrm>
                <a:prstGeom prst="rect">
                  <a:avLst/>
                </a:prstGeom>
                <a:blipFill>
                  <a:blip r:embed="rId16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51" name="Group 350"/>
          <p:cNvGrpSpPr/>
          <p:nvPr/>
        </p:nvGrpSpPr>
        <p:grpSpPr>
          <a:xfrm>
            <a:off x="7604574" y="2897676"/>
            <a:ext cx="449757" cy="414118"/>
            <a:chOff x="7654269" y="1160800"/>
            <a:chExt cx="449757" cy="414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2" name="TextBox 311"/>
                <p:cNvSpPr txBox="1"/>
                <p:nvPr/>
              </p:nvSpPr>
              <p:spPr>
                <a:xfrm>
                  <a:off x="7654269" y="1174808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12" name="TextBox 31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269" y="1174808"/>
                  <a:ext cx="449757" cy="400110"/>
                </a:xfrm>
                <a:prstGeom prst="rect">
                  <a:avLst/>
                </a:prstGeom>
                <a:blipFill>
                  <a:blip r:embed="rId17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13" name="Oval 312"/>
            <p:cNvSpPr/>
            <p:nvPr/>
          </p:nvSpPr>
          <p:spPr>
            <a:xfrm>
              <a:off x="7664669" y="1160800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2" name="Straight Arrow Connector 321"/>
          <p:cNvCxnSpPr>
            <a:endCxn id="323" idx="2"/>
          </p:cNvCxnSpPr>
          <p:nvPr/>
        </p:nvCxnSpPr>
        <p:spPr>
          <a:xfrm>
            <a:off x="8030392" y="3107097"/>
            <a:ext cx="2310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2" name="Group 351"/>
          <p:cNvGrpSpPr/>
          <p:nvPr/>
        </p:nvGrpSpPr>
        <p:grpSpPr>
          <a:xfrm>
            <a:off x="10254179" y="2901878"/>
            <a:ext cx="501901" cy="410438"/>
            <a:chOff x="10303874" y="1165002"/>
            <a:chExt cx="501901" cy="410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1" name="TextBox 180"/>
                <p:cNvSpPr txBox="1"/>
                <p:nvPr/>
              </p:nvSpPr>
              <p:spPr>
                <a:xfrm>
                  <a:off x="10303874" y="1166161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1" name="TextBox 18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3874" y="1166161"/>
                  <a:ext cx="449757" cy="400110"/>
                </a:xfrm>
                <a:prstGeom prst="rect">
                  <a:avLst/>
                </a:prstGeom>
                <a:blipFill>
                  <a:blip r:embed="rId18"/>
                  <a:stretch>
                    <a:fillRect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23" name="Oval 322"/>
            <p:cNvSpPr/>
            <p:nvPr/>
          </p:nvSpPr>
          <p:spPr>
            <a:xfrm>
              <a:off x="10390357" y="1165002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26" name="Straight Arrow Connector 325"/>
          <p:cNvCxnSpPr/>
          <p:nvPr/>
        </p:nvCxnSpPr>
        <p:spPr>
          <a:xfrm flipH="1">
            <a:off x="1666841" y="2454284"/>
            <a:ext cx="4695" cy="433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Straight Arrow Connector 326"/>
          <p:cNvCxnSpPr/>
          <p:nvPr/>
        </p:nvCxnSpPr>
        <p:spPr>
          <a:xfrm flipH="1">
            <a:off x="2346106" y="2454284"/>
            <a:ext cx="4695" cy="43314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0" name="Straight Arrow Connector 359"/>
          <p:cNvCxnSpPr/>
          <p:nvPr/>
        </p:nvCxnSpPr>
        <p:spPr>
          <a:xfrm>
            <a:off x="7825271" y="2432868"/>
            <a:ext cx="1" cy="464808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Straight Arrow Connector 360"/>
          <p:cNvCxnSpPr>
            <a:stCxn id="368" idx="4"/>
          </p:cNvCxnSpPr>
          <p:nvPr/>
        </p:nvCxnSpPr>
        <p:spPr>
          <a:xfrm>
            <a:off x="10548371" y="2444650"/>
            <a:ext cx="2076" cy="4467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8" name="Group 327"/>
          <p:cNvGrpSpPr/>
          <p:nvPr/>
        </p:nvGrpSpPr>
        <p:grpSpPr>
          <a:xfrm>
            <a:off x="1374407" y="2033518"/>
            <a:ext cx="767390" cy="410438"/>
            <a:chOff x="783610" y="2921990"/>
            <a:chExt cx="767390" cy="410438"/>
          </a:xfrm>
        </p:grpSpPr>
        <p:grpSp>
          <p:nvGrpSpPr>
            <p:cNvPr id="329" name="Group 328"/>
            <p:cNvGrpSpPr/>
            <p:nvPr/>
          </p:nvGrpSpPr>
          <p:grpSpPr>
            <a:xfrm>
              <a:off x="783610" y="2921990"/>
              <a:ext cx="500427" cy="410438"/>
              <a:chOff x="783610" y="2921990"/>
              <a:chExt cx="500427" cy="410438"/>
            </a:xfrm>
          </p:grpSpPr>
          <p:sp>
            <p:nvSpPr>
              <p:cNvPr id="331" name="Oval 330"/>
              <p:cNvSpPr/>
              <p:nvPr/>
            </p:nvSpPr>
            <p:spPr>
              <a:xfrm>
                <a:off x="868619" y="2921990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32" name="TextBox 331"/>
                  <p:cNvSpPr txBox="1"/>
                  <p:nvPr/>
                </p:nvSpPr>
                <p:spPr>
                  <a:xfrm>
                    <a:off x="783610" y="2921990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32" name="TextBox 33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0" y="2921990"/>
                    <a:ext cx="449757" cy="400110"/>
                  </a:xfrm>
                  <a:prstGeom prst="rect">
                    <a:avLst/>
                  </a:prstGeom>
                  <a:blipFill>
                    <a:blip r:embed="rId19"/>
                    <a:stretch>
                      <a:fillRect r="-256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330" name="Straight Arrow Connector 329"/>
            <p:cNvCxnSpPr>
              <a:stCxn id="331" idx="6"/>
            </p:cNvCxnSpPr>
            <p:nvPr/>
          </p:nvCxnSpPr>
          <p:spPr>
            <a:xfrm>
              <a:off x="1284037" y="3127209"/>
              <a:ext cx="266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33" name="Group 332"/>
          <p:cNvGrpSpPr/>
          <p:nvPr/>
        </p:nvGrpSpPr>
        <p:grpSpPr>
          <a:xfrm>
            <a:off x="2121874" y="2034087"/>
            <a:ext cx="449757" cy="414213"/>
            <a:chOff x="847379" y="2921990"/>
            <a:chExt cx="449757" cy="414213"/>
          </a:xfrm>
        </p:grpSpPr>
        <p:sp>
          <p:nvSpPr>
            <p:cNvPr id="334" name="Oval 333"/>
            <p:cNvSpPr/>
            <p:nvPr/>
          </p:nvSpPr>
          <p:spPr>
            <a:xfrm>
              <a:off x="868619" y="2921990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5" name="TextBox 334"/>
                <p:cNvSpPr txBox="1"/>
                <p:nvPr/>
              </p:nvSpPr>
              <p:spPr>
                <a:xfrm>
                  <a:off x="847379" y="2936093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35" name="TextBox 33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379" y="2936093"/>
                  <a:ext cx="449757" cy="400110"/>
                </a:xfrm>
                <a:prstGeom prst="rect">
                  <a:avLst/>
                </a:prstGeom>
                <a:blipFill>
                  <a:blip r:embed="rId20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62" name="Group 361"/>
          <p:cNvGrpSpPr/>
          <p:nvPr/>
        </p:nvGrpSpPr>
        <p:grpSpPr>
          <a:xfrm>
            <a:off x="7604573" y="2022430"/>
            <a:ext cx="449757" cy="414118"/>
            <a:chOff x="7654269" y="1160800"/>
            <a:chExt cx="449757" cy="41411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3" name="TextBox 362"/>
                <p:cNvSpPr txBox="1"/>
                <p:nvPr/>
              </p:nvSpPr>
              <p:spPr>
                <a:xfrm>
                  <a:off x="7654269" y="1174808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3" name="TextBox 3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4269" y="1174808"/>
                  <a:ext cx="449757" cy="400110"/>
                </a:xfrm>
                <a:prstGeom prst="rect">
                  <a:avLst/>
                </a:prstGeom>
                <a:blipFill>
                  <a:blip r:embed="rId21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4" name="Oval 363"/>
            <p:cNvSpPr/>
            <p:nvPr/>
          </p:nvSpPr>
          <p:spPr>
            <a:xfrm>
              <a:off x="7664669" y="1160800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5" name="Straight Arrow Connector 364"/>
          <p:cNvCxnSpPr>
            <a:endCxn id="368" idx="2"/>
          </p:cNvCxnSpPr>
          <p:nvPr/>
        </p:nvCxnSpPr>
        <p:spPr>
          <a:xfrm>
            <a:off x="8030392" y="2239431"/>
            <a:ext cx="231027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6" name="Group 365"/>
          <p:cNvGrpSpPr/>
          <p:nvPr/>
        </p:nvGrpSpPr>
        <p:grpSpPr>
          <a:xfrm>
            <a:off x="10254179" y="2034212"/>
            <a:ext cx="501901" cy="410438"/>
            <a:chOff x="10303874" y="1165002"/>
            <a:chExt cx="501901" cy="410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7" name="TextBox 366"/>
                <p:cNvSpPr txBox="1"/>
                <p:nvPr/>
              </p:nvSpPr>
              <p:spPr>
                <a:xfrm>
                  <a:off x="10303874" y="1166161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67" name="TextBox 36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3874" y="1166161"/>
                  <a:ext cx="449757" cy="400110"/>
                </a:xfrm>
                <a:prstGeom prst="rect">
                  <a:avLst/>
                </a:prstGeom>
                <a:blipFill>
                  <a:blip r:embed="rId22"/>
                  <a:stretch>
                    <a:fillRect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68" name="Oval 367"/>
            <p:cNvSpPr/>
            <p:nvPr/>
          </p:nvSpPr>
          <p:spPr>
            <a:xfrm>
              <a:off x="10390357" y="1165002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369" name="Straight Arrow Connector 368"/>
          <p:cNvCxnSpPr>
            <a:stCxn id="335" idx="3"/>
            <a:endCxn id="364" idx="2"/>
          </p:cNvCxnSpPr>
          <p:nvPr/>
        </p:nvCxnSpPr>
        <p:spPr>
          <a:xfrm flipV="1">
            <a:off x="2571631" y="2227649"/>
            <a:ext cx="5043342" cy="20596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33" name="Group 232"/>
          <p:cNvGrpSpPr/>
          <p:nvPr/>
        </p:nvGrpSpPr>
        <p:grpSpPr>
          <a:xfrm>
            <a:off x="2125735" y="3738414"/>
            <a:ext cx="449757" cy="414213"/>
            <a:chOff x="847379" y="2921990"/>
            <a:chExt cx="449757" cy="414213"/>
          </a:xfrm>
        </p:grpSpPr>
        <p:sp>
          <p:nvSpPr>
            <p:cNvPr id="235" name="Oval 234"/>
            <p:cNvSpPr/>
            <p:nvPr/>
          </p:nvSpPr>
          <p:spPr>
            <a:xfrm>
              <a:off x="868619" y="2921990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6" name="TextBox 235"/>
                <p:cNvSpPr txBox="1"/>
                <p:nvPr/>
              </p:nvSpPr>
              <p:spPr>
                <a:xfrm>
                  <a:off x="847379" y="2936093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i="1" dirty="0" smtClean="0">
                            <a:latin typeface="Cambria Math" panose="02040503050406030204" pitchFamily="18" charset="0"/>
                          </a:rPr>
                          <m:t>12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36" name="TextBox 23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7379" y="2936093"/>
                  <a:ext cx="449757" cy="400110"/>
                </a:xfrm>
                <a:prstGeom prst="rect">
                  <a:avLst/>
                </a:prstGeom>
                <a:blipFill>
                  <a:blip r:embed="rId23"/>
                  <a:stretch>
                    <a:fillRect r="-274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34" name="Straight Arrow Connector 233"/>
          <p:cNvCxnSpPr>
            <a:endCxn id="227" idx="2"/>
          </p:cNvCxnSpPr>
          <p:nvPr/>
        </p:nvCxnSpPr>
        <p:spPr>
          <a:xfrm flipV="1">
            <a:off x="2551209" y="3952234"/>
            <a:ext cx="952856" cy="513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77" name="Group 376"/>
          <p:cNvGrpSpPr/>
          <p:nvPr/>
        </p:nvGrpSpPr>
        <p:grpSpPr>
          <a:xfrm>
            <a:off x="3482055" y="3747015"/>
            <a:ext cx="449757" cy="410438"/>
            <a:chOff x="3531750" y="2131005"/>
            <a:chExt cx="449757" cy="410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8" name="TextBox 227"/>
                <p:cNvSpPr txBox="1"/>
                <p:nvPr/>
              </p:nvSpPr>
              <p:spPr>
                <a:xfrm>
                  <a:off x="3531750" y="2136169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20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228" name="TextBox 22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531750" y="2136169"/>
                  <a:ext cx="449757" cy="400110"/>
                </a:xfrm>
                <a:prstGeom prst="rect">
                  <a:avLst/>
                </a:prstGeom>
                <a:blipFill>
                  <a:blip r:embed="rId24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7" name="Oval 226"/>
            <p:cNvSpPr/>
            <p:nvPr/>
          </p:nvSpPr>
          <p:spPr>
            <a:xfrm>
              <a:off x="3553760" y="2131005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208" name="Group 207"/>
          <p:cNvGrpSpPr/>
          <p:nvPr/>
        </p:nvGrpSpPr>
        <p:grpSpPr>
          <a:xfrm>
            <a:off x="1371000" y="3737294"/>
            <a:ext cx="767390" cy="410438"/>
            <a:chOff x="783610" y="2921990"/>
            <a:chExt cx="767390" cy="410438"/>
          </a:xfrm>
        </p:grpSpPr>
        <p:grpSp>
          <p:nvGrpSpPr>
            <p:cNvPr id="209" name="Group 208"/>
            <p:cNvGrpSpPr/>
            <p:nvPr/>
          </p:nvGrpSpPr>
          <p:grpSpPr>
            <a:xfrm>
              <a:off x="783610" y="2921990"/>
              <a:ext cx="500427" cy="410438"/>
              <a:chOff x="783610" y="2921990"/>
              <a:chExt cx="500427" cy="410438"/>
            </a:xfrm>
          </p:grpSpPr>
          <p:sp>
            <p:nvSpPr>
              <p:cNvPr id="211" name="Oval 210"/>
              <p:cNvSpPr/>
              <p:nvPr/>
            </p:nvSpPr>
            <p:spPr>
              <a:xfrm>
                <a:off x="868619" y="2921990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12" name="TextBox 211"/>
                  <p:cNvSpPr txBox="1"/>
                  <p:nvPr/>
                </p:nvSpPr>
                <p:spPr>
                  <a:xfrm>
                    <a:off x="783610" y="2921990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∞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12" name="TextBox 21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83610" y="2921990"/>
                    <a:ext cx="449757" cy="400110"/>
                  </a:xfrm>
                  <a:prstGeom prst="rect">
                    <a:avLst/>
                  </a:prstGeom>
                  <a:blipFill>
                    <a:blip r:embed="rId25"/>
                    <a:stretch>
                      <a:fillRect r="-25676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cxnSp>
          <p:nvCxnSpPr>
            <p:cNvPr id="210" name="Straight Arrow Connector 209"/>
            <p:cNvCxnSpPr>
              <a:stCxn id="211" idx="6"/>
            </p:cNvCxnSpPr>
            <p:nvPr/>
          </p:nvCxnSpPr>
          <p:spPr>
            <a:xfrm>
              <a:off x="1284037" y="3127209"/>
              <a:ext cx="266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0" name="Group 379"/>
          <p:cNvGrpSpPr/>
          <p:nvPr/>
        </p:nvGrpSpPr>
        <p:grpSpPr>
          <a:xfrm>
            <a:off x="7607704" y="3755685"/>
            <a:ext cx="449757" cy="419710"/>
            <a:chOff x="7657399" y="2139675"/>
            <a:chExt cx="449757" cy="4197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7" name="TextBox 196"/>
                <p:cNvSpPr txBox="1"/>
                <p:nvPr/>
              </p:nvSpPr>
              <p:spPr>
                <a:xfrm>
                  <a:off x="7657399" y="2159275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50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97" name="TextBox 196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657399" y="2159275"/>
                  <a:ext cx="449757" cy="400110"/>
                </a:xfrm>
                <a:prstGeom prst="rect">
                  <a:avLst/>
                </a:prstGeom>
                <a:blipFill>
                  <a:blip r:embed="rId26"/>
                  <a:stretch>
                    <a:fillRect r="-27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96" name="Oval 195"/>
            <p:cNvSpPr/>
            <p:nvPr/>
          </p:nvSpPr>
          <p:spPr>
            <a:xfrm>
              <a:off x="7666847" y="2139675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95" name="Straight Arrow Connector 194"/>
          <p:cNvCxnSpPr>
            <a:stCxn id="196" idx="6"/>
            <a:endCxn id="188" idx="2"/>
          </p:cNvCxnSpPr>
          <p:nvPr/>
        </p:nvCxnSpPr>
        <p:spPr>
          <a:xfrm>
            <a:off x="8032570" y="3960904"/>
            <a:ext cx="959584" cy="1992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1" name="Group 380"/>
          <p:cNvGrpSpPr/>
          <p:nvPr/>
        </p:nvGrpSpPr>
        <p:grpSpPr>
          <a:xfrm>
            <a:off x="8965670" y="3757677"/>
            <a:ext cx="449757" cy="410438"/>
            <a:chOff x="9015365" y="2141667"/>
            <a:chExt cx="449757" cy="41043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9" name="TextBox 188"/>
                <p:cNvSpPr txBox="1"/>
                <p:nvPr/>
              </p:nvSpPr>
              <p:spPr>
                <a:xfrm>
                  <a:off x="9015365" y="2143060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60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89" name="TextBox 18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15365" y="2143060"/>
                  <a:ext cx="449757" cy="400110"/>
                </a:xfrm>
                <a:prstGeom prst="rect">
                  <a:avLst/>
                </a:prstGeom>
                <a:blipFill>
                  <a:blip r:embed="rId27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88" name="Oval 187"/>
            <p:cNvSpPr/>
            <p:nvPr/>
          </p:nvSpPr>
          <p:spPr>
            <a:xfrm>
              <a:off x="9041849" y="2141667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379" name="Group 378"/>
          <p:cNvGrpSpPr/>
          <p:nvPr/>
        </p:nvGrpSpPr>
        <p:grpSpPr>
          <a:xfrm>
            <a:off x="6217202" y="3752517"/>
            <a:ext cx="449757" cy="413606"/>
            <a:chOff x="6266897" y="2136507"/>
            <a:chExt cx="449757" cy="413606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9" name="TextBox 178"/>
                <p:cNvSpPr txBox="1"/>
                <p:nvPr/>
              </p:nvSpPr>
              <p:spPr>
                <a:xfrm>
                  <a:off x="6266897" y="2136507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40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179" name="TextBox 17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66897" y="2136507"/>
                  <a:ext cx="449757" cy="400110"/>
                </a:xfrm>
                <a:prstGeom prst="rect">
                  <a:avLst/>
                </a:prstGeom>
                <a:blipFill>
                  <a:blip r:embed="rId28"/>
                  <a:stretch>
                    <a:fillRect r="-135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78" name="Oval 177"/>
            <p:cNvSpPr/>
            <p:nvPr/>
          </p:nvSpPr>
          <p:spPr>
            <a:xfrm>
              <a:off x="6299354" y="2139675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cxnSp>
        <p:nvCxnSpPr>
          <p:cNvPr id="177" name="Straight Arrow Connector 176"/>
          <p:cNvCxnSpPr>
            <a:stCxn id="178" idx="6"/>
            <a:endCxn id="196" idx="2"/>
          </p:cNvCxnSpPr>
          <p:nvPr/>
        </p:nvCxnSpPr>
        <p:spPr>
          <a:xfrm>
            <a:off x="6665077" y="3960904"/>
            <a:ext cx="952075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3" name="Group 382"/>
          <p:cNvGrpSpPr/>
          <p:nvPr/>
        </p:nvGrpSpPr>
        <p:grpSpPr>
          <a:xfrm>
            <a:off x="10254178" y="3749842"/>
            <a:ext cx="505713" cy="425553"/>
            <a:chOff x="10303873" y="2133832"/>
            <a:chExt cx="505713" cy="425553"/>
          </a:xfrm>
        </p:grpSpPr>
        <p:sp>
          <p:nvSpPr>
            <p:cNvPr id="180" name="Oval 179"/>
            <p:cNvSpPr/>
            <p:nvPr/>
          </p:nvSpPr>
          <p:spPr>
            <a:xfrm>
              <a:off x="10394168" y="2148947"/>
              <a:ext cx="415418" cy="410438"/>
            </a:xfrm>
            <a:prstGeom prst="ellipse">
              <a:avLst/>
            </a:prstGeom>
            <a:noFill/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82" name="TextBox 381"/>
                <p:cNvSpPr txBox="1"/>
                <p:nvPr/>
              </p:nvSpPr>
              <p:spPr>
                <a:xfrm>
                  <a:off x="10303873" y="2133832"/>
                  <a:ext cx="449757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r>
                          <a:rPr lang="he-IL" sz="2000" b="0" i="1" dirty="0" smtClean="0">
                            <a:latin typeface="Cambria Math" panose="02040503050406030204" pitchFamily="18" charset="0"/>
                          </a:rPr>
                          <m:t>+</m:t>
                        </m:r>
                        <m:r>
                          <a:rPr lang="he-IL" sz="20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sz="2000" dirty="0"/>
                </a:p>
              </p:txBody>
            </p:sp>
          </mc:Choice>
          <mc:Fallback xmlns="">
            <p:sp>
              <p:nvSpPr>
                <p:cNvPr id="382" name="TextBox 38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303873" y="2133832"/>
                  <a:ext cx="449757" cy="400110"/>
                </a:xfrm>
                <a:prstGeom prst="rect">
                  <a:avLst/>
                </a:prstGeom>
                <a:blipFill>
                  <a:blip r:embed="rId29"/>
                  <a:stretch>
                    <a:fillRect r="-2567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cxnSp>
        <p:nvCxnSpPr>
          <p:cNvPr id="291" name="Straight Arrow Connector 290"/>
          <p:cNvCxnSpPr>
            <a:endCxn id="236" idx="0"/>
          </p:cNvCxnSpPr>
          <p:nvPr/>
        </p:nvCxnSpPr>
        <p:spPr>
          <a:xfrm flipH="1">
            <a:off x="2350614" y="3293822"/>
            <a:ext cx="835" cy="4586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" name="Group 4"/>
          <p:cNvGrpSpPr/>
          <p:nvPr/>
        </p:nvGrpSpPr>
        <p:grpSpPr>
          <a:xfrm>
            <a:off x="2579048" y="2891825"/>
            <a:ext cx="5025526" cy="2100609"/>
            <a:chOff x="2579048" y="2891825"/>
            <a:chExt cx="5025526" cy="2100609"/>
          </a:xfrm>
        </p:grpSpPr>
        <p:cxnSp>
          <p:nvCxnSpPr>
            <p:cNvPr id="110" name="Straight Arrow Connector 109"/>
            <p:cNvCxnSpPr>
              <a:stCxn id="111" idx="6"/>
            </p:cNvCxnSpPr>
            <p:nvPr/>
          </p:nvCxnSpPr>
          <p:spPr>
            <a:xfrm>
              <a:off x="4599870" y="4786095"/>
              <a:ext cx="266963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13" name="Group 112"/>
            <p:cNvGrpSpPr/>
            <p:nvPr/>
          </p:nvGrpSpPr>
          <p:grpSpPr>
            <a:xfrm>
              <a:off x="4852430" y="4581996"/>
              <a:ext cx="699551" cy="410438"/>
              <a:chOff x="851449" y="2921990"/>
              <a:chExt cx="699551" cy="410438"/>
            </a:xfrm>
          </p:grpSpPr>
          <p:grpSp>
            <p:nvGrpSpPr>
              <p:cNvPr id="114" name="Group 113"/>
              <p:cNvGrpSpPr/>
              <p:nvPr/>
            </p:nvGrpSpPr>
            <p:grpSpPr>
              <a:xfrm>
                <a:off x="851449" y="2921990"/>
                <a:ext cx="449757" cy="410438"/>
                <a:chOff x="851449" y="2921990"/>
                <a:chExt cx="449757" cy="410438"/>
              </a:xfrm>
            </p:grpSpPr>
            <p:sp>
              <p:nvSpPr>
                <p:cNvPr id="116" name="Oval 115"/>
                <p:cNvSpPr/>
                <p:nvPr/>
              </p:nvSpPr>
              <p:spPr>
                <a:xfrm>
                  <a:off x="868619" y="2921990"/>
                  <a:ext cx="415418" cy="410438"/>
                </a:xfrm>
                <a:prstGeom prst="ellipse">
                  <a:avLst/>
                </a:prstGeom>
                <a:noFill/>
                <a:ln w="1905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mc:AlternateContent xmlns:mc="http://schemas.openxmlformats.org/markup-compatibility/2006" xmlns:a14="http://schemas.microsoft.com/office/drawing/2010/main">
              <mc:Choice Requires="a14">
                <p:sp>
                  <p:nvSpPr>
                    <p:cNvPr id="117" name="TextBox 116"/>
                    <p:cNvSpPr txBox="1"/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noFill/>
                  </p:spPr>
                  <p:txBody>
                    <a:bodyPr wrap="square" rtlCol="0">
                      <a:spAutoFit/>
                    </a:bodyPr>
                    <a:lstStyle/>
                    <a:p>
                      <a:pPr/>
                      <a14:m>
                        <m:oMathPara xmlns:m="http://schemas.openxmlformats.org/officeDocument/2006/math">
                          <m:oMathParaPr>
                            <m:jc m:val="center"/>
                          </m:oMathParaPr>
                          <m:oMath xmlns:m="http://schemas.openxmlformats.org/officeDocument/2006/math">
                            <m:r>
                              <a:rPr lang="he-IL" sz="2000" b="0" i="1" dirty="0" smtClean="0">
                                <a:latin typeface="Cambria Math" panose="02040503050406030204" pitchFamily="18" charset="0"/>
                              </a:rPr>
                              <m:t>31</m:t>
                            </m:r>
                          </m:oMath>
                        </m:oMathPara>
                      </a14:m>
                      <a:endParaRPr lang="en-US" sz="2000" dirty="0"/>
                    </a:p>
                  </p:txBody>
                </p:sp>
              </mc:Choice>
              <mc:Fallback xmlns="">
                <p:sp>
                  <p:nvSpPr>
                    <p:cNvPr id="117" name="TextBox 116"/>
                    <p:cNvSpPr txBox="1">
                      <a:spLocks noRot="1" noChangeAspect="1" noMove="1" noResize="1" noEditPoints="1" noAdjustHandles="1" noChangeArrowheads="1" noChangeShapeType="1" noTextEdit="1"/>
                    </p:cNvSpPr>
                    <p:nvPr/>
                  </p:nvSpPr>
                  <p:spPr>
                    <a:xfrm>
                      <a:off x="851449" y="2932318"/>
                      <a:ext cx="449757" cy="400110"/>
                    </a:xfrm>
                    <a:prstGeom prst="rect">
                      <a:avLst/>
                    </a:prstGeom>
                    <a:blipFill>
                      <a:blip r:embed="rId30"/>
                      <a:stretch>
                        <a:fillRect r="-2703"/>
                      </a:stretch>
                    </a:blipFill>
                  </p:spPr>
                  <p:txBody>
                    <a:bodyPr/>
                    <a:lstStyle/>
                    <a:p>
                      <a:r>
                        <a:rPr lang="en-US">
                          <a:noFill/>
                        </a:rPr>
                        <a:t> </a:t>
                      </a:r>
                    </a:p>
                  </p:txBody>
                </p:sp>
              </mc:Fallback>
            </mc:AlternateContent>
          </p:grpSp>
          <p:cxnSp>
            <p:nvCxnSpPr>
              <p:cNvPr id="115" name="Straight Arrow Connector 114"/>
              <p:cNvCxnSpPr>
                <a:stCxn id="116" idx="6"/>
              </p:cNvCxnSpPr>
              <p:nvPr/>
            </p:nvCxnSpPr>
            <p:spPr>
              <a:xfrm>
                <a:off x="1284037" y="3127209"/>
                <a:ext cx="266963" cy="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65" name="Straight Arrow Connector 264"/>
            <p:cNvCxnSpPr/>
            <p:nvPr/>
          </p:nvCxnSpPr>
          <p:spPr>
            <a:xfrm flipH="1">
              <a:off x="5081936" y="4156062"/>
              <a:ext cx="337" cy="42342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6" name="Straight Arrow Connector 305"/>
            <p:cNvCxnSpPr/>
            <p:nvPr/>
          </p:nvCxnSpPr>
          <p:spPr>
            <a:xfrm>
              <a:off x="2579048" y="3097044"/>
              <a:ext cx="2273382" cy="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8" name="Straight Arrow Connector 307"/>
            <p:cNvCxnSpPr>
              <a:stCxn id="307" idx="3"/>
              <a:endCxn id="312" idx="1"/>
            </p:cNvCxnSpPr>
            <p:nvPr/>
          </p:nvCxnSpPr>
          <p:spPr>
            <a:xfrm>
              <a:off x="5311204" y="3109418"/>
              <a:ext cx="2293370" cy="2321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5" name="Group 374"/>
            <p:cNvGrpSpPr/>
            <p:nvPr/>
          </p:nvGrpSpPr>
          <p:grpSpPr>
            <a:xfrm>
              <a:off x="4861447" y="2891825"/>
              <a:ext cx="449757" cy="417648"/>
              <a:chOff x="4911142" y="1275815"/>
              <a:chExt cx="449757" cy="41764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07" name="TextBox 306"/>
                  <p:cNvSpPr txBox="1"/>
                  <p:nvPr/>
                </p:nvSpPr>
                <p:spPr>
                  <a:xfrm>
                    <a:off x="4911142" y="1293353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307" name="TextBox 30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11142" y="1293353"/>
                    <a:ext cx="449757" cy="400110"/>
                  </a:xfrm>
                  <a:prstGeom prst="rect">
                    <a:avLst/>
                  </a:prstGeom>
                  <a:blipFill>
                    <a:blip r:embed="rId31"/>
                    <a:stretch>
                      <a:fillRect r="-2703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09" name="Oval 308"/>
              <p:cNvSpPr/>
              <p:nvPr/>
            </p:nvSpPr>
            <p:spPr>
              <a:xfrm>
                <a:off x="4930381" y="1275815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26" name="Straight Arrow Connector 225"/>
            <p:cNvCxnSpPr>
              <a:stCxn id="227" idx="6"/>
              <a:endCxn id="219" idx="2"/>
            </p:cNvCxnSpPr>
            <p:nvPr/>
          </p:nvCxnSpPr>
          <p:spPr>
            <a:xfrm>
              <a:off x="3919483" y="3952234"/>
              <a:ext cx="954744" cy="1727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378" name="Group 377"/>
            <p:cNvGrpSpPr/>
            <p:nvPr/>
          </p:nvGrpSpPr>
          <p:grpSpPr>
            <a:xfrm>
              <a:off x="4857125" y="3748742"/>
              <a:ext cx="449757" cy="410438"/>
              <a:chOff x="4906820" y="2132732"/>
              <a:chExt cx="449757" cy="410438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20" name="TextBox 219"/>
                  <p:cNvSpPr txBox="1"/>
                  <p:nvPr/>
                </p:nvSpPr>
                <p:spPr>
                  <a:xfrm>
                    <a:off x="4906820" y="2132732"/>
                    <a:ext cx="449757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"/>
                        </m:oMathParaPr>
                        <m:oMath xmlns:m="http://schemas.openxmlformats.org/officeDocument/2006/math">
                          <m:r>
                            <a:rPr lang="he-IL" sz="2000" b="0" i="1" dirty="0" smtClean="0">
                              <a:latin typeface="Cambria Math" panose="02040503050406030204" pitchFamily="18" charset="0"/>
                            </a:rPr>
                            <m:t>31</m:t>
                          </m:r>
                        </m:oMath>
                      </m:oMathPara>
                    </a14:m>
                    <a:endParaRPr lang="en-US" sz="2000" dirty="0"/>
                  </a:p>
                </p:txBody>
              </p:sp>
            </mc:Choice>
            <mc:Fallback xmlns="">
              <p:sp>
                <p:nvSpPr>
                  <p:cNvPr id="220" name="TextBox 219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906820" y="2132732"/>
                    <a:ext cx="449757" cy="400110"/>
                  </a:xfrm>
                  <a:prstGeom prst="rect">
                    <a:avLst/>
                  </a:prstGeom>
                  <a:blipFill>
                    <a:blip r:embed="rId32"/>
                    <a:stretch>
                      <a:fillRect r="-1351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219" name="Oval 218"/>
              <p:cNvSpPr/>
              <p:nvPr/>
            </p:nvSpPr>
            <p:spPr>
              <a:xfrm>
                <a:off x="4923922" y="2132732"/>
                <a:ext cx="415418" cy="410438"/>
              </a:xfrm>
              <a:prstGeom prst="ellipse">
                <a:avLst/>
              </a:prstGeom>
              <a:noFill/>
              <a:ln w="1905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218" name="Straight Arrow Connector 217"/>
            <p:cNvCxnSpPr>
              <a:stCxn id="219" idx="6"/>
              <a:endCxn id="178" idx="2"/>
            </p:cNvCxnSpPr>
            <p:nvPr/>
          </p:nvCxnSpPr>
          <p:spPr>
            <a:xfrm>
              <a:off x="5289645" y="3953961"/>
              <a:ext cx="960014" cy="6943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2" name="Straight Arrow Connector 291"/>
            <p:cNvCxnSpPr>
              <a:endCxn id="220" idx="0"/>
            </p:cNvCxnSpPr>
            <p:nvPr/>
          </p:nvCxnSpPr>
          <p:spPr>
            <a:xfrm flipH="1">
              <a:off x="5082004" y="3310434"/>
              <a:ext cx="684" cy="438308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arrow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93" name="Straight Arrow Connector 292"/>
          <p:cNvCxnSpPr>
            <a:stCxn id="313" idx="4"/>
            <a:endCxn id="196" idx="0"/>
          </p:cNvCxnSpPr>
          <p:nvPr/>
        </p:nvCxnSpPr>
        <p:spPr>
          <a:xfrm>
            <a:off x="7822683" y="3308114"/>
            <a:ext cx="2178" cy="447571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4" name="Straight Arrow Connector 293"/>
          <p:cNvCxnSpPr>
            <a:stCxn id="323" idx="4"/>
          </p:cNvCxnSpPr>
          <p:nvPr/>
        </p:nvCxnSpPr>
        <p:spPr>
          <a:xfrm>
            <a:off x="10548371" y="3312316"/>
            <a:ext cx="2076" cy="446754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4" name="Straight Arrow Connector 393"/>
          <p:cNvCxnSpPr/>
          <p:nvPr/>
        </p:nvCxnSpPr>
        <p:spPr>
          <a:xfrm flipH="1">
            <a:off x="1660406" y="3286457"/>
            <a:ext cx="835" cy="458695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Rectangle 561"/>
          <p:cNvSpPr/>
          <p:nvPr/>
        </p:nvSpPr>
        <p:spPr>
          <a:xfrm>
            <a:off x="1142501" y="1809001"/>
            <a:ext cx="9887449" cy="3329998"/>
          </a:xfrm>
          <a:prstGeom prst="rect">
            <a:avLst/>
          </a:prstGeom>
          <a:noFill/>
          <a:ln w="1905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99" name="Straight Arrow Connector 598"/>
          <p:cNvCxnSpPr/>
          <p:nvPr/>
        </p:nvCxnSpPr>
        <p:spPr>
          <a:xfrm>
            <a:off x="9408917" y="3971430"/>
            <a:ext cx="925080" cy="0"/>
          </a:xfrm>
          <a:prstGeom prst="straightConnector1">
            <a:avLst/>
          </a:prstGeom>
          <a:ln w="19050">
            <a:solidFill>
              <a:schemeClr val="tx1"/>
            </a:solidFill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641" name="Group 640"/>
          <p:cNvGrpSpPr/>
          <p:nvPr/>
        </p:nvGrpSpPr>
        <p:grpSpPr>
          <a:xfrm>
            <a:off x="1458834" y="2033518"/>
            <a:ext cx="3831617" cy="2953612"/>
            <a:chOff x="1508507" y="244417"/>
            <a:chExt cx="3831617" cy="2953612"/>
          </a:xfrm>
        </p:grpSpPr>
        <p:grpSp>
          <p:nvGrpSpPr>
            <p:cNvPr id="617" name="Group 616"/>
            <p:cNvGrpSpPr/>
            <p:nvPr/>
          </p:nvGrpSpPr>
          <p:grpSpPr>
            <a:xfrm>
              <a:off x="1508507" y="244417"/>
              <a:ext cx="3831617" cy="2953612"/>
              <a:chOff x="1492185" y="239804"/>
              <a:chExt cx="3831617" cy="2953612"/>
            </a:xfrm>
          </p:grpSpPr>
          <p:sp>
            <p:nvSpPr>
              <p:cNvPr id="610" name="Oval 609"/>
              <p:cNvSpPr/>
              <p:nvPr/>
            </p:nvSpPr>
            <p:spPr>
              <a:xfrm>
                <a:off x="1492185" y="239804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1" name="Oval 610"/>
              <p:cNvSpPr/>
              <p:nvPr/>
            </p:nvSpPr>
            <p:spPr>
              <a:xfrm>
                <a:off x="2175812" y="243606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2" name="Oval 611"/>
              <p:cNvSpPr/>
              <p:nvPr/>
            </p:nvSpPr>
            <p:spPr>
              <a:xfrm>
                <a:off x="2179528" y="1077931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3" name="Oval 612"/>
              <p:cNvSpPr/>
              <p:nvPr/>
            </p:nvSpPr>
            <p:spPr>
              <a:xfrm>
                <a:off x="4908384" y="1104549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4" name="Oval 613"/>
              <p:cNvSpPr/>
              <p:nvPr/>
            </p:nvSpPr>
            <p:spPr>
              <a:xfrm>
                <a:off x="4908384" y="1954711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15" name="Oval 614"/>
              <p:cNvSpPr/>
              <p:nvPr/>
            </p:nvSpPr>
            <p:spPr>
              <a:xfrm>
                <a:off x="4908384" y="2782978"/>
                <a:ext cx="415418" cy="410438"/>
              </a:xfrm>
              <a:prstGeom prst="ellipse">
                <a:avLst/>
              </a:prstGeom>
              <a:solidFill>
                <a:srgbClr val="FF0000">
                  <a:alpha val="50196"/>
                </a:srgbClr>
              </a:solidFill>
              <a:ln w="19050"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620" name="Straight Connector 619"/>
            <p:cNvCxnSpPr/>
            <p:nvPr/>
          </p:nvCxnSpPr>
          <p:spPr>
            <a:xfrm>
              <a:off x="1908332" y="443557"/>
              <a:ext cx="289966" cy="0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5" name="Straight Connector 624"/>
            <p:cNvCxnSpPr/>
            <p:nvPr/>
          </p:nvCxnSpPr>
          <p:spPr>
            <a:xfrm>
              <a:off x="2610485" y="1304835"/>
              <a:ext cx="2304115" cy="0"/>
            </a:xfrm>
            <a:prstGeom prst="line">
              <a:avLst/>
            </a:prstGeom>
            <a:ln w="57150">
              <a:solidFill>
                <a:srgbClr val="FF0000">
                  <a:alpha val="50196"/>
                </a:srgb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2" name="Straight Arrow Connector 631"/>
            <p:cNvCxnSpPr/>
            <p:nvPr/>
          </p:nvCxnSpPr>
          <p:spPr>
            <a:xfrm flipH="1">
              <a:off x="2387266" y="650838"/>
              <a:ext cx="4695" cy="433144"/>
            </a:xfrm>
            <a:prstGeom prst="straightConnector1">
              <a:avLst/>
            </a:prstGeom>
            <a:ln w="5715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3" name="Straight Arrow Connector 632"/>
            <p:cNvCxnSpPr/>
            <p:nvPr/>
          </p:nvCxnSpPr>
          <p:spPr>
            <a:xfrm flipH="1">
              <a:off x="5122194" y="1505759"/>
              <a:ext cx="4695" cy="433144"/>
            </a:xfrm>
            <a:prstGeom prst="straightConnector1">
              <a:avLst/>
            </a:prstGeom>
            <a:ln w="5715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4" name="Straight Arrow Connector 633"/>
            <p:cNvCxnSpPr/>
            <p:nvPr/>
          </p:nvCxnSpPr>
          <p:spPr>
            <a:xfrm flipH="1">
              <a:off x="5126436" y="2359284"/>
              <a:ext cx="4695" cy="433144"/>
            </a:xfrm>
            <a:prstGeom prst="straightConnector1">
              <a:avLst/>
            </a:prstGeom>
            <a:ln w="57150">
              <a:solidFill>
                <a:srgbClr val="FF0000">
                  <a:alpha val="50196"/>
                </a:srgbClr>
              </a:solidFill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663" name="TextBox 662"/>
              <p:cNvSpPr txBox="1"/>
              <p:nvPr/>
            </p:nvSpPr>
            <p:spPr>
              <a:xfrm>
                <a:off x="4739055" y="954000"/>
                <a:ext cx="263735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D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sz="2800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ELETE</m:t>
                    </m:r>
                    <m:d>
                      <m:dPr>
                        <m:ctrlPr>
                          <a:rPr lang="en-US" sz="28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,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31</m:t>
                        </m:r>
                      </m:e>
                    </m:d>
                  </m:oMath>
                </a14:m>
                <a:endParaRPr lang="en-US" sz="28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63" name="TextBox 66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39055" y="954000"/>
                <a:ext cx="2637359" cy="523220"/>
              </a:xfrm>
              <a:prstGeom prst="rect">
                <a:avLst/>
              </a:prstGeom>
              <a:blipFill>
                <a:blip r:embed="rId33"/>
                <a:stretch>
                  <a:fillRect l="-1155" t="-11628" b="-3139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82" name="Group 181"/>
          <p:cNvGrpSpPr/>
          <p:nvPr/>
        </p:nvGrpSpPr>
        <p:grpSpPr>
          <a:xfrm>
            <a:off x="527164" y="1954021"/>
            <a:ext cx="573836" cy="2998425"/>
            <a:chOff x="223867" y="1954021"/>
            <a:chExt cx="573836" cy="2998425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3" name="TextBox 182"/>
                <p:cNvSpPr txBox="1"/>
                <p:nvPr/>
              </p:nvSpPr>
              <p:spPr>
                <a:xfrm>
                  <a:off x="261470" y="4490781"/>
                  <a:ext cx="495001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e-IL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3" name="TextBox 18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61470" y="4490781"/>
                  <a:ext cx="495001" cy="461665"/>
                </a:xfrm>
                <a:prstGeom prst="rect">
                  <a:avLst/>
                </a:prstGeom>
                <a:blipFill>
                  <a:blip r:embed="rId34"/>
                  <a:stretch>
                    <a:fillRect l="-8642"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4" name="TextBox 183"/>
                <p:cNvSpPr txBox="1"/>
                <p:nvPr/>
              </p:nvSpPr>
              <p:spPr>
                <a:xfrm>
                  <a:off x="258990" y="3654000"/>
                  <a:ext cx="508428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e-IL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4" name="TextBox 1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8990" y="3654000"/>
                  <a:ext cx="508428" cy="461665"/>
                </a:xfrm>
                <a:prstGeom prst="rect">
                  <a:avLst/>
                </a:prstGeom>
                <a:blipFill>
                  <a:blip r:embed="rId35"/>
                  <a:stretch>
                    <a:fillRect l="-7143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5" name="TextBox 184"/>
                <p:cNvSpPr txBox="1"/>
                <p:nvPr/>
              </p:nvSpPr>
              <p:spPr>
                <a:xfrm>
                  <a:off x="248603" y="2788346"/>
                  <a:ext cx="52895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e-IL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5" name="TextBox 18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8603" y="2788346"/>
                  <a:ext cx="528956" cy="461665"/>
                </a:xfrm>
                <a:prstGeom prst="rect">
                  <a:avLst/>
                </a:prstGeom>
                <a:blipFill>
                  <a:blip r:embed="rId36"/>
                  <a:stretch>
                    <a:fillRect l="-4651" b="-394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6" name="TextBox 185"/>
                <p:cNvSpPr txBox="1"/>
                <p:nvPr/>
              </p:nvSpPr>
              <p:spPr>
                <a:xfrm>
                  <a:off x="223867" y="1954021"/>
                  <a:ext cx="573836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240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𝐿</m:t>
                            </m:r>
                          </m:e>
                          <m:sub>
                            <m:r>
                              <a:rPr lang="he-IL" sz="24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4</m:t>
                            </m:r>
                          </m:sub>
                        </m:sSub>
                      </m:oMath>
                    </m:oMathPara>
                  </a14:m>
                  <a:endParaRPr lang="en-US" sz="2400" dirty="0">
                    <a:latin typeface="Cambria Math" panose="02040503050406030204" pitchFamily="18" charset="0"/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186" name="TextBox 18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3867" y="1954021"/>
                  <a:ext cx="573836" cy="461665"/>
                </a:xfrm>
                <a:prstGeom prst="rect">
                  <a:avLst/>
                </a:prstGeom>
                <a:blipFill>
                  <a:blip r:embed="rId37"/>
                  <a:stretch>
                    <a:fillRect b="-4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8" name="Group 7"/>
          <p:cNvGrpSpPr/>
          <p:nvPr/>
        </p:nvGrpSpPr>
        <p:grpSpPr>
          <a:xfrm>
            <a:off x="2549232" y="3094845"/>
            <a:ext cx="5044662" cy="1695335"/>
            <a:chOff x="3668633" y="5447372"/>
            <a:chExt cx="5044662" cy="1695335"/>
          </a:xfrm>
        </p:grpSpPr>
        <p:grpSp>
          <p:nvGrpSpPr>
            <p:cNvPr id="10" name="Group 9"/>
            <p:cNvGrpSpPr/>
            <p:nvPr/>
          </p:nvGrpSpPr>
          <p:grpSpPr>
            <a:xfrm>
              <a:off x="3668633" y="5447372"/>
              <a:ext cx="5035926" cy="1695335"/>
              <a:chOff x="2579048" y="3097044"/>
              <a:chExt cx="5035926" cy="1695335"/>
            </a:xfrm>
          </p:grpSpPr>
          <p:cxnSp>
            <p:nvCxnSpPr>
              <p:cNvPr id="370" name="Straight Arrow Connector 369"/>
              <p:cNvCxnSpPr>
                <a:endCxn id="313" idx="2"/>
              </p:cNvCxnSpPr>
              <p:nvPr/>
            </p:nvCxnSpPr>
            <p:spPr>
              <a:xfrm>
                <a:off x="2579048" y="3097044"/>
                <a:ext cx="5035926" cy="5851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1" name="Straight Arrow Connector 370"/>
              <p:cNvCxnSpPr>
                <a:endCxn id="178" idx="2"/>
              </p:cNvCxnSpPr>
              <p:nvPr/>
            </p:nvCxnSpPr>
            <p:spPr>
              <a:xfrm>
                <a:off x="3926892" y="3953955"/>
                <a:ext cx="2322767" cy="6949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72" name="Straight Arrow Connector 371"/>
              <p:cNvCxnSpPr>
                <a:endCxn id="122" idx="1"/>
              </p:cNvCxnSpPr>
              <p:nvPr/>
            </p:nvCxnSpPr>
            <p:spPr>
              <a:xfrm>
                <a:off x="4585467" y="4783625"/>
                <a:ext cx="947687" cy="8754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arrow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6" name="Group 5"/>
            <p:cNvGrpSpPr/>
            <p:nvPr/>
          </p:nvGrpSpPr>
          <p:grpSpPr>
            <a:xfrm>
              <a:off x="3677369" y="5447372"/>
              <a:ext cx="5035926" cy="1695335"/>
              <a:chOff x="2721850" y="3253489"/>
              <a:chExt cx="5035926" cy="1695335"/>
            </a:xfrm>
          </p:grpSpPr>
          <p:cxnSp>
            <p:nvCxnSpPr>
              <p:cNvPr id="187" name="Straight Arrow Connector 186"/>
              <p:cNvCxnSpPr/>
              <p:nvPr/>
            </p:nvCxnSpPr>
            <p:spPr>
              <a:xfrm>
                <a:off x="2721850" y="3253489"/>
                <a:ext cx="5035926" cy="5851"/>
              </a:xfrm>
              <a:prstGeom prst="straightConnector1">
                <a:avLst/>
              </a:prstGeom>
              <a:ln w="57150">
                <a:solidFill>
                  <a:srgbClr val="009900">
                    <a:alpha val="50196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0" name="Straight Arrow Connector 189"/>
              <p:cNvCxnSpPr/>
              <p:nvPr/>
            </p:nvCxnSpPr>
            <p:spPr>
              <a:xfrm>
                <a:off x="4069694" y="4110400"/>
                <a:ext cx="2322767" cy="6949"/>
              </a:xfrm>
              <a:prstGeom prst="straightConnector1">
                <a:avLst/>
              </a:prstGeom>
              <a:ln w="57150">
                <a:solidFill>
                  <a:srgbClr val="009900">
                    <a:alpha val="50196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91" name="Straight Arrow Connector 190"/>
              <p:cNvCxnSpPr/>
              <p:nvPr/>
            </p:nvCxnSpPr>
            <p:spPr>
              <a:xfrm>
                <a:off x="4728269" y="4940070"/>
                <a:ext cx="947687" cy="8754"/>
              </a:xfrm>
              <a:prstGeom prst="straightConnector1">
                <a:avLst/>
              </a:prstGeom>
              <a:ln w="57150">
                <a:solidFill>
                  <a:srgbClr val="009900">
                    <a:alpha val="50196"/>
                  </a:srgbClr>
                </a:solidFill>
                <a:headEnd type="non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</p:spTree>
    <p:extLst>
      <p:ext uri="{BB962C8B-B14F-4D97-AF65-F5344CB8AC3E}">
        <p14:creationId xmlns:p14="http://schemas.microsoft.com/office/powerpoint/2010/main" val="36220547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1" dur="500"/>
                                        <p:tgtEl>
                                          <p:spTgt spid="641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6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xit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fade">
                                      <p:cBhvr>
                                        <p:cTn id="1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Space Analysis</a:t>
            </a:r>
            <a:endParaRPr lang="en-US" sz="3600" b="1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7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/>
              <p:cNvSpPr txBox="1"/>
              <p:nvPr/>
            </p:nvSpPr>
            <p:spPr>
              <a:xfrm>
                <a:off x="838200" y="1449000"/>
                <a:ext cx="10515600" cy="45030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14:m>
                  <m:oMath xmlns:m="http://schemas.openxmlformats.org/officeDocument/2006/math">
                    <m:r>
                      <a:rPr lang="en-US" sz="2800" i="1" smtClean="0">
                        <a:latin typeface="Cambria Math" panose="02040503050406030204" pitchFamily="18" charset="0"/>
                      </a:rPr>
                      <m:t>𝑥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is first inserted into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ea typeface="Cambria Math" panose="02040503050406030204" pitchFamily="18" charset="0"/>
                  </a:rPr>
                  <a:t> according to the search path. 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>
                    <a:ea typeface="Cambria Math" panose="02040503050406030204" pitchFamily="18" charset="0"/>
                  </a:rPr>
                  <a:t>Then random leveling takes place</a:t>
                </a:r>
                <a:r>
                  <a:rPr lang="en-US" sz="2800" dirty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Claim 1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𝑋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</m:sSub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1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𝑖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≤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be a random variable counting the total number of nodes occupied by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in </a:t>
                </a: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skip 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list. Then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Proof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always.  There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80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24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Hence,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𝑋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</m:sSub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m:rPr>
                                <m:brk m:alnAt="9"/>
                              </m:r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+</m:t>
                                </m:r>
                                <m:r>
                                  <a:rPr lang="en-US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1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9"/>
                              </m:r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≥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0</m:t>
                            </m:r>
                          </m:sub>
                          <m:sup/>
                          <m:e>
                            <m:sSup>
                              <m:sSupPr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pPr>
                              <m:e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2</m:t>
                                </m:r>
                              </m:e>
                              <m:sup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−</m:t>
                                </m:r>
                                <m: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p>
                            </m:sSup>
                          </m:e>
                        </m:nary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sz="2800" dirty="0" smtClean="0">
                    <a:latin typeface="Cambria Math" panose="02040503050406030204" pitchFamily="18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∎</a:t>
                </a:r>
                <a:endParaRPr lang="en-US" sz="2800" dirty="0"/>
              </a:p>
            </p:txBody>
          </p:sp>
        </mc:Choice>
        <mc:Fallback xmlns="">
          <p:sp>
            <p:nvSpPr>
              <p:cNvPr id="2" name="TextBox 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38200" y="1449000"/>
                <a:ext cx="10515600" cy="4503028"/>
              </a:xfrm>
              <a:prstGeom prst="rect">
                <a:avLst/>
              </a:prstGeom>
              <a:blipFill>
                <a:blip r:embed="rId2"/>
                <a:stretch>
                  <a:fillRect l="-1217" t="-271" r="-1159" b="-108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683490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8</a:t>
            </a:fld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845400" y="999000"/>
                <a:ext cx="10515600" cy="50434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Claim 2</a:t>
                </a: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Average </a:t>
                </a: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number of elements </a:t>
                </a:r>
                <a:r>
                  <a:rPr lang="en-US" sz="2800" dirty="0" smtClean="0">
                    <a:ea typeface="Cambria Math" panose="02040503050406030204" pitchFamily="18" charset="0"/>
                    <a:cs typeface="Calibri" panose="020F0502020204030204" pitchFamily="34" charset="0"/>
                  </a:rPr>
                  <a:t>in </a:t>
                </a: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level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Proof</a:t>
                </a: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:r>
                  <a:rPr lang="en-US" sz="2800" dirty="0" smtClean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𝑍</m:t>
                        </m:r>
                      </m:e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</m:sub>
                    </m:sSub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d>
                      <m:dPr>
                        <m:begChr m:val="{"/>
                        <m:endChr m:val=""/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2"/>
                                  <m:mcJc m:val="center"/>
                                </m:mcPr>
                              </m:mc>
                            </m:mcs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mPr>
                          <m:mr>
                            <m:e>
                              <m:r>
                                <m:rPr>
                                  <m:brk m:alnAt="7"/>
                                </m:rP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1</m:t>
                              </m:r>
                            </m:e>
                            <m:e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𝑥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𝑖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∈</m:t>
                              </m:r>
                              <m:sSub>
                                <m:sSubPr>
                                  <m:ctrlP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𝐿</m:t>
                                  </m:r>
                                </m:e>
                                <m:sub>
                                  <m:r>
                                    <a:rPr lang="en-US" sz="2800" i="1" dirty="0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  <a:cs typeface="Calibri" panose="020F0502020204030204" pitchFamily="34" charset="0"/>
                                    </a:rPr>
                                    <m:t>𝑘</m:t>
                                  </m:r>
                                </m:sub>
                              </m:sSub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      </m:t>
                              </m:r>
                            </m:e>
                          </m:mr>
                          <m:mr>
                            <m:e>
                              <m:r>
                                <a:rPr lang="en-US" sz="2800" i="1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0</m:t>
                              </m:r>
                            </m:e>
                            <m:e>
                              <m:r>
                                <m:rPr>
                                  <m:nor/>
                                </m:rPr>
                                <a:rPr lang="en-US" sz="2800" dirty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  <a:cs typeface="Calibri" panose="020F0502020204030204" pitchFamily="34" charset="0"/>
                                </a:rPr>
                                <m:t>otherwise</m:t>
                              </m:r>
                            </m:e>
                          </m:mr>
                        </m:m>
                      </m:e>
                    </m:d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, 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𝑘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≥</m:t>
                    </m:r>
                    <m:r>
                      <a:rPr lang="en-US" sz="2800" b="0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2</m:t>
                    </m:r>
                    <m:r>
                      <m:rPr>
                        <m:nor/>
                      </m:rPr>
                      <a:rPr lang="en-US" sz="2800" b="1" i="0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 </m:t>
                    </m:r>
                    <m:r>
                      <a:rPr lang="en-US" sz="2800" b="1" i="1" dirty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⇒</m:t>
                    </m:r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Pr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bPr>
                          <m:e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𝑍</m:t>
                            </m:r>
                          </m:e>
                          <m:sub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,</m:t>
                            </m:r>
                            <m: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</m:sub>
                        </m:s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Hence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𝐿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supHide m:val="on"/>
                            <m:ctrlPr>
                              <a:rPr lang="en-US" sz="2800" i="1" dirty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2800" b="0" i="1" dirty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</m:sub>
                          <m:sup/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r>
                          <m:rPr>
                            <m:nor/>
                          </m:rP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𝑍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,</m:t>
                                </m:r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𝑘</m:t>
                                </m:r>
                              </m:sub>
                            </m:sSub>
                          </m:e>
                        </m:d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supHide m:val="on"/>
                        <m:ctrlPr>
                          <a:rPr lang="en-US" sz="28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a:rPr lang="en-US" sz="28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𝑖</m:t>
                        </m:r>
                      </m:sub>
                      <m:sup/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  <m:sSup>
                      <m:sSup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p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2</m:t>
                        </m:r>
                      </m:e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−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+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. ∎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Corollary 3</a:t>
                </a:r>
                <a:r>
                  <a:rPr lang="en-US" sz="2800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Expected 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space of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elements skip list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𝐿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𝑛</m:t>
                        </m:r>
                      </m:e>
                    </m:d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b="1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Proof</a:t>
                </a: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m:rPr>
                                <m:brk m:alnAt="25"/>
                              </m:r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∞</m:t>
                            </m:r>
                          </m:sup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nary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r>
                          <m:rPr>
                            <m:nor/>
                          </m:rPr>
                          <a:rPr lang="en-US" sz="2800" b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E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dPr>
                              <m:e>
                                <m:sSub>
                                  <m:sSubPr>
                                    <m:ctrlP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𝐿</m:t>
                                    </m:r>
                                  </m:e>
                                  <m:sub>
                                    <m:r>
                                      <a:rPr lang="en-US" sz="2800" i="1" dirty="0">
                                        <a:latin typeface="Cambria Math" panose="02040503050406030204" pitchFamily="18" charset="0"/>
                                        <a:ea typeface="Cambria Math" panose="02040503050406030204" pitchFamily="18" charset="0"/>
                                      </a:rPr>
                                      <m:t>𝑘</m:t>
                                    </m:r>
                                  </m:sub>
                                </m:sSub>
                              </m:e>
                            </m:d>
                          </m:e>
                        </m:d>
                      </m:e>
                    </m:nary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nary>
                      <m:naryPr>
                        <m:chr m:val="∑"/>
                        <m:limLoc m:val="subSup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naryPr>
                      <m:sub>
                        <m:r>
                          <m:rPr>
                            <m:brk m:alnAt="25"/>
                          </m:r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𝑘</m:t>
                        </m:r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=</m:t>
                        </m:r>
                        <m:r>
                          <a:rPr lang="en-US" sz="28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1</m:t>
                        </m:r>
                      </m:sub>
                      <m:sup>
                        <m: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∞</m:t>
                        </m:r>
                      </m:sup>
                      <m:e>
                        <m:sSup>
                          <m:sSupPr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sSup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2</m:t>
                            </m:r>
                          </m:e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−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𝑘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+</m:t>
                            </m:r>
                            <m:r>
                              <a:rPr lang="en-US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p>
                        </m:sSup>
                      </m:e>
                    </m:nary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.</m:t>
                    </m:r>
                  </m:oMath>
                </a14:m>
                <a:endParaRPr lang="en-US" sz="2800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algn="just">
                  <a:lnSpc>
                    <a:spcPct val="120000"/>
                  </a:lnSpc>
                  <a:spcAft>
                    <a:spcPts val="1800"/>
                  </a:spcAft>
                </a:pPr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Alternatively,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𝐿</m:t>
                            </m:r>
                          </m:e>
                        </m:d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sz="2800" b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sz="2800" i="1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nary>
                          <m:naryPr>
                            <m:chr m:val="∑"/>
                            <m:limLoc m:val="subSup"/>
                            <m:ctrlP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naryPr>
                          <m:sub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𝑖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=</m:t>
                            </m:r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sup>
                          <m:e>
                            <m:sSub>
                              <m:sSubPr>
                                <m:ctrlP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𝑋</m:t>
                                </m:r>
                              </m:e>
                              <m:sub>
                                <m:r>
                                  <a:rPr lang="en-US" sz="2800" i="1" dirty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nary>
                      </m:e>
                    </m:d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2</m:t>
                    </m:r>
                    <m:r>
                      <a:rPr lang="en-US" sz="2800" i="1" dirty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𝑛</m:t>
                    </m:r>
                  </m:oMath>
                </a14:m>
                <a:r>
                  <a:rPr lang="en-US" sz="2800" dirty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 </a:t>
                </a:r>
                <a:r>
                  <a:rPr lang="en-US" sz="2800" dirty="0">
                    <a:ea typeface="Cambria Math" panose="02040503050406030204" pitchFamily="18" charset="0"/>
                    <a:cs typeface="Calibri" panose="020F0502020204030204" pitchFamily="34" charset="0"/>
                  </a:rPr>
                  <a:t>∎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5400" y="999000"/>
                <a:ext cx="10515600" cy="5043497"/>
              </a:xfrm>
              <a:prstGeom prst="rect">
                <a:avLst/>
              </a:prstGeom>
              <a:blipFill>
                <a:blip r:embed="rId2"/>
                <a:stretch>
                  <a:fillRect l="-1217" t="-121" b="-253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99559809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965430" y="512676"/>
            <a:ext cx="1026114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600" b="1" dirty="0" smtClean="0"/>
              <a:t>Run-Time Analysis</a:t>
            </a:r>
            <a:endParaRPr lang="en-US" sz="36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Vertical Text Placeholder 2"/>
              <p:cNvSpPr>
                <a:spLocks noGrp="1"/>
              </p:cNvSpPr>
              <p:nvPr>
                <p:ph type="body" orient="vert" idx="1"/>
              </p:nvPr>
            </p:nvSpPr>
            <p:spPr>
              <a:xfrm>
                <a:off x="838200" y="1266037"/>
                <a:ext cx="10515600" cy="4772963"/>
              </a:xfrm>
            </p:spPr>
            <p:txBody>
              <a:bodyPr vert="horz">
                <a:noAutofit/>
              </a:bodyPr>
              <a:lstStyle/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∪</m:t>
                    </m:r>
                    <m:sSub>
                      <m:sSubPr>
                        <m:ctrlPr>
                          <a:rPr lang="en-US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b="0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be search path, resulted by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FIND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𝐿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, where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0000FF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𝐻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sSubPr>
                      <m:e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𝑃</m:t>
                        </m:r>
                      </m:e>
                      <m:sub>
                        <m:r>
                          <a:rPr lang="en-US" i="1">
                            <a:solidFill>
                              <a:srgbClr val="FF000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  <m:t>𝑉</m:t>
                        </m:r>
                      </m:sub>
                    </m:sSub>
                  </m:oMath>
                </a14:m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are </a:t>
                </a:r>
                <a:r>
                  <a:rPr lang="en-US" dirty="0" smtClean="0">
                    <a:solidFill>
                      <a:srgbClr val="0000FF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horizontal</a:t>
                </a:r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and </a:t>
                </a:r>
                <a:r>
                  <a:rPr lang="en-US" dirty="0" smtClean="0">
                    <a:solidFill>
                      <a:srgbClr val="FF0000"/>
                    </a:solidFill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vertical</a:t>
                </a:r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 portions of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𝑃</m:t>
                    </m:r>
                  </m:oMath>
                </a14:m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endParaRPr lang="en-US" dirty="0" smtClean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  <a:p>
                <a:pPr marL="0" indent="0" algn="just">
                  <a:lnSpc>
                    <a:spcPct val="120000"/>
                  </a:lnSpc>
                  <a:spcBef>
                    <a:spcPts val="0"/>
                  </a:spcBef>
                  <a:spcAft>
                    <a:spcPts val="1800"/>
                  </a:spcAft>
                  <a:buNone/>
                </a:pPr>
                <a:r>
                  <a:rPr lang="en-US" b="1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Lemma 4</a:t>
                </a:r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1" i="0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E</m:t>
                    </m:r>
                    <m:d>
                      <m:dPr>
                        <m:begChr m:val="["/>
                        <m:endChr m:val="]"/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en-US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</m:ctrlPr>
                              </m:sSubPr>
                              <m:e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𝑃</m:t>
                                </m:r>
                              </m:e>
                              <m:sub>
                                <m:r>
                                  <a:rPr lang="en-US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  <a:cs typeface="Calibri" panose="020F0502020204030204" pitchFamily="34" charset="0"/>
                                  </a:rPr>
                                  <m:t>𝐻</m:t>
                                </m:r>
                              </m:sub>
                            </m:sSub>
                          </m:e>
                        </m:d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  <a:cs typeface="Calibri" panose="020F0502020204030204" pitchFamily="34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  <a:cs typeface="Calibri" panose="020F0502020204030204" pitchFamily="34" charset="0"/>
                          </a:rPr>
                        </m:ctrlPr>
                      </m:dPr>
                      <m:e>
                        <m:func>
                          <m:funcPr>
                            <m:ctrlP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</m:ctrlPr>
                          </m:funcPr>
                          <m:fName>
                            <m:r>
                              <m:rPr>
                                <m:sty m:val="p"/>
                              </m:rPr>
                              <a:rPr lang="en-US" b="0" i="0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log</m:t>
                            </m:r>
                          </m:fName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  <a:cs typeface="Calibri" panose="020F0502020204030204" pitchFamily="34" charset="0"/>
                              </a:rPr>
                              <m:t>𝑛</m:t>
                            </m:r>
                          </m:e>
                        </m:func>
                      </m:e>
                    </m:d>
                  </m:oMath>
                </a14:m>
                <a:r>
                  <a:rPr lang="en-US" dirty="0" smtClean="0">
                    <a:latin typeface="Calibri" panose="020F0502020204030204" pitchFamily="34" charset="0"/>
                    <a:ea typeface="Cambria Math" panose="02040503050406030204" pitchFamily="18" charset="0"/>
                    <a:cs typeface="Calibri" panose="020F0502020204030204" pitchFamily="34" charset="0"/>
                  </a:rPr>
                  <a:t>.</a:t>
                </a:r>
                <a:endParaRPr lang="en-US" dirty="0">
                  <a:latin typeface="Calibri" panose="020F0502020204030204" pitchFamily="34" charset="0"/>
                  <a:ea typeface="Cambria Math" panose="02040503050406030204" pitchFamily="18" charset="0"/>
                  <a:cs typeface="Calibri" panose="020F0502020204030204" pitchFamily="34" charset="0"/>
                </a:endParaRPr>
              </a:p>
            </p:txBody>
          </p:sp>
        </mc:Choice>
        <mc:Fallback xmlns="">
          <p:sp>
            <p:nvSpPr>
              <p:cNvPr id="3" name="Vertical Tex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body" orient="vert" idx="1"/>
              </p:nvPr>
            </p:nvSpPr>
            <p:spPr>
              <a:xfrm>
                <a:off x="838200" y="1266037"/>
                <a:ext cx="10515600" cy="4772963"/>
              </a:xfrm>
              <a:blipFill>
                <a:blip r:embed="rId2"/>
                <a:stretch>
                  <a:fillRect l="-1217" t="-255" r="-1159" b="-39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r>
              <a:rPr lang="en-US" smtClean="0"/>
              <a:t>September 2024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smtClean="0"/>
              <a:t>Algorithms and DS II: Skip Lists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E3156EA-883B-491A-9A56-90F6CDBF6EC4}" type="slidenum">
              <a:rPr lang="en-US" smtClean="0"/>
              <a:t>9</a:t>
            </a:fld>
            <a:endParaRPr lang="en-US"/>
          </a:p>
        </p:txBody>
      </p:sp>
      <p:grpSp>
        <p:nvGrpSpPr>
          <p:cNvPr id="97" name="Group 96"/>
          <p:cNvGrpSpPr/>
          <p:nvPr/>
        </p:nvGrpSpPr>
        <p:grpSpPr>
          <a:xfrm>
            <a:off x="2138156" y="2754000"/>
            <a:ext cx="7915687" cy="2365820"/>
            <a:chOff x="2138156" y="3429000"/>
            <a:chExt cx="7915687" cy="236582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Oval 8"/>
                <p:cNvSpPr/>
                <p:nvPr/>
              </p:nvSpPr>
              <p:spPr bwMode="auto">
                <a:xfrm>
                  <a:off x="2138156" y="4764727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he-IL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he-IL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mc:Choice>
          <mc:Fallback xmlns="">
            <p:sp>
              <p:nvSpPr>
                <p:cNvPr id="9" name="Oval 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8156" y="4764727"/>
                  <a:ext cx="365760" cy="365760"/>
                </a:xfrm>
                <a:prstGeom prst="ellipse">
                  <a:avLst/>
                </a:prstGeom>
                <a:blipFill>
                  <a:blip r:embed="rId3"/>
                  <a:stretch>
                    <a:fillRect l="-17742" r="-4839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Oval 9"/>
            <p:cNvSpPr/>
            <p:nvPr/>
          </p:nvSpPr>
          <p:spPr bwMode="auto">
            <a:xfrm>
              <a:off x="6946559" y="4763798"/>
              <a:ext cx="365760" cy="3657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40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Oval 10"/>
                <p:cNvSpPr/>
                <p:nvPr/>
              </p:nvSpPr>
              <p:spPr bwMode="auto">
                <a:xfrm>
                  <a:off x="2138156" y="5429060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he-IL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kumimoji="0" lang="he-IL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mc:Choice>
          <mc:Fallback xmlns="">
            <p:sp>
              <p:nvSpPr>
                <p:cNvPr id="11" name="Oval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8156" y="5429060"/>
                  <a:ext cx="365760" cy="365760"/>
                </a:xfrm>
                <a:prstGeom prst="ellipse">
                  <a:avLst/>
                </a:prstGeom>
                <a:blipFill>
                  <a:blip r:embed="rId4"/>
                  <a:stretch>
                    <a:fillRect l="-17742" r="-4839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2" name="Oval 11"/>
            <p:cNvSpPr/>
            <p:nvPr/>
          </p:nvSpPr>
          <p:spPr bwMode="auto">
            <a:xfrm>
              <a:off x="2825072" y="5429060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mic Sans MS" pitchFamily="66" charset="0"/>
                </a:rPr>
                <a:t>17</a:t>
              </a:r>
            </a:p>
          </p:txBody>
        </p:sp>
        <p:sp>
          <p:nvSpPr>
            <p:cNvPr id="13" name="Oval 12"/>
            <p:cNvSpPr/>
            <p:nvPr/>
          </p:nvSpPr>
          <p:spPr bwMode="auto">
            <a:xfrm>
              <a:off x="3511988" y="5429060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20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4" name="Oval 13"/>
            <p:cNvSpPr/>
            <p:nvPr/>
          </p:nvSpPr>
          <p:spPr bwMode="auto">
            <a:xfrm>
              <a:off x="4198904" y="5429060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25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5" name="Oval 14"/>
            <p:cNvSpPr/>
            <p:nvPr/>
          </p:nvSpPr>
          <p:spPr bwMode="auto">
            <a:xfrm>
              <a:off x="9002843" y="5428131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55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6" name="Oval 15"/>
            <p:cNvSpPr/>
            <p:nvPr/>
          </p:nvSpPr>
          <p:spPr bwMode="auto">
            <a:xfrm>
              <a:off x="8318159" y="5428131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50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17" name="Oval 16"/>
            <p:cNvSpPr/>
            <p:nvPr/>
          </p:nvSpPr>
          <p:spPr bwMode="auto">
            <a:xfrm>
              <a:off x="7633475" y="5428131"/>
              <a:ext cx="365760" cy="3657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44</a:t>
              </a:r>
            </a:p>
          </p:txBody>
        </p:sp>
        <p:sp>
          <p:nvSpPr>
            <p:cNvPr id="18" name="Oval 17"/>
            <p:cNvSpPr/>
            <p:nvPr/>
          </p:nvSpPr>
          <p:spPr bwMode="auto">
            <a:xfrm>
              <a:off x="6946559" y="5428131"/>
              <a:ext cx="365760" cy="3657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40</a:t>
              </a:r>
            </a:p>
          </p:txBody>
        </p:sp>
        <p:sp>
          <p:nvSpPr>
            <p:cNvPr id="19" name="Oval 18"/>
            <p:cNvSpPr/>
            <p:nvPr/>
          </p:nvSpPr>
          <p:spPr bwMode="auto">
            <a:xfrm>
              <a:off x="5568272" y="5428131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38</a:t>
              </a:r>
            </a:p>
          </p:txBody>
        </p:sp>
        <p:sp>
          <p:nvSpPr>
            <p:cNvPr id="20" name="Oval 19"/>
            <p:cNvSpPr/>
            <p:nvPr/>
          </p:nvSpPr>
          <p:spPr bwMode="auto">
            <a:xfrm>
              <a:off x="4881356" y="5429060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31</a:t>
              </a:r>
            </a:p>
          </p:txBody>
        </p:sp>
        <p:cxnSp>
          <p:nvCxnSpPr>
            <p:cNvPr id="21" name="Straight Connector 20"/>
            <p:cNvCxnSpPr>
              <a:stCxn id="11" idx="6"/>
              <a:endCxn id="12" idx="2"/>
            </p:cNvCxnSpPr>
            <p:nvPr/>
          </p:nvCxnSpPr>
          <p:spPr bwMode="auto">
            <a:xfrm>
              <a:off x="2503916" y="5611940"/>
              <a:ext cx="3211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2" name="Straight Connector 21"/>
            <p:cNvCxnSpPr>
              <a:stCxn id="12" idx="6"/>
              <a:endCxn id="13" idx="2"/>
            </p:cNvCxnSpPr>
            <p:nvPr/>
          </p:nvCxnSpPr>
          <p:spPr bwMode="auto">
            <a:xfrm>
              <a:off x="3190832" y="5611940"/>
              <a:ext cx="3211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3" name="Straight Connector 22"/>
            <p:cNvCxnSpPr>
              <a:stCxn id="13" idx="6"/>
              <a:endCxn id="14" idx="2"/>
            </p:cNvCxnSpPr>
            <p:nvPr/>
          </p:nvCxnSpPr>
          <p:spPr bwMode="auto">
            <a:xfrm>
              <a:off x="3877748" y="5611940"/>
              <a:ext cx="32115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4" name="Straight Connector 23"/>
            <p:cNvCxnSpPr>
              <a:endCxn id="20" idx="2"/>
            </p:cNvCxnSpPr>
            <p:nvPr/>
          </p:nvCxnSpPr>
          <p:spPr bwMode="auto">
            <a:xfrm>
              <a:off x="4564664" y="5611011"/>
              <a:ext cx="316692" cy="9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5" name="Straight Connector 24"/>
            <p:cNvCxnSpPr>
              <a:stCxn id="20" idx="6"/>
              <a:endCxn id="19" idx="2"/>
            </p:cNvCxnSpPr>
            <p:nvPr/>
          </p:nvCxnSpPr>
          <p:spPr bwMode="auto">
            <a:xfrm flipV="1">
              <a:off x="5247116" y="5611011"/>
              <a:ext cx="321156" cy="9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6" name="Straight Connector 25"/>
            <p:cNvCxnSpPr>
              <a:stCxn id="19" idx="6"/>
            </p:cNvCxnSpPr>
            <p:nvPr/>
          </p:nvCxnSpPr>
          <p:spPr bwMode="auto">
            <a:xfrm>
              <a:off x="5934032" y="5611011"/>
              <a:ext cx="3189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7" name="Straight Connector 26"/>
            <p:cNvCxnSpPr>
              <a:endCxn id="17" idx="2"/>
            </p:cNvCxnSpPr>
            <p:nvPr/>
          </p:nvCxnSpPr>
          <p:spPr bwMode="auto">
            <a:xfrm>
              <a:off x="7327559" y="5611011"/>
              <a:ext cx="305916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8" name="Straight Connector 27"/>
            <p:cNvCxnSpPr>
              <a:stCxn id="17" idx="6"/>
              <a:endCxn id="16" idx="2"/>
            </p:cNvCxnSpPr>
            <p:nvPr/>
          </p:nvCxnSpPr>
          <p:spPr bwMode="auto">
            <a:xfrm>
              <a:off x="7999235" y="5611011"/>
              <a:ext cx="3189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29" name="Straight Connector 28"/>
            <p:cNvCxnSpPr>
              <a:stCxn id="16" idx="6"/>
              <a:endCxn id="15" idx="2"/>
            </p:cNvCxnSpPr>
            <p:nvPr/>
          </p:nvCxnSpPr>
          <p:spPr bwMode="auto">
            <a:xfrm>
              <a:off x="8683919" y="5611011"/>
              <a:ext cx="318924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0" name="Straight Arrow Connector 29"/>
            <p:cNvCxnSpPr/>
            <p:nvPr/>
          </p:nvCxnSpPr>
          <p:spPr bwMode="auto">
            <a:xfrm>
              <a:off x="2374275" y="5130487"/>
              <a:ext cx="0" cy="2985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1" name="Straight Arrow Connector 30"/>
            <p:cNvCxnSpPr/>
            <p:nvPr/>
          </p:nvCxnSpPr>
          <p:spPr bwMode="auto">
            <a:xfrm flipH="1">
              <a:off x="3723931" y="5129558"/>
              <a:ext cx="1862" cy="2995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2" name="Straight Arrow Connector 31"/>
            <p:cNvCxnSpPr>
              <a:stCxn id="10" idx="4"/>
              <a:endCxn id="18" idx="0"/>
            </p:cNvCxnSpPr>
            <p:nvPr/>
          </p:nvCxnSpPr>
          <p:spPr bwMode="auto">
            <a:xfrm>
              <a:off x="7129439" y="5129558"/>
              <a:ext cx="0" cy="2985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Oval 32"/>
                <p:cNvSpPr/>
                <p:nvPr/>
              </p:nvSpPr>
              <p:spPr bwMode="auto">
                <a:xfrm>
                  <a:off x="2139272" y="3434992"/>
                  <a:ext cx="365760" cy="365760"/>
                </a:xfrm>
                <a:prstGeom prst="ellipse">
                  <a:avLst/>
                </a:prstGeom>
                <a:solidFill>
                  <a:srgbClr val="FF0000">
                    <a:alpha val="50196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3" name="Oval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9272" y="3434992"/>
                  <a:ext cx="365760" cy="365760"/>
                </a:xfrm>
                <a:prstGeom prst="ellipse">
                  <a:avLst/>
                </a:prstGeom>
                <a:blipFill>
                  <a:blip r:embed="rId5"/>
                  <a:stretch>
                    <a:fillRect l="-16129" r="-6452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4" name="Straight Connector 33"/>
            <p:cNvCxnSpPr>
              <a:stCxn id="36" idx="6"/>
              <a:endCxn id="45" idx="2"/>
            </p:cNvCxnSpPr>
            <p:nvPr/>
          </p:nvCxnSpPr>
          <p:spPr bwMode="auto">
            <a:xfrm flipV="1">
              <a:off x="2505032" y="4281276"/>
              <a:ext cx="2376324" cy="929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35" name="Straight Connector 34"/>
            <p:cNvCxnSpPr>
              <a:stCxn id="33" idx="6"/>
              <a:endCxn id="49" idx="2"/>
            </p:cNvCxnSpPr>
            <p:nvPr/>
          </p:nvCxnSpPr>
          <p:spPr bwMode="auto">
            <a:xfrm flipV="1">
              <a:off x="2505032" y="3611880"/>
              <a:ext cx="5813127" cy="5992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6" name="Oval 35"/>
                <p:cNvSpPr/>
                <p:nvPr/>
              </p:nvSpPr>
              <p:spPr bwMode="auto">
                <a:xfrm>
                  <a:off x="2139272" y="4099325"/>
                  <a:ext cx="365760" cy="365760"/>
                </a:xfrm>
                <a:prstGeom prst="ellipse">
                  <a:avLst/>
                </a:prstGeom>
                <a:solidFill>
                  <a:srgbClr val="FF0000">
                    <a:alpha val="50196"/>
                  </a:srgbClr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he-IL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he-IL">
                            <a:latin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36" name="Oval 3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2139272" y="4099325"/>
                  <a:ext cx="365760" cy="365760"/>
                </a:xfrm>
                <a:prstGeom prst="ellipse">
                  <a:avLst/>
                </a:prstGeom>
                <a:blipFill>
                  <a:blip r:embed="rId6"/>
                  <a:stretch>
                    <a:fillRect l="-16129" r="-6452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7" name="Oval 36"/>
            <p:cNvSpPr/>
            <p:nvPr/>
          </p:nvSpPr>
          <p:spPr bwMode="auto">
            <a:xfrm>
              <a:off x="3513850" y="4763798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20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8" name="Oval 37"/>
            <p:cNvSpPr/>
            <p:nvPr/>
          </p:nvSpPr>
          <p:spPr bwMode="auto">
            <a:xfrm>
              <a:off x="8314065" y="4763798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50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39" name="Oval 38"/>
            <p:cNvSpPr/>
            <p:nvPr/>
          </p:nvSpPr>
          <p:spPr bwMode="auto">
            <a:xfrm>
              <a:off x="4881356" y="4763798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31</a:t>
              </a:r>
            </a:p>
          </p:txBody>
        </p:sp>
        <p:cxnSp>
          <p:nvCxnSpPr>
            <p:cNvPr id="40" name="Straight Connector 39"/>
            <p:cNvCxnSpPr/>
            <p:nvPr/>
          </p:nvCxnSpPr>
          <p:spPr bwMode="auto">
            <a:xfrm>
              <a:off x="5247116" y="4281276"/>
              <a:ext cx="1006533" cy="0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1" name="Straight Connector 40"/>
            <p:cNvCxnSpPr>
              <a:stCxn id="38" idx="4"/>
              <a:endCxn id="16" idx="0"/>
            </p:cNvCxnSpPr>
            <p:nvPr/>
          </p:nvCxnSpPr>
          <p:spPr bwMode="auto">
            <a:xfrm>
              <a:off x="8496945" y="5129558"/>
              <a:ext cx="4094" cy="298573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2" name="Straight Arrow Connector 41"/>
            <p:cNvCxnSpPr/>
            <p:nvPr/>
          </p:nvCxnSpPr>
          <p:spPr bwMode="auto">
            <a:xfrm>
              <a:off x="2375391" y="3800752"/>
              <a:ext cx="0" cy="2985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3" name="Straight Arrow Connector 42"/>
            <p:cNvCxnSpPr>
              <a:stCxn id="48" idx="4"/>
              <a:endCxn id="38" idx="0"/>
            </p:cNvCxnSpPr>
            <p:nvPr/>
          </p:nvCxnSpPr>
          <p:spPr bwMode="auto">
            <a:xfrm>
              <a:off x="8493418" y="4467990"/>
              <a:ext cx="3527" cy="295808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4" name="Straight Arrow Connector 43"/>
            <p:cNvCxnSpPr/>
            <p:nvPr/>
          </p:nvCxnSpPr>
          <p:spPr bwMode="auto">
            <a:xfrm flipV="1">
              <a:off x="2374275" y="4465085"/>
              <a:ext cx="1116" cy="299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5" name="Oval 44"/>
            <p:cNvSpPr/>
            <p:nvPr/>
          </p:nvSpPr>
          <p:spPr bwMode="auto">
            <a:xfrm>
              <a:off x="4881356" y="4098396"/>
              <a:ext cx="365760" cy="3657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en-US" dirty="0"/>
                <a:t>31</a:t>
              </a:r>
            </a:p>
          </p:txBody>
        </p:sp>
        <p:cxnSp>
          <p:nvCxnSpPr>
            <p:cNvPr id="46" name="Straight Arrow Connector 45"/>
            <p:cNvCxnSpPr>
              <a:stCxn id="20" idx="0"/>
              <a:endCxn id="39" idx="4"/>
            </p:cNvCxnSpPr>
            <p:nvPr/>
          </p:nvCxnSpPr>
          <p:spPr bwMode="auto">
            <a:xfrm flipV="1">
              <a:off x="5064236" y="5129558"/>
              <a:ext cx="0" cy="29950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47" name="Straight Arrow Connector 46"/>
            <p:cNvCxnSpPr>
              <a:stCxn id="39" idx="0"/>
              <a:endCxn id="45" idx="4"/>
            </p:cNvCxnSpPr>
            <p:nvPr/>
          </p:nvCxnSpPr>
          <p:spPr bwMode="auto">
            <a:xfrm flipV="1">
              <a:off x="5064236" y="4464156"/>
              <a:ext cx="0" cy="299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48" name="Oval 47"/>
            <p:cNvSpPr/>
            <p:nvPr/>
          </p:nvSpPr>
          <p:spPr bwMode="auto">
            <a:xfrm>
              <a:off x="8310538" y="4102230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50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sp>
          <p:nvSpPr>
            <p:cNvPr id="49" name="Oval 48"/>
            <p:cNvSpPr/>
            <p:nvPr/>
          </p:nvSpPr>
          <p:spPr bwMode="auto">
            <a:xfrm>
              <a:off x="8318159" y="3429000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marL="0" marR="0" indent="0" algn="ctr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lang="en-US" dirty="0"/>
                <a:t>50</a:t>
              </a:r>
              <a:endParaRPr kumimoji="0" 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Comic Sans MS" pitchFamily="66" charset="0"/>
              </a:endParaRPr>
            </a:p>
          </p:txBody>
        </p:sp>
        <p:cxnSp>
          <p:nvCxnSpPr>
            <p:cNvPr id="50" name="Straight Arrow Connector 49"/>
            <p:cNvCxnSpPr>
              <a:stCxn id="48" idx="0"/>
              <a:endCxn id="49" idx="4"/>
            </p:cNvCxnSpPr>
            <p:nvPr/>
          </p:nvCxnSpPr>
          <p:spPr bwMode="auto">
            <a:xfrm flipV="1">
              <a:off x="8493418" y="3794760"/>
              <a:ext cx="7621" cy="30747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1" name="Straight Arrow Connector 50"/>
            <p:cNvCxnSpPr>
              <a:stCxn id="9" idx="6"/>
              <a:endCxn id="37" idx="2"/>
            </p:cNvCxnSpPr>
            <p:nvPr/>
          </p:nvCxnSpPr>
          <p:spPr bwMode="auto">
            <a:xfrm flipV="1">
              <a:off x="2503916" y="4946678"/>
              <a:ext cx="1009934" cy="929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2" name="Straight Arrow Connector 51"/>
            <p:cNvCxnSpPr>
              <a:stCxn id="37" idx="6"/>
              <a:endCxn id="39" idx="2"/>
            </p:cNvCxnSpPr>
            <p:nvPr/>
          </p:nvCxnSpPr>
          <p:spPr bwMode="auto">
            <a:xfrm>
              <a:off x="3879610" y="4946678"/>
              <a:ext cx="100174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3" name="Straight Arrow Connector 52"/>
            <p:cNvCxnSpPr>
              <a:stCxn id="39" idx="6"/>
              <a:endCxn id="63" idx="2"/>
            </p:cNvCxnSpPr>
            <p:nvPr/>
          </p:nvCxnSpPr>
          <p:spPr bwMode="auto">
            <a:xfrm>
              <a:off x="5247116" y="4946678"/>
              <a:ext cx="1001745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4" name="Straight Arrow Connector 53"/>
            <p:cNvCxnSpPr>
              <a:stCxn id="10" idx="6"/>
              <a:endCxn id="38" idx="2"/>
            </p:cNvCxnSpPr>
            <p:nvPr/>
          </p:nvCxnSpPr>
          <p:spPr bwMode="auto">
            <a:xfrm>
              <a:off x="7312319" y="4946678"/>
              <a:ext cx="1001746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5" name="Oval 54"/>
                <p:cNvSpPr/>
                <p:nvPr/>
              </p:nvSpPr>
              <p:spPr bwMode="auto">
                <a:xfrm>
                  <a:off x="9688083" y="5428131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mc:Choice>
          <mc:Fallback xmlns="">
            <p:sp>
              <p:nvSpPr>
                <p:cNvPr id="55" name="Oval 5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88083" y="5428131"/>
                  <a:ext cx="365760" cy="365760"/>
                </a:xfrm>
                <a:prstGeom prst="ellipse">
                  <a:avLst/>
                </a:prstGeom>
                <a:blipFill>
                  <a:blip r:embed="rId7"/>
                  <a:stretch>
                    <a:fillRect b="-1613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6" name="Straight Arrow Connector 55"/>
            <p:cNvCxnSpPr>
              <a:stCxn id="15" idx="6"/>
              <a:endCxn id="55" idx="2"/>
            </p:cNvCxnSpPr>
            <p:nvPr/>
          </p:nvCxnSpPr>
          <p:spPr bwMode="auto">
            <a:xfrm>
              <a:off x="9368603" y="5611011"/>
              <a:ext cx="31948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7" name="Oval 56"/>
                <p:cNvSpPr/>
                <p:nvPr/>
              </p:nvSpPr>
              <p:spPr bwMode="auto">
                <a:xfrm>
                  <a:off x="9685664" y="4763798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mc:Choice>
          <mc:Fallback xmlns="">
            <p:sp>
              <p:nvSpPr>
                <p:cNvPr id="57" name="Oval 5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85664" y="4763798"/>
                  <a:ext cx="365760" cy="365760"/>
                </a:xfrm>
                <a:prstGeom prst="ellipse">
                  <a:avLst/>
                </a:prstGeom>
                <a:blipFill>
                  <a:blip r:embed="rId8"/>
                  <a:stretch>
                    <a:fillRect b="-1613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8" name="Straight Arrow Connector 57"/>
            <p:cNvCxnSpPr>
              <a:stCxn id="55" idx="0"/>
              <a:endCxn id="57" idx="4"/>
            </p:cNvCxnSpPr>
            <p:nvPr/>
          </p:nvCxnSpPr>
          <p:spPr bwMode="auto">
            <a:xfrm flipH="1" flipV="1">
              <a:off x="9868544" y="5129558"/>
              <a:ext cx="2419" cy="2985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59" name="Straight Arrow Connector 58"/>
            <p:cNvCxnSpPr>
              <a:stCxn id="38" idx="6"/>
              <a:endCxn id="57" idx="2"/>
            </p:cNvCxnSpPr>
            <p:nvPr/>
          </p:nvCxnSpPr>
          <p:spPr bwMode="auto">
            <a:xfrm>
              <a:off x="8679825" y="4946678"/>
              <a:ext cx="1005839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0" name="Oval 59"/>
                <p:cNvSpPr/>
                <p:nvPr/>
              </p:nvSpPr>
              <p:spPr bwMode="auto">
                <a:xfrm>
                  <a:off x="9685664" y="4098396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mc:Choice>
          <mc:Fallback xmlns="">
            <p:sp>
              <p:nvSpPr>
                <p:cNvPr id="60" name="Oval 5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85664" y="4098396"/>
                  <a:ext cx="365760" cy="365760"/>
                </a:xfrm>
                <a:prstGeom prst="ellipse">
                  <a:avLst/>
                </a:prstGeom>
                <a:blipFill>
                  <a:blip r:embed="rId9"/>
                  <a:stretch>
                    <a:fillRect b="-1613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1" name="Oval 60"/>
            <p:cNvSpPr/>
            <p:nvPr/>
          </p:nvSpPr>
          <p:spPr bwMode="auto">
            <a:xfrm>
              <a:off x="6253649" y="5428131"/>
              <a:ext cx="365760" cy="365760"/>
            </a:xfrm>
            <a:prstGeom prst="ellipse">
              <a:avLst/>
            </a:prstGeom>
            <a:solidFill>
              <a:schemeClr val="bg1"/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he-IL" dirty="0"/>
                <a:t>39</a:t>
              </a:r>
              <a:endParaRPr lang="en-US" dirty="0"/>
            </a:p>
          </p:txBody>
        </p:sp>
        <p:cxnSp>
          <p:nvCxnSpPr>
            <p:cNvPr id="62" name="Straight Arrow Connector 61"/>
            <p:cNvCxnSpPr>
              <a:stCxn id="61" idx="6"/>
              <a:endCxn id="18" idx="2"/>
            </p:cNvCxnSpPr>
            <p:nvPr/>
          </p:nvCxnSpPr>
          <p:spPr bwMode="auto">
            <a:xfrm>
              <a:off x="6619409" y="5611011"/>
              <a:ext cx="327150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3" name="Oval 62"/>
            <p:cNvSpPr/>
            <p:nvPr/>
          </p:nvSpPr>
          <p:spPr bwMode="auto">
            <a:xfrm>
              <a:off x="6248861" y="4763798"/>
              <a:ext cx="365760" cy="3657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he-IL" dirty="0"/>
                <a:t>39</a:t>
              </a:r>
              <a:endParaRPr lang="en-US" dirty="0"/>
            </a:p>
          </p:txBody>
        </p:sp>
        <p:cxnSp>
          <p:nvCxnSpPr>
            <p:cNvPr id="64" name="Straight Arrow Connector 63"/>
            <p:cNvCxnSpPr>
              <a:stCxn id="63" idx="6"/>
              <a:endCxn id="10" idx="2"/>
            </p:cNvCxnSpPr>
            <p:nvPr/>
          </p:nvCxnSpPr>
          <p:spPr bwMode="auto">
            <a:xfrm>
              <a:off x="6614621" y="4946678"/>
              <a:ext cx="331938" cy="0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5" name="Straight Arrow Connector 64"/>
            <p:cNvCxnSpPr>
              <a:stCxn id="61" idx="0"/>
              <a:endCxn id="63" idx="4"/>
            </p:cNvCxnSpPr>
            <p:nvPr/>
          </p:nvCxnSpPr>
          <p:spPr bwMode="auto">
            <a:xfrm flipH="1" flipV="1">
              <a:off x="6431741" y="5129558"/>
              <a:ext cx="4788" cy="298573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sp>
          <p:nvSpPr>
            <p:cNvPr id="66" name="Oval 65"/>
            <p:cNvSpPr/>
            <p:nvPr/>
          </p:nvSpPr>
          <p:spPr bwMode="auto">
            <a:xfrm>
              <a:off x="6253649" y="4098396"/>
              <a:ext cx="365760" cy="365760"/>
            </a:xfrm>
            <a:prstGeom prst="ellipse">
              <a:avLst/>
            </a:prstGeom>
            <a:solidFill>
              <a:srgbClr val="FF0000">
                <a:alpha val="50196"/>
              </a:srgbClr>
            </a:solidFill>
            <a:ln w="952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none" lIns="91440" tIns="45720" rIns="91440" bIns="45720" numCol="1" rtlCol="0" anchor="t" anchorCtr="0" compatLnSpc="1">
              <a:prstTxWarp prst="textNoShape">
                <a:avLst/>
              </a:prstTxWarp>
            </a:bodyPr>
            <a:lstStyle/>
            <a:p>
              <a:pPr algn="ctr"/>
              <a:r>
                <a:rPr lang="he-IL" dirty="0"/>
                <a:t>39</a:t>
              </a:r>
              <a:endParaRPr lang="en-US" dirty="0"/>
            </a:p>
          </p:txBody>
        </p:sp>
        <p:cxnSp>
          <p:nvCxnSpPr>
            <p:cNvPr id="67" name="Straight Connector 66"/>
            <p:cNvCxnSpPr/>
            <p:nvPr/>
          </p:nvCxnSpPr>
          <p:spPr bwMode="auto">
            <a:xfrm flipV="1">
              <a:off x="6619409" y="4281276"/>
              <a:ext cx="1691129" cy="38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arrow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68" name="Straight Arrow Connector 67"/>
            <p:cNvCxnSpPr>
              <a:stCxn id="63" idx="0"/>
              <a:endCxn id="66" idx="4"/>
            </p:cNvCxnSpPr>
            <p:nvPr/>
          </p:nvCxnSpPr>
          <p:spPr bwMode="auto">
            <a:xfrm flipV="1">
              <a:off x="6431741" y="4464156"/>
              <a:ext cx="4788" cy="299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9" name="Oval 68"/>
                <p:cNvSpPr/>
                <p:nvPr/>
              </p:nvSpPr>
              <p:spPr bwMode="auto">
                <a:xfrm>
                  <a:off x="9683589" y="3435456"/>
                  <a:ext cx="365760" cy="365760"/>
                </a:xfrm>
                <a:prstGeom prst="ellipse">
                  <a:avLst/>
                </a:prstGeom>
                <a:solidFill>
                  <a:schemeClr val="bg1"/>
                </a:solid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kumimoji="0" lang="en-US" b="0" i="1" u="none" strike="noStrike" cap="none" normalizeH="0" baseline="0" smtClean="0">
                            <a:ln>
                              <a:noFill/>
                            </a:ln>
                            <a:solidFill>
                              <a:schemeClr val="tx1"/>
                            </a:solidFill>
                            <a:effectLst/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∞</m:t>
                        </m:r>
                      </m:oMath>
                    </m:oMathPara>
                  </a14:m>
                  <a:endParaRPr kumimoji="0" lang="he-IL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  <a:ea typeface="Cambria Math" panose="02040503050406030204" pitchFamily="18" charset="0"/>
                  </a:endParaRPr>
                </a:p>
                <a:p>
                  <a:pPr marL="0" marR="0" indent="0" algn="ctr" defTabSz="914400" rtl="0" eaLnBrk="0" fontAlgn="base" latinLnBrk="0" hangingPunct="0">
                    <a:lnSpc>
                      <a:spcPct val="100000"/>
                    </a:lnSpc>
                    <a:spcBef>
                      <a:spcPct val="0"/>
                    </a:spcBef>
                    <a:spcAft>
                      <a:spcPct val="0"/>
                    </a:spcAft>
                    <a:buClrTx/>
                    <a:buSzTx/>
                    <a:buFontTx/>
                    <a:buNone/>
                    <a:tabLst/>
                  </a:pPr>
                  <a:endParaRPr kumimoji="0" lang="en-US" b="0" i="0" u="none" strike="noStrike" cap="none" normalizeH="0" baseline="0" dirty="0">
                    <a:ln>
                      <a:noFill/>
                    </a:ln>
                    <a:solidFill>
                      <a:schemeClr val="tx1"/>
                    </a:solidFill>
                    <a:effectLst/>
                    <a:latin typeface="Comic Sans MS" pitchFamily="66" charset="0"/>
                  </a:endParaRPr>
                </a:p>
              </p:txBody>
            </p:sp>
          </mc:Choice>
          <mc:Fallback xmlns="">
            <p:sp>
              <p:nvSpPr>
                <p:cNvPr id="69" name="Oval 6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 bwMode="auto">
                <a:xfrm>
                  <a:off x="9683589" y="3435456"/>
                  <a:ext cx="365760" cy="365760"/>
                </a:xfrm>
                <a:prstGeom prst="ellipse">
                  <a:avLst/>
                </a:prstGeom>
                <a:blipFill>
                  <a:blip r:embed="rId10"/>
                  <a:stretch>
                    <a:fillRect r="-6452"/>
                  </a:stretch>
                </a:blipFill>
                <a:ln w="9525" cap="flat" cmpd="sng" algn="ctr">
                  <a:solidFill>
                    <a:schemeClr val="tx1"/>
                  </a:solidFill>
                  <a:prstDash val="solid"/>
                  <a:round/>
                  <a:headEnd type="none" w="med" len="med"/>
                  <a:tailEnd type="none" w="med" len="med"/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0" name="Straight Arrow Connector 69"/>
            <p:cNvCxnSpPr>
              <a:stCxn id="57" idx="0"/>
              <a:endCxn id="60" idx="4"/>
            </p:cNvCxnSpPr>
            <p:nvPr/>
          </p:nvCxnSpPr>
          <p:spPr bwMode="auto">
            <a:xfrm flipV="1">
              <a:off x="9868544" y="4464156"/>
              <a:ext cx="0" cy="299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1" name="Straight Arrow Connector 70"/>
            <p:cNvCxnSpPr/>
            <p:nvPr/>
          </p:nvCxnSpPr>
          <p:spPr bwMode="auto">
            <a:xfrm flipV="1">
              <a:off x="9866469" y="3794760"/>
              <a:ext cx="0" cy="299642"/>
            </a:xfrm>
            <a:prstGeom prst="straightConnector1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2" name="Straight Connector 71"/>
            <p:cNvCxnSpPr>
              <a:stCxn id="60" idx="2"/>
              <a:endCxn id="48" idx="6"/>
            </p:cNvCxnSpPr>
            <p:nvPr/>
          </p:nvCxnSpPr>
          <p:spPr bwMode="auto">
            <a:xfrm flipH="1">
              <a:off x="8676298" y="4281276"/>
              <a:ext cx="1009366" cy="3834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cxnSp>
          <p:nvCxnSpPr>
            <p:cNvPr id="73" name="Straight Connector 72"/>
            <p:cNvCxnSpPr>
              <a:stCxn id="69" idx="2"/>
            </p:cNvCxnSpPr>
            <p:nvPr/>
          </p:nvCxnSpPr>
          <p:spPr bwMode="auto">
            <a:xfrm flipH="1" flipV="1">
              <a:off x="8674223" y="3611880"/>
              <a:ext cx="1009366" cy="6456"/>
            </a:xfrm>
            <a:prstGeom prst="line">
              <a:avLst/>
            </a:prstGeom>
            <a:solidFill>
              <a:schemeClr val="accent1"/>
            </a:solidFill>
            <a:ln w="19050" cap="flat" cmpd="sng" algn="ctr">
              <a:solidFill>
                <a:schemeClr val="tx1"/>
              </a:solidFill>
              <a:prstDash val="solid"/>
              <a:round/>
              <a:headEnd type="arrow" w="med" len="med"/>
              <a:tailEnd type="none" w="med" len="med"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</p:cxnSp>
        <p:grpSp>
          <p:nvGrpSpPr>
            <p:cNvPr id="95" name="Group 94"/>
            <p:cNvGrpSpPr/>
            <p:nvPr/>
          </p:nvGrpSpPr>
          <p:grpSpPr>
            <a:xfrm>
              <a:off x="2367916" y="3801216"/>
              <a:ext cx="5258084" cy="1810259"/>
              <a:chOff x="2527791" y="4242332"/>
              <a:chExt cx="5258084" cy="1810259"/>
            </a:xfrm>
          </p:grpSpPr>
          <p:cxnSp>
            <p:nvCxnSpPr>
              <p:cNvPr id="88" name="Straight Connector 87"/>
              <p:cNvCxnSpPr/>
              <p:nvPr/>
            </p:nvCxnSpPr>
            <p:spPr bwMode="auto">
              <a:xfrm>
                <a:off x="7479959" y="6052591"/>
                <a:ext cx="305916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00FF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89" name="Straight Arrow Connector 88"/>
              <p:cNvCxnSpPr/>
              <p:nvPr/>
            </p:nvCxnSpPr>
            <p:spPr bwMode="auto">
              <a:xfrm>
                <a:off x="7281839" y="5571138"/>
                <a:ext cx="0" cy="298573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0" name="Straight Connector 89"/>
              <p:cNvCxnSpPr/>
              <p:nvPr/>
            </p:nvCxnSpPr>
            <p:spPr bwMode="auto">
              <a:xfrm flipV="1">
                <a:off x="2657432" y="4722856"/>
                <a:ext cx="2376324" cy="929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00FF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1" name="Straight Connector 90"/>
              <p:cNvCxnSpPr/>
              <p:nvPr/>
            </p:nvCxnSpPr>
            <p:spPr bwMode="auto">
              <a:xfrm>
                <a:off x="5399516" y="4722856"/>
                <a:ext cx="1006533" cy="0"/>
              </a:xfrm>
              <a:prstGeom prst="line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00FF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2" name="Straight Arrow Connector 91"/>
              <p:cNvCxnSpPr/>
              <p:nvPr/>
            </p:nvCxnSpPr>
            <p:spPr bwMode="auto">
              <a:xfrm>
                <a:off x="2527791" y="4242332"/>
                <a:ext cx="0" cy="298573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3" name="Straight Arrow Connector 92"/>
              <p:cNvCxnSpPr/>
              <p:nvPr/>
            </p:nvCxnSpPr>
            <p:spPr bwMode="auto">
              <a:xfrm>
                <a:off x="6767021" y="5388258"/>
                <a:ext cx="331938" cy="0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0000FF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  <p:cxnSp>
            <p:nvCxnSpPr>
              <p:cNvPr id="94" name="Straight Arrow Connector 93"/>
              <p:cNvCxnSpPr/>
              <p:nvPr/>
            </p:nvCxnSpPr>
            <p:spPr bwMode="auto">
              <a:xfrm flipV="1">
                <a:off x="6584141" y="4905736"/>
                <a:ext cx="4788" cy="299642"/>
              </a:xfrm>
              <a:prstGeom prst="straightConnector1">
                <a:avLst/>
              </a:prstGeom>
              <a:solidFill>
                <a:schemeClr val="accent1"/>
              </a:solidFill>
              <a:ln w="57150" cap="flat" cmpd="sng" algn="ctr">
                <a:solidFill>
                  <a:srgbClr val="FF0000">
                    <a:alpha val="50196"/>
                  </a:srgbClr>
                </a:solidFill>
                <a:prstDash val="solid"/>
                <a:round/>
                <a:headEnd type="none" w="med" len="med"/>
                <a:tailEnd type="none" w="med" len="med"/>
              </a:ln>
              <a:effectLst/>
              <a:extLst>
                <a:ext uri="{AF507438-7753-43E0-B8FC-AC1667EBCBE1}">
                  <a14:hiddenEffects xmlns:a14="http://schemas.microsoft.com/office/drawing/2010/main">
                    <a:effectLst>
                      <a:outerShdw dist="35921" dir="2700000" algn="ctr" rotWithShape="0">
                        <a:schemeClr val="bg2"/>
                      </a:outerShdw>
                    </a:effectLst>
                  </a14:hiddenEffects>
                </a:ext>
              </a:extLst>
            </p:spPr>
          </p:cxnSp>
        </p:grpSp>
      </p:grpSp>
    </p:spTree>
    <p:extLst>
      <p:ext uri="{BB962C8B-B14F-4D97-AF65-F5344CB8AC3E}">
        <p14:creationId xmlns:p14="http://schemas.microsoft.com/office/powerpoint/2010/main" val="4238206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65493</TotalTime>
  <Words>2352</Words>
  <Application>Microsoft Office PowerPoint</Application>
  <PresentationFormat>Widescreen</PresentationFormat>
  <Paragraphs>292</Paragraphs>
  <Slides>13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9" baseType="lpstr">
      <vt:lpstr>Arial</vt:lpstr>
      <vt:lpstr>Calibri</vt:lpstr>
      <vt:lpstr>Calibri Light</vt:lpstr>
      <vt:lpstr>Cambria Math</vt:lpstr>
      <vt:lpstr>Comic Sans MS</vt:lpstr>
      <vt:lpstr>Office Theme</vt:lpstr>
      <vt:lpstr>Skip Lists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Dynamic Programming</dc:title>
  <dc:creator>USER</dc:creator>
  <cp:lastModifiedBy>Shmuel Wimer</cp:lastModifiedBy>
  <cp:revision>1500</cp:revision>
  <dcterms:created xsi:type="dcterms:W3CDTF">2021-10-08T01:25:47Z</dcterms:created>
  <dcterms:modified xsi:type="dcterms:W3CDTF">2024-09-19T10:35:20Z</dcterms:modified>
</cp:coreProperties>
</file>