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38EAB57-3490-44E7-B908-20156AFF91C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45DF1FA-F06C-415A-AEDC-84E1472937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02/01/2025 3:20:19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_chart_location" id="2" name="slide2">
            <a:extLst>
              <a:ext uri="{FF2B5EF4-FFF2-40B4-BE49-F238E27FC236}">
                <a16:creationId xmlns:a16="http://schemas.microsoft.com/office/drawing/2014/main" id="{B48F5090-64AE-4904-AE2A-8DFF9EC3E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8" y="0"/>
            <a:ext cx="1186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_win_rate_vs_possession" id="3" name="slide3">
            <a:extLst>
              <a:ext uri="{FF2B5EF4-FFF2-40B4-BE49-F238E27FC236}">
                <a16:creationId xmlns:a16="http://schemas.microsoft.com/office/drawing/2014/main" id="{79123040-8B0E-488A-A99F-775A6D9D71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09" y="0"/>
            <a:ext cx="781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s_vs_win_percentage" id="4" name="slide4">
            <a:extLst>
              <a:ext uri="{FF2B5EF4-FFF2-40B4-BE49-F238E27FC236}">
                <a16:creationId xmlns:a16="http://schemas.microsoft.com/office/drawing/2014/main" id="{015BB181-5556-4CE0-B010-54A15D8385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45" y="0"/>
            <a:ext cx="823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oting_accuracy_distribution" id="5" name="slide5">
            <a:extLst>
              <a:ext uri="{FF2B5EF4-FFF2-40B4-BE49-F238E27FC236}">
                <a16:creationId xmlns:a16="http://schemas.microsoft.com/office/drawing/2014/main" id="{6522D1F9-B5BB-4DE1-954F-7C4341D5A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0" y="0"/>
            <a:ext cx="728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2025-01-02T01:20:20Z</dcterms:created>
  <dcterms:modified xsi:type="dcterms:W3CDTF">2025-01-02T01:20:20Z</dcterms:modified>
</cp:coreProperties>
</file>