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593C56C-D0CA-4A60-A6EC-C5008B79618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Dashbored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3C7600E-81A3-467D-974F-78241B2CE12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02/01/2025 3:24:45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am_accuracy" id="10" name="slide10">
            <a:extLst>
              <a:ext uri="{FF2B5EF4-FFF2-40B4-BE49-F238E27FC236}">
                <a16:creationId xmlns:a16="http://schemas.microsoft.com/office/drawing/2014/main" id="{6DB554AC-8AA2-4759-8955-D65CEF3C1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08" y="0"/>
            <a:ext cx="11867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als_next_round" id="11" name="slide11">
            <a:extLst>
              <a:ext uri="{FF2B5EF4-FFF2-40B4-BE49-F238E27FC236}">
                <a16:creationId xmlns:a16="http://schemas.microsoft.com/office/drawing/2014/main" id="{0A1961BA-BDE7-4391-A792-B0E7157F65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821" y="0"/>
            <a:ext cx="53943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und_relation" id="12" name="slide12">
            <a:extLst>
              <a:ext uri="{FF2B5EF4-FFF2-40B4-BE49-F238E27FC236}">
                <a16:creationId xmlns:a16="http://schemas.microsoft.com/office/drawing/2014/main" id="{0A9286B8-771C-43BA-AFFD-39A6137D08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217" y="0"/>
            <a:ext cx="5591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sesion_to_match" id="13" name="slide13">
            <a:extLst>
              <a:ext uri="{FF2B5EF4-FFF2-40B4-BE49-F238E27FC236}">
                <a16:creationId xmlns:a16="http://schemas.microsoft.com/office/drawing/2014/main" id="{4C7430DF-E571-40C2-B189-EC25DA4F2D4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881" y="0"/>
            <a:ext cx="7914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_best_teams" id="14" name="slide14">
            <a:extLst>
              <a:ext uri="{FF2B5EF4-FFF2-40B4-BE49-F238E27FC236}">
                <a16:creationId xmlns:a16="http://schemas.microsoft.com/office/drawing/2014/main" id="{9DB5B549-5036-468C-8A80-F1BB832E4DA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36" y="0"/>
            <a:ext cx="102153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_chart_location" id="2" name="slide2">
            <a:extLst>
              <a:ext uri="{FF2B5EF4-FFF2-40B4-BE49-F238E27FC236}">
                <a16:creationId xmlns:a16="http://schemas.microsoft.com/office/drawing/2014/main" id="{2A9D0AE7-6B2F-4B61-BBC9-57FA1692FE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8" y="0"/>
            <a:ext cx="11861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als_diff_to_fouls" id="3" name="slide3">
            <a:extLst>
              <a:ext uri="{FF2B5EF4-FFF2-40B4-BE49-F238E27FC236}">
                <a16:creationId xmlns:a16="http://schemas.microsoft.com/office/drawing/2014/main" id="{490E4A5F-4048-4CA1-AB64-F5661D893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636" y="0"/>
            <a:ext cx="9156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_win_rate_vs_possession" id="4" name="slide4">
            <a:extLst>
              <a:ext uri="{FF2B5EF4-FFF2-40B4-BE49-F238E27FC236}">
                <a16:creationId xmlns:a16="http://schemas.microsoft.com/office/drawing/2014/main" id="{D2554215-CEAE-4C69-8EEE-7282D19877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309" y="0"/>
            <a:ext cx="78133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ts_vs_win_percentage" id="5" name="slide5">
            <a:extLst>
              <a:ext uri="{FF2B5EF4-FFF2-40B4-BE49-F238E27FC236}">
                <a16:creationId xmlns:a16="http://schemas.microsoft.com/office/drawing/2014/main" id="{B92B06B9-A622-4D22-9379-2AAFE6A4939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445" y="0"/>
            <a:ext cx="8231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earance_bins_vs_win_percentage" id="6" name="slide6">
            <a:extLst>
              <a:ext uri="{FF2B5EF4-FFF2-40B4-BE49-F238E27FC236}">
                <a16:creationId xmlns:a16="http://schemas.microsoft.com/office/drawing/2014/main" id="{9D652948-C623-4016-959A-4493C5A07D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922" y="0"/>
            <a:ext cx="8028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1C0BB058-E4C5-4CD8-897B-561036223F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oting_accuracy_distribution" id="8" name="slide8">
            <a:extLst>
              <a:ext uri="{FF2B5EF4-FFF2-40B4-BE49-F238E27FC236}">
                <a16:creationId xmlns:a16="http://schemas.microsoft.com/office/drawing/2014/main" id="{46E08323-44A5-4F55-90EA-6F5FF21B35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980" y="0"/>
            <a:ext cx="72880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oting_accuracy_distribution_with_respect_to_year" id="9" name="slide9">
            <a:extLst>
              <a:ext uri="{FF2B5EF4-FFF2-40B4-BE49-F238E27FC236}">
                <a16:creationId xmlns:a16="http://schemas.microsoft.com/office/drawing/2014/main" id="{3C84E29A-8446-4D8F-93DE-D181C2A351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86" y="0"/>
            <a:ext cx="72352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2025-01-02T01:24:46Z</dcterms:created>
  <dcterms:modified xsi:type="dcterms:W3CDTF">2025-01-02T01:24:46Z</dcterms:modified>
</cp:coreProperties>
</file>