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95" r:id="rId2"/>
    <p:sldId id="319" r:id="rId3"/>
    <p:sldId id="315" r:id="rId4"/>
    <p:sldId id="366" r:id="rId5"/>
    <p:sldId id="398" r:id="rId6"/>
    <p:sldId id="392" r:id="rId7"/>
    <p:sldId id="297" r:id="rId8"/>
    <p:sldId id="400" r:id="rId9"/>
    <p:sldId id="298" r:id="rId10"/>
    <p:sldId id="299" r:id="rId11"/>
    <p:sldId id="399" r:id="rId12"/>
    <p:sldId id="300" r:id="rId13"/>
    <p:sldId id="301" r:id="rId14"/>
    <p:sldId id="302" r:id="rId15"/>
    <p:sldId id="303" r:id="rId16"/>
    <p:sldId id="304" r:id="rId17"/>
    <p:sldId id="305" r:id="rId18"/>
    <p:sldId id="393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0AEFF-C157-48A3-852E-AAF9A5D83B10}" v="24" dt="2024-11-24T08:58:30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al Kolman" userId="fd9df85a-b656-490a-99a5-64fe8bc67f8a" providerId="ADAL" clId="{5BAAF5EF-91FC-4B4B-AED5-DEAB746BCFF5}"/>
    <pc:docChg chg="undo custSel addSld delSld modSld sldOrd">
      <pc:chgData name="Eyal Kolman" userId="fd9df85a-b656-490a-99a5-64fe8bc67f8a" providerId="ADAL" clId="{5BAAF5EF-91FC-4B4B-AED5-DEAB746BCFF5}" dt="2021-09-12T06:19:11.560" v="4910" actId="729"/>
      <pc:docMkLst>
        <pc:docMk/>
      </pc:docMkLst>
      <pc:sldChg chg="modSp mod">
        <pc:chgData name="Eyal Kolman" userId="fd9df85a-b656-490a-99a5-64fe8bc67f8a" providerId="ADAL" clId="{5BAAF5EF-91FC-4B4B-AED5-DEAB746BCFF5}" dt="2021-09-08T12:08:36.839" v="12" actId="20577"/>
        <pc:sldMkLst>
          <pc:docMk/>
          <pc:sldMk cId="2733895299" sldId="295"/>
        </pc:sldMkLst>
      </pc:sldChg>
      <pc:sldChg chg="addSp delSp modSp new mod ord">
        <pc:chgData name="Eyal Kolman" userId="fd9df85a-b656-490a-99a5-64fe8bc67f8a" providerId="ADAL" clId="{5BAAF5EF-91FC-4B4B-AED5-DEAB746BCFF5}" dt="2021-09-12T06:19:05.294" v="4907"/>
        <pc:sldMkLst>
          <pc:docMk/>
          <pc:sldMk cId="892741829" sldId="296"/>
        </pc:sldMkLst>
      </pc:sldChg>
      <pc:sldChg chg="addSp modSp new mod modAnim">
        <pc:chgData name="Eyal Kolman" userId="fd9df85a-b656-490a-99a5-64fe8bc67f8a" providerId="ADAL" clId="{5BAAF5EF-91FC-4B4B-AED5-DEAB746BCFF5}" dt="2021-09-08T12:49:37.282" v="389"/>
        <pc:sldMkLst>
          <pc:docMk/>
          <pc:sldMk cId="3584562862" sldId="297"/>
        </pc:sldMkLst>
      </pc:sldChg>
      <pc:sldChg chg="modSp add mod">
        <pc:chgData name="Eyal Kolman" userId="fd9df85a-b656-490a-99a5-64fe8bc67f8a" providerId="ADAL" clId="{5BAAF5EF-91FC-4B4B-AED5-DEAB746BCFF5}" dt="2021-09-11T19:02:07.714" v="598" actId="113"/>
        <pc:sldMkLst>
          <pc:docMk/>
          <pc:sldMk cId="2813881761" sldId="298"/>
        </pc:sldMkLst>
      </pc:sldChg>
      <pc:sldChg chg="modSp add mod">
        <pc:chgData name="Eyal Kolman" userId="fd9df85a-b656-490a-99a5-64fe8bc67f8a" providerId="ADAL" clId="{5BAAF5EF-91FC-4B4B-AED5-DEAB746BCFF5}" dt="2021-09-11T19:03:27.197" v="638" actId="20577"/>
        <pc:sldMkLst>
          <pc:docMk/>
          <pc:sldMk cId="2008236686" sldId="299"/>
        </pc:sldMkLst>
      </pc:sldChg>
      <pc:sldChg chg="addSp delSp modSp new mod modAnim">
        <pc:chgData name="Eyal Kolman" userId="fd9df85a-b656-490a-99a5-64fe8bc67f8a" providerId="ADAL" clId="{5BAAF5EF-91FC-4B4B-AED5-DEAB746BCFF5}" dt="2021-09-11T19:15:52.051" v="1086" actId="1076"/>
        <pc:sldMkLst>
          <pc:docMk/>
          <pc:sldMk cId="1635899861" sldId="300"/>
        </pc:sldMkLst>
      </pc:sldChg>
      <pc:sldChg chg="addSp modSp new mod">
        <pc:chgData name="Eyal Kolman" userId="fd9df85a-b656-490a-99a5-64fe8bc67f8a" providerId="ADAL" clId="{5BAAF5EF-91FC-4B4B-AED5-DEAB746BCFF5}" dt="2021-09-11T19:22:57.600" v="1462" actId="20577"/>
        <pc:sldMkLst>
          <pc:docMk/>
          <pc:sldMk cId="116718400" sldId="301"/>
        </pc:sldMkLst>
      </pc:sldChg>
      <pc:sldChg chg="addSp modSp add mod modAnim">
        <pc:chgData name="Eyal Kolman" userId="fd9df85a-b656-490a-99a5-64fe8bc67f8a" providerId="ADAL" clId="{5BAAF5EF-91FC-4B4B-AED5-DEAB746BCFF5}" dt="2021-09-11T19:31:39.174" v="1939" actId="208"/>
        <pc:sldMkLst>
          <pc:docMk/>
          <pc:sldMk cId="374293244" sldId="302"/>
        </pc:sldMkLst>
      </pc:sldChg>
      <pc:sldChg chg="addSp delSp modSp add mod delAnim modAnim">
        <pc:chgData name="Eyal Kolman" userId="fd9df85a-b656-490a-99a5-64fe8bc67f8a" providerId="ADAL" clId="{5BAAF5EF-91FC-4B4B-AED5-DEAB746BCFF5}" dt="2021-09-11T19:40:29.228" v="2234" actId="478"/>
        <pc:sldMkLst>
          <pc:docMk/>
          <pc:sldMk cId="1239760936" sldId="303"/>
        </pc:sldMkLst>
      </pc:sldChg>
      <pc:sldChg chg="modSp add mod">
        <pc:chgData name="Eyal Kolman" userId="fd9df85a-b656-490a-99a5-64fe8bc67f8a" providerId="ADAL" clId="{5BAAF5EF-91FC-4B4B-AED5-DEAB746BCFF5}" dt="2021-09-11T19:50:21.942" v="2506" actId="20577"/>
        <pc:sldMkLst>
          <pc:docMk/>
          <pc:sldMk cId="1487783278" sldId="304"/>
        </pc:sldMkLst>
      </pc:sldChg>
      <pc:sldChg chg="modSp add mod">
        <pc:chgData name="Eyal Kolman" userId="fd9df85a-b656-490a-99a5-64fe8bc67f8a" providerId="ADAL" clId="{5BAAF5EF-91FC-4B4B-AED5-DEAB746BCFF5}" dt="2021-09-11T19:54:59.193" v="2700" actId="20577"/>
        <pc:sldMkLst>
          <pc:docMk/>
          <pc:sldMk cId="2759262481" sldId="305"/>
        </pc:sldMkLst>
      </pc:sldChg>
      <pc:sldChg chg="addSp delSp modSp add mod">
        <pc:chgData name="Eyal Kolman" userId="fd9df85a-b656-490a-99a5-64fe8bc67f8a" providerId="ADAL" clId="{5BAAF5EF-91FC-4B4B-AED5-DEAB746BCFF5}" dt="2021-09-11T20:24:22.510" v="3356" actId="20577"/>
        <pc:sldMkLst>
          <pc:docMk/>
          <pc:sldMk cId="3955250732" sldId="306"/>
        </pc:sldMkLst>
      </pc:sldChg>
      <pc:sldChg chg="addSp modSp add mod">
        <pc:chgData name="Eyal Kolman" userId="fd9df85a-b656-490a-99a5-64fe8bc67f8a" providerId="ADAL" clId="{5BAAF5EF-91FC-4B4B-AED5-DEAB746BCFF5}" dt="2021-09-11T20:46:16.277" v="3517" actId="14100"/>
        <pc:sldMkLst>
          <pc:docMk/>
          <pc:sldMk cId="1460144194" sldId="307"/>
        </pc:sldMkLst>
      </pc:sldChg>
      <pc:sldChg chg="addSp delSp modSp add mod">
        <pc:chgData name="Eyal Kolman" userId="fd9df85a-b656-490a-99a5-64fe8bc67f8a" providerId="ADAL" clId="{5BAAF5EF-91FC-4B4B-AED5-DEAB746BCFF5}" dt="2021-09-11T20:48:15.049" v="3536" actId="22"/>
        <pc:sldMkLst>
          <pc:docMk/>
          <pc:sldMk cId="600593860" sldId="308"/>
        </pc:sldMkLst>
      </pc:sldChg>
      <pc:sldChg chg="addSp delSp modSp add mod">
        <pc:chgData name="Eyal Kolman" userId="fd9df85a-b656-490a-99a5-64fe8bc67f8a" providerId="ADAL" clId="{5BAAF5EF-91FC-4B4B-AED5-DEAB746BCFF5}" dt="2021-09-11T20:49:20.762" v="3568" actId="14100"/>
        <pc:sldMkLst>
          <pc:docMk/>
          <pc:sldMk cId="2391723890" sldId="309"/>
        </pc:sldMkLst>
      </pc:sldChg>
      <pc:sldChg chg="addSp delSp modSp new mod delAnim modAnim">
        <pc:chgData name="Eyal Kolman" userId="fd9df85a-b656-490a-99a5-64fe8bc67f8a" providerId="ADAL" clId="{5BAAF5EF-91FC-4B4B-AED5-DEAB746BCFF5}" dt="2021-09-12T05:52:24.239" v="3935" actId="313"/>
        <pc:sldMkLst>
          <pc:docMk/>
          <pc:sldMk cId="3861575841" sldId="310"/>
        </pc:sldMkLst>
      </pc:sldChg>
      <pc:sldChg chg="modSp add">
        <pc:chgData name="Eyal Kolman" userId="fd9df85a-b656-490a-99a5-64fe8bc67f8a" providerId="ADAL" clId="{5BAAF5EF-91FC-4B4B-AED5-DEAB746BCFF5}" dt="2021-09-12T05:54:21.262" v="3940" actId="20577"/>
        <pc:sldMkLst>
          <pc:docMk/>
          <pc:sldMk cId="739019481" sldId="311"/>
        </pc:sldMkLst>
      </pc:sldChg>
      <pc:sldChg chg="modSp new mod">
        <pc:chgData name="Eyal Kolman" userId="fd9df85a-b656-490a-99a5-64fe8bc67f8a" providerId="ADAL" clId="{5BAAF5EF-91FC-4B4B-AED5-DEAB746BCFF5}" dt="2021-09-12T06:07:39.536" v="4584" actId="20577"/>
        <pc:sldMkLst>
          <pc:docMk/>
          <pc:sldMk cId="1163590162" sldId="312"/>
        </pc:sldMkLst>
      </pc:sldChg>
      <pc:sldChg chg="modSp new mod">
        <pc:chgData name="Eyal Kolman" userId="fd9df85a-b656-490a-99a5-64fe8bc67f8a" providerId="ADAL" clId="{5BAAF5EF-91FC-4B4B-AED5-DEAB746BCFF5}" dt="2021-09-12T06:14:07.653" v="4851" actId="20577"/>
        <pc:sldMkLst>
          <pc:docMk/>
          <pc:sldMk cId="2066981276" sldId="313"/>
        </pc:sldMkLst>
      </pc:sldChg>
      <pc:sldChg chg="add del ord">
        <pc:chgData name="Eyal Kolman" userId="fd9df85a-b656-490a-99a5-64fe8bc67f8a" providerId="ADAL" clId="{5BAAF5EF-91FC-4B4B-AED5-DEAB746BCFF5}" dt="2021-09-12T06:18:50.702" v="4905" actId="47"/>
        <pc:sldMkLst>
          <pc:docMk/>
          <pc:sldMk cId="3693608120" sldId="314"/>
        </pc:sldMkLst>
      </pc:sldChg>
      <pc:sldChg chg="addSp modSp new mod modShow">
        <pc:chgData name="Eyal Kolman" userId="fd9df85a-b656-490a-99a5-64fe8bc67f8a" providerId="ADAL" clId="{5BAAF5EF-91FC-4B4B-AED5-DEAB746BCFF5}" dt="2021-09-12T06:19:11.560" v="4910" actId="729"/>
        <pc:sldMkLst>
          <pc:docMk/>
          <pc:sldMk cId="1130673077" sldId="315"/>
        </pc:sldMkLst>
      </pc:sldChg>
      <pc:sldChg chg="add ord">
        <pc:chgData name="Eyal Kolman" userId="fd9df85a-b656-490a-99a5-64fe8bc67f8a" providerId="ADAL" clId="{5BAAF5EF-91FC-4B4B-AED5-DEAB746BCFF5}" dt="2021-09-12T06:19:07.247" v="4909"/>
        <pc:sldMkLst>
          <pc:docMk/>
          <pc:sldMk cId="2695740849" sldId="316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882764501" sldId="359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453670840" sldId="360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1673623258" sldId="361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3485622644" sldId="362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3348512885" sldId="363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2760624368" sldId="364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3879807201" sldId="365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2041630027" sldId="366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2163711045" sldId="367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140850751" sldId="372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2494282240" sldId="389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2294218695" sldId="391"/>
        </pc:sldMkLst>
      </pc:sldChg>
      <pc:sldChg chg="del">
        <pc:chgData name="Eyal Kolman" userId="fd9df85a-b656-490a-99a5-64fe8bc67f8a" providerId="ADAL" clId="{5BAAF5EF-91FC-4B4B-AED5-DEAB746BCFF5}" dt="2021-09-08T12:08:28.225" v="0" actId="47"/>
        <pc:sldMkLst>
          <pc:docMk/>
          <pc:sldMk cId="1966549030" sldId="392"/>
        </pc:sldMkLst>
      </pc:sldChg>
    </pc:docChg>
  </pc:docChgLst>
  <pc:docChgLst>
    <pc:chgData name="Eyal Kolman" userId="fd9df85a-b656-490a-99a5-64fe8bc67f8a" providerId="ADAL" clId="{636A3C06-11F9-4862-8CB9-6433B51047F9}"/>
    <pc:docChg chg="undo custSel delSld modSld">
      <pc:chgData name="Eyal Kolman" userId="fd9df85a-b656-490a-99a5-64fe8bc67f8a" providerId="ADAL" clId="{636A3C06-11F9-4862-8CB9-6433B51047F9}" dt="2024-06-16T19:49:34.751" v="110" actId="400"/>
      <pc:docMkLst>
        <pc:docMk/>
      </pc:docMkLst>
      <pc:sldChg chg="modSp mod">
        <pc:chgData name="Eyal Kolman" userId="fd9df85a-b656-490a-99a5-64fe8bc67f8a" providerId="ADAL" clId="{636A3C06-11F9-4862-8CB9-6433B51047F9}" dt="2024-06-16T19:23:21.433" v="27" actId="14100"/>
        <pc:sldMkLst>
          <pc:docMk/>
          <pc:sldMk cId="3584562862" sldId="297"/>
        </pc:sldMkLst>
      </pc:sldChg>
      <pc:sldChg chg="modSp mod modAnim">
        <pc:chgData name="Eyal Kolman" userId="fd9df85a-b656-490a-99a5-64fe8bc67f8a" providerId="ADAL" clId="{636A3C06-11F9-4862-8CB9-6433B51047F9}" dt="2024-06-16T19:30:36.534" v="32" actId="14100"/>
        <pc:sldMkLst>
          <pc:docMk/>
          <pc:sldMk cId="1635899861" sldId="300"/>
        </pc:sldMkLst>
      </pc:sldChg>
      <pc:sldChg chg="addSp delSp modSp mod delAnim modAnim">
        <pc:chgData name="Eyal Kolman" userId="fd9df85a-b656-490a-99a5-64fe8bc67f8a" providerId="ADAL" clId="{636A3C06-11F9-4862-8CB9-6433B51047F9}" dt="2024-06-16T19:38:16.229" v="51"/>
        <pc:sldMkLst>
          <pc:docMk/>
          <pc:sldMk cId="374293244" sldId="302"/>
        </pc:sldMkLst>
      </pc:sldChg>
      <pc:sldChg chg="modSp mod">
        <pc:chgData name="Eyal Kolman" userId="fd9df85a-b656-490a-99a5-64fe8bc67f8a" providerId="ADAL" clId="{636A3C06-11F9-4862-8CB9-6433B51047F9}" dt="2024-06-16T19:36:56.017" v="33" actId="14100"/>
        <pc:sldMkLst>
          <pc:docMk/>
          <pc:sldMk cId="1239760936" sldId="303"/>
        </pc:sldMkLst>
      </pc:sldChg>
      <pc:sldChg chg="modSp mod">
        <pc:chgData name="Eyal Kolman" userId="fd9df85a-b656-490a-99a5-64fe8bc67f8a" providerId="ADAL" clId="{636A3C06-11F9-4862-8CB9-6433B51047F9}" dt="2024-06-16T19:39:12.786" v="52" actId="14100"/>
        <pc:sldMkLst>
          <pc:docMk/>
          <pc:sldMk cId="1487783278" sldId="304"/>
        </pc:sldMkLst>
      </pc:sldChg>
      <pc:sldChg chg="modSp mod">
        <pc:chgData name="Eyal Kolman" userId="fd9df85a-b656-490a-99a5-64fe8bc67f8a" providerId="ADAL" clId="{636A3C06-11F9-4862-8CB9-6433B51047F9}" dt="2024-06-16T19:39:54.131" v="56" actId="14100"/>
        <pc:sldMkLst>
          <pc:docMk/>
          <pc:sldMk cId="2759262481" sldId="305"/>
        </pc:sldMkLst>
      </pc:sldChg>
      <pc:sldChg chg="modSp mod">
        <pc:chgData name="Eyal Kolman" userId="fd9df85a-b656-490a-99a5-64fe8bc67f8a" providerId="ADAL" clId="{636A3C06-11F9-4862-8CB9-6433B51047F9}" dt="2024-06-16T19:44:58.935" v="100" actId="20577"/>
        <pc:sldMkLst>
          <pc:docMk/>
          <pc:sldMk cId="3955250732" sldId="306"/>
        </pc:sldMkLst>
      </pc:sldChg>
      <pc:sldChg chg="modSp">
        <pc:chgData name="Eyal Kolman" userId="fd9df85a-b656-490a-99a5-64fe8bc67f8a" providerId="ADAL" clId="{636A3C06-11F9-4862-8CB9-6433B51047F9}" dt="2024-06-16T19:45:20.795" v="101" actId="6549"/>
        <pc:sldMkLst>
          <pc:docMk/>
          <pc:sldMk cId="1460144194" sldId="307"/>
        </pc:sldMkLst>
      </pc:sldChg>
      <pc:sldChg chg="del">
        <pc:chgData name="Eyal Kolman" userId="fd9df85a-b656-490a-99a5-64fe8bc67f8a" providerId="ADAL" clId="{636A3C06-11F9-4862-8CB9-6433B51047F9}" dt="2024-06-16T19:07:08.113" v="0" actId="47"/>
        <pc:sldMkLst>
          <pc:docMk/>
          <pc:sldMk cId="2695740849" sldId="316"/>
        </pc:sldMkLst>
      </pc:sldChg>
      <pc:sldChg chg="modSp mod">
        <pc:chgData name="Eyal Kolman" userId="fd9df85a-b656-490a-99a5-64fe8bc67f8a" providerId="ADAL" clId="{636A3C06-11F9-4862-8CB9-6433B51047F9}" dt="2024-06-16T19:49:34.751" v="110" actId="400"/>
        <pc:sldMkLst>
          <pc:docMk/>
          <pc:sldMk cId="848548913" sldId="317"/>
        </pc:sldMkLst>
      </pc:sldChg>
      <pc:sldChg chg="modSp mod">
        <pc:chgData name="Eyal Kolman" userId="fd9df85a-b656-490a-99a5-64fe8bc67f8a" providerId="ADAL" clId="{636A3C06-11F9-4862-8CB9-6433B51047F9}" dt="2024-06-16T19:12:51.380" v="4" actId="1076"/>
        <pc:sldMkLst>
          <pc:docMk/>
          <pc:sldMk cId="884775089" sldId="319"/>
        </pc:sldMkLst>
      </pc:sldChg>
      <pc:sldChg chg="modSp mod">
        <pc:chgData name="Eyal Kolman" userId="fd9df85a-b656-490a-99a5-64fe8bc67f8a" providerId="ADAL" clId="{636A3C06-11F9-4862-8CB9-6433B51047F9}" dt="2024-06-16T19:13:06.334" v="5" actId="207"/>
        <pc:sldMkLst>
          <pc:docMk/>
          <pc:sldMk cId="3879807201" sldId="366"/>
        </pc:sldMkLst>
      </pc:sldChg>
      <pc:sldChg chg="modSp mod">
        <pc:chgData name="Eyal Kolman" userId="fd9df85a-b656-490a-99a5-64fe8bc67f8a" providerId="ADAL" clId="{636A3C06-11F9-4862-8CB9-6433B51047F9}" dt="2024-06-16T19:16:23.842" v="11" actId="6549"/>
        <pc:sldMkLst>
          <pc:docMk/>
          <pc:sldMk cId="1966549030" sldId="392"/>
        </pc:sldMkLst>
      </pc:sldChg>
      <pc:sldChg chg="modSp mod">
        <pc:chgData name="Eyal Kolman" userId="fd9df85a-b656-490a-99a5-64fe8bc67f8a" providerId="ADAL" clId="{636A3C06-11F9-4862-8CB9-6433B51047F9}" dt="2024-06-16T19:42:54.649" v="91" actId="20577"/>
        <pc:sldMkLst>
          <pc:docMk/>
          <pc:sldMk cId="1764730281" sldId="393"/>
        </pc:sldMkLst>
      </pc:sldChg>
      <pc:sldChg chg="modSp mod">
        <pc:chgData name="Eyal Kolman" userId="fd9df85a-b656-490a-99a5-64fe8bc67f8a" providerId="ADAL" clId="{636A3C06-11F9-4862-8CB9-6433B51047F9}" dt="2024-06-16T19:13:20.572" v="6" actId="207"/>
        <pc:sldMkLst>
          <pc:docMk/>
          <pc:sldMk cId="1708519603" sldId="398"/>
        </pc:sldMkLst>
      </pc:sldChg>
      <pc:sldChg chg="modSp mod">
        <pc:chgData name="Eyal Kolman" userId="fd9df85a-b656-490a-99a5-64fe8bc67f8a" providerId="ADAL" clId="{636A3C06-11F9-4862-8CB9-6433B51047F9}" dt="2024-06-16T19:24:31.774" v="29" actId="113"/>
        <pc:sldMkLst>
          <pc:docMk/>
          <pc:sldMk cId="3752754994" sldId="399"/>
        </pc:sldMkLst>
      </pc:sldChg>
    </pc:docChg>
  </pc:docChgLst>
  <pc:docChgLst>
    <pc:chgData name="Eyal Kolman" userId="fd9df85a-b656-490a-99a5-64fe8bc67f8a" providerId="ADAL" clId="{0B164E7B-FF8B-453E-8502-0FCB230DCE0D}"/>
    <pc:docChg chg="undo custSel addSld delSld modSld">
      <pc:chgData name="Eyal Kolman" userId="fd9df85a-b656-490a-99a5-64fe8bc67f8a" providerId="ADAL" clId="{0B164E7B-FF8B-453E-8502-0FCB230DCE0D}" dt="2023-05-07T13:23:47.065" v="69" actId="113"/>
      <pc:docMkLst>
        <pc:docMk/>
      </pc:docMkLst>
      <pc:sldChg chg="del">
        <pc:chgData name="Eyal Kolman" userId="fd9df85a-b656-490a-99a5-64fe8bc67f8a" providerId="ADAL" clId="{0B164E7B-FF8B-453E-8502-0FCB230DCE0D}" dt="2023-05-07T12:55:17.374" v="11" actId="47"/>
        <pc:sldMkLst>
          <pc:docMk/>
          <pc:sldMk cId="892741829" sldId="296"/>
        </pc:sldMkLst>
      </pc:sldChg>
      <pc:sldChg chg="modSp mod">
        <pc:chgData name="Eyal Kolman" userId="fd9df85a-b656-490a-99a5-64fe8bc67f8a" providerId="ADAL" clId="{0B164E7B-FF8B-453E-8502-0FCB230DCE0D}" dt="2023-05-07T12:57:55.551" v="19" actId="207"/>
        <pc:sldMkLst>
          <pc:docMk/>
          <pc:sldMk cId="3584562862" sldId="297"/>
        </pc:sldMkLst>
      </pc:sldChg>
      <pc:sldChg chg="addSp modSp">
        <pc:chgData name="Eyal Kolman" userId="fd9df85a-b656-490a-99a5-64fe8bc67f8a" providerId="ADAL" clId="{0B164E7B-FF8B-453E-8502-0FCB230DCE0D}" dt="2023-05-07T13:07:04.637" v="20"/>
        <pc:sldMkLst>
          <pc:docMk/>
          <pc:sldMk cId="2813881761" sldId="298"/>
        </pc:sldMkLst>
      </pc:sldChg>
      <pc:sldChg chg="addSp modSp mod">
        <pc:chgData name="Eyal Kolman" userId="fd9df85a-b656-490a-99a5-64fe8bc67f8a" providerId="ADAL" clId="{0B164E7B-FF8B-453E-8502-0FCB230DCE0D}" dt="2023-05-07T13:07:28.778" v="23" actId="14100"/>
        <pc:sldMkLst>
          <pc:docMk/>
          <pc:sldMk cId="2008236686" sldId="299"/>
        </pc:sldMkLst>
      </pc:sldChg>
      <pc:sldChg chg="modSp mod modAnim">
        <pc:chgData name="Eyal Kolman" userId="fd9df85a-b656-490a-99a5-64fe8bc67f8a" providerId="ADAL" clId="{0B164E7B-FF8B-453E-8502-0FCB230DCE0D}" dt="2023-05-07T13:08:37.738" v="28" actId="207"/>
        <pc:sldMkLst>
          <pc:docMk/>
          <pc:sldMk cId="1635899861" sldId="300"/>
        </pc:sldMkLst>
      </pc:sldChg>
      <pc:sldChg chg="modSp mod">
        <pc:chgData name="Eyal Kolman" userId="fd9df85a-b656-490a-99a5-64fe8bc67f8a" providerId="ADAL" clId="{0B164E7B-FF8B-453E-8502-0FCB230DCE0D}" dt="2023-05-07T13:09:47.780" v="32" actId="207"/>
        <pc:sldMkLst>
          <pc:docMk/>
          <pc:sldMk cId="116718400" sldId="301"/>
        </pc:sldMkLst>
      </pc:sldChg>
      <pc:sldChg chg="modSp">
        <pc:chgData name="Eyal Kolman" userId="fd9df85a-b656-490a-99a5-64fe8bc67f8a" providerId="ADAL" clId="{0B164E7B-FF8B-453E-8502-0FCB230DCE0D}" dt="2023-05-07T13:10:33.242" v="35" actId="207"/>
        <pc:sldMkLst>
          <pc:docMk/>
          <pc:sldMk cId="374293244" sldId="302"/>
        </pc:sldMkLst>
      </pc:sldChg>
      <pc:sldChg chg="modSp">
        <pc:chgData name="Eyal Kolman" userId="fd9df85a-b656-490a-99a5-64fe8bc67f8a" providerId="ADAL" clId="{0B164E7B-FF8B-453E-8502-0FCB230DCE0D}" dt="2023-05-07T13:13:06.528" v="37" actId="207"/>
        <pc:sldMkLst>
          <pc:docMk/>
          <pc:sldMk cId="1239760936" sldId="303"/>
        </pc:sldMkLst>
      </pc:sldChg>
      <pc:sldChg chg="modSp mod">
        <pc:chgData name="Eyal Kolman" userId="fd9df85a-b656-490a-99a5-64fe8bc67f8a" providerId="ADAL" clId="{0B164E7B-FF8B-453E-8502-0FCB230DCE0D}" dt="2023-05-07T13:14:26.624" v="55" actId="6549"/>
        <pc:sldMkLst>
          <pc:docMk/>
          <pc:sldMk cId="1487783278" sldId="304"/>
        </pc:sldMkLst>
      </pc:sldChg>
      <pc:sldChg chg="modSp mod">
        <pc:chgData name="Eyal Kolman" userId="fd9df85a-b656-490a-99a5-64fe8bc67f8a" providerId="ADAL" clId="{0B164E7B-FF8B-453E-8502-0FCB230DCE0D}" dt="2023-05-07T13:14:55.793" v="57" actId="207"/>
        <pc:sldMkLst>
          <pc:docMk/>
          <pc:sldMk cId="2759262481" sldId="305"/>
        </pc:sldMkLst>
      </pc:sldChg>
      <pc:sldChg chg="modSp mod">
        <pc:chgData name="Eyal Kolman" userId="fd9df85a-b656-490a-99a5-64fe8bc67f8a" providerId="ADAL" clId="{0B164E7B-FF8B-453E-8502-0FCB230DCE0D}" dt="2023-05-07T13:22:36.419" v="65" actId="108"/>
        <pc:sldMkLst>
          <pc:docMk/>
          <pc:sldMk cId="1163590162" sldId="312"/>
        </pc:sldMkLst>
      </pc:sldChg>
      <pc:sldChg chg="add del">
        <pc:chgData name="Eyal Kolman" userId="fd9df85a-b656-490a-99a5-64fe8bc67f8a" providerId="ADAL" clId="{0B164E7B-FF8B-453E-8502-0FCB230DCE0D}" dt="2023-05-07T12:54:35.702" v="2" actId="47"/>
        <pc:sldMkLst>
          <pc:docMk/>
          <pc:sldMk cId="1130673077" sldId="315"/>
        </pc:sldMkLst>
      </pc:sldChg>
      <pc:sldChg chg="add del">
        <pc:chgData name="Eyal Kolman" userId="fd9df85a-b656-490a-99a5-64fe8bc67f8a" providerId="ADAL" clId="{0B164E7B-FF8B-453E-8502-0FCB230DCE0D}" dt="2023-05-07T12:54:39.524" v="3" actId="47"/>
        <pc:sldMkLst>
          <pc:docMk/>
          <pc:sldMk cId="2695740849" sldId="316"/>
        </pc:sldMkLst>
      </pc:sldChg>
      <pc:sldChg chg="modSp mod">
        <pc:chgData name="Eyal Kolman" userId="fd9df85a-b656-490a-99a5-64fe8bc67f8a" providerId="ADAL" clId="{0B164E7B-FF8B-453E-8502-0FCB230DCE0D}" dt="2023-05-07T13:23:24.236" v="68" actId="20577"/>
        <pc:sldMkLst>
          <pc:docMk/>
          <pc:sldMk cId="848548913" sldId="317"/>
        </pc:sldMkLst>
      </pc:sldChg>
      <pc:sldChg chg="modSp mod">
        <pc:chgData name="Eyal Kolman" userId="fd9df85a-b656-490a-99a5-64fe8bc67f8a" providerId="ADAL" clId="{0B164E7B-FF8B-453E-8502-0FCB230DCE0D}" dt="2023-05-07T13:23:47.065" v="69" actId="113"/>
        <pc:sldMkLst>
          <pc:docMk/>
          <pc:sldMk cId="2780013833" sldId="318"/>
        </pc:sldMkLst>
      </pc:sldChg>
      <pc:sldChg chg="modSp add del mod">
        <pc:chgData name="Eyal Kolman" userId="fd9df85a-b656-490a-99a5-64fe8bc67f8a" providerId="ADAL" clId="{0B164E7B-FF8B-453E-8502-0FCB230DCE0D}" dt="2023-05-07T12:57:11.607" v="13" actId="47"/>
        <pc:sldMkLst>
          <pc:docMk/>
          <pc:sldMk cId="3222526680" sldId="320"/>
        </pc:sldMkLst>
      </pc:sldChg>
      <pc:sldChg chg="modSp add mod">
        <pc:chgData name="Eyal Kolman" userId="fd9df85a-b656-490a-99a5-64fe8bc67f8a" providerId="ADAL" clId="{0B164E7B-FF8B-453E-8502-0FCB230DCE0D}" dt="2023-05-07T13:20:41.907" v="59" actId="207"/>
        <pc:sldMkLst>
          <pc:docMk/>
          <pc:sldMk cId="1764730281" sldId="393"/>
        </pc:sldMkLst>
      </pc:sldChg>
      <pc:sldChg chg="modSp add mod">
        <pc:chgData name="Eyal Kolman" userId="fd9df85a-b656-490a-99a5-64fe8bc67f8a" providerId="ADAL" clId="{0B164E7B-FF8B-453E-8502-0FCB230DCE0D}" dt="2023-05-07T13:08:43.549" v="29" actId="207"/>
        <pc:sldMkLst>
          <pc:docMk/>
          <pc:sldMk cId="3752754994" sldId="399"/>
        </pc:sldMkLst>
      </pc:sldChg>
    </pc:docChg>
  </pc:docChgLst>
  <pc:docChgLst>
    <pc:chgData name="Eyal Kolman" userId="fd9df85a-b656-490a-99a5-64fe8bc67f8a" providerId="ADAL" clId="{C80A9F4E-ACE5-4F8C-BDD7-A3F8ADD06937}"/>
    <pc:docChg chg="modSld">
      <pc:chgData name="Eyal Kolman" userId="fd9df85a-b656-490a-99a5-64fe8bc67f8a" providerId="ADAL" clId="{C80A9F4E-ACE5-4F8C-BDD7-A3F8ADD06937}" dt="2021-11-15T20:51:14.915" v="16" actId="20577"/>
      <pc:docMkLst>
        <pc:docMk/>
      </pc:docMkLst>
      <pc:sldChg chg="modSp mod">
        <pc:chgData name="Eyal Kolman" userId="fd9df85a-b656-490a-99a5-64fe8bc67f8a" providerId="ADAL" clId="{C80A9F4E-ACE5-4F8C-BDD7-A3F8ADD06937}" dt="2021-11-15T20:51:14.915" v="16" actId="20577"/>
        <pc:sldMkLst>
          <pc:docMk/>
          <pc:sldMk cId="2733895299" sldId="295"/>
        </pc:sldMkLst>
      </pc:sldChg>
    </pc:docChg>
  </pc:docChgLst>
  <pc:docChgLst>
    <pc:chgData name="Eyal Kolman" userId="fd9df85a-b656-490a-99a5-64fe8bc67f8a" providerId="ADAL" clId="{B48782C1-2576-405B-83FC-7C9EC366FBD0}"/>
    <pc:docChg chg="custSel addSld modSld">
      <pc:chgData name="Eyal Kolman" userId="fd9df85a-b656-490a-99a5-64fe8bc67f8a" providerId="ADAL" clId="{B48782C1-2576-405B-83FC-7C9EC366FBD0}" dt="2022-03-23T16:01:56.892" v="392" actId="20577"/>
      <pc:docMkLst>
        <pc:docMk/>
      </pc:docMkLst>
      <pc:sldChg chg="addSp modSp new mod">
        <pc:chgData name="Eyal Kolman" userId="fd9df85a-b656-490a-99a5-64fe8bc67f8a" providerId="ADAL" clId="{B48782C1-2576-405B-83FC-7C9EC366FBD0}" dt="2022-03-23T08:28:48.418" v="37" actId="20577"/>
        <pc:sldMkLst>
          <pc:docMk/>
          <pc:sldMk cId="848548913" sldId="317"/>
        </pc:sldMkLst>
      </pc:sldChg>
      <pc:sldChg chg="modSp new mod">
        <pc:chgData name="Eyal Kolman" userId="fd9df85a-b656-490a-99a5-64fe8bc67f8a" providerId="ADAL" clId="{B48782C1-2576-405B-83FC-7C9EC366FBD0}" dt="2022-03-23T16:01:56.892" v="392" actId="20577"/>
        <pc:sldMkLst>
          <pc:docMk/>
          <pc:sldMk cId="2780013833" sldId="318"/>
        </pc:sldMkLst>
      </pc:sldChg>
    </pc:docChg>
  </pc:docChgLst>
  <pc:docChgLst>
    <pc:chgData name="Eyal Kolman" userId="fd9df85a-b656-490a-99a5-64fe8bc67f8a" providerId="ADAL" clId="{BF30AEFF-C157-48A3-852E-AAF9A5D83B10}"/>
    <pc:docChg chg="undo custSel addSld delSld modSld">
      <pc:chgData name="Eyal Kolman" userId="fd9df85a-b656-490a-99a5-64fe8bc67f8a" providerId="ADAL" clId="{BF30AEFF-C157-48A3-852E-AAF9A5D83B10}" dt="2024-11-24T08:58:30.393" v="227" actId="1076"/>
      <pc:docMkLst>
        <pc:docMk/>
      </pc:docMkLst>
      <pc:sldChg chg="addSp modSp">
        <pc:chgData name="Eyal Kolman" userId="fd9df85a-b656-490a-99a5-64fe8bc67f8a" providerId="ADAL" clId="{BF30AEFF-C157-48A3-852E-AAF9A5D83B10}" dt="2024-11-24T08:58:30.393" v="227" actId="1076"/>
        <pc:sldMkLst>
          <pc:docMk/>
          <pc:sldMk cId="2733895299" sldId="295"/>
        </pc:sldMkLst>
        <pc:picChg chg="add mod">
          <ac:chgData name="Eyal Kolman" userId="fd9df85a-b656-490a-99a5-64fe8bc67f8a" providerId="ADAL" clId="{BF30AEFF-C157-48A3-852E-AAF9A5D83B10}" dt="2024-11-24T08:58:30.393" v="227" actId="1076"/>
          <ac:picMkLst>
            <pc:docMk/>
            <pc:sldMk cId="2733895299" sldId="295"/>
            <ac:picMk id="1026" creationId="{E0F482A7-EE10-1932-DE22-F2C6AACEC986}"/>
          </ac:picMkLst>
        </pc:picChg>
      </pc:sldChg>
      <pc:sldChg chg="addSp delSp modSp mod delAnim">
        <pc:chgData name="Eyal Kolman" userId="fd9df85a-b656-490a-99a5-64fe8bc67f8a" providerId="ADAL" clId="{BF30AEFF-C157-48A3-852E-AAF9A5D83B10}" dt="2024-11-24T08:18:17.054" v="105" actId="1036"/>
        <pc:sldMkLst>
          <pc:docMk/>
          <pc:sldMk cId="3584562862" sldId="297"/>
        </pc:sldMkLst>
        <pc:spChg chg="del mod">
          <ac:chgData name="Eyal Kolman" userId="fd9df85a-b656-490a-99a5-64fe8bc67f8a" providerId="ADAL" clId="{BF30AEFF-C157-48A3-852E-AAF9A5D83B10}" dt="2024-11-24T08:17:53.656" v="101" actId="478"/>
          <ac:spMkLst>
            <pc:docMk/>
            <pc:sldMk cId="3584562862" sldId="297"/>
            <ac:spMk id="2" creationId="{F72AD8FA-6EB1-4E19-9098-9EA50746DC6D}"/>
          </ac:spMkLst>
        </pc:spChg>
        <pc:spChg chg="mod">
          <ac:chgData name="Eyal Kolman" userId="fd9df85a-b656-490a-99a5-64fe8bc67f8a" providerId="ADAL" clId="{BF30AEFF-C157-48A3-852E-AAF9A5D83B10}" dt="2024-11-24T08:05:17.730" v="90" actId="1076"/>
          <ac:spMkLst>
            <pc:docMk/>
            <pc:sldMk cId="3584562862" sldId="297"/>
            <ac:spMk id="3" creationId="{5E09B1E8-AF74-42A6-B75A-AA08992D2311}"/>
          </ac:spMkLst>
        </pc:spChg>
        <pc:spChg chg="add mod">
          <ac:chgData name="Eyal Kolman" userId="fd9df85a-b656-490a-99a5-64fe8bc67f8a" providerId="ADAL" clId="{BF30AEFF-C157-48A3-852E-AAF9A5D83B10}" dt="2024-11-24T08:17:53.656" v="101" actId="478"/>
          <ac:spMkLst>
            <pc:docMk/>
            <pc:sldMk cId="3584562862" sldId="297"/>
            <ac:spMk id="8" creationId="{343B90C3-71D0-993A-25D2-64A1C721EE16}"/>
          </ac:spMkLst>
        </pc:spChg>
        <pc:picChg chg="del">
          <ac:chgData name="Eyal Kolman" userId="fd9df85a-b656-490a-99a5-64fe8bc67f8a" providerId="ADAL" clId="{BF30AEFF-C157-48A3-852E-AAF9A5D83B10}" dt="2024-11-24T08:16:48.709" v="94" actId="478"/>
          <ac:picMkLst>
            <pc:docMk/>
            <pc:sldMk cId="3584562862" sldId="297"/>
            <ac:picMk id="5" creationId="{A639270D-B8D0-4B50-8072-299E98FADCCE}"/>
          </ac:picMkLst>
        </pc:picChg>
        <pc:picChg chg="add mod">
          <ac:chgData name="Eyal Kolman" userId="fd9df85a-b656-490a-99a5-64fe8bc67f8a" providerId="ADAL" clId="{BF30AEFF-C157-48A3-852E-AAF9A5D83B10}" dt="2024-11-24T08:18:17.054" v="105" actId="1036"/>
          <ac:picMkLst>
            <pc:docMk/>
            <pc:sldMk cId="3584562862" sldId="297"/>
            <ac:picMk id="6" creationId="{84FC0183-6C5C-13B2-9950-2CBC9E207BB1}"/>
          </ac:picMkLst>
        </pc:picChg>
      </pc:sldChg>
      <pc:sldChg chg="addSp modSp mod">
        <pc:chgData name="Eyal Kolman" userId="fd9df85a-b656-490a-99a5-64fe8bc67f8a" providerId="ADAL" clId="{BF30AEFF-C157-48A3-852E-AAF9A5D83B10}" dt="2024-11-24T08:20:41.006" v="140" actId="1076"/>
        <pc:sldMkLst>
          <pc:docMk/>
          <pc:sldMk cId="2813881761" sldId="298"/>
        </pc:sldMkLst>
        <pc:spChg chg="add mod">
          <ac:chgData name="Eyal Kolman" userId="fd9df85a-b656-490a-99a5-64fe8bc67f8a" providerId="ADAL" clId="{BF30AEFF-C157-48A3-852E-AAF9A5D83B10}" dt="2024-11-24T08:19:32.360" v="127" actId="1076"/>
          <ac:spMkLst>
            <pc:docMk/>
            <pc:sldMk cId="2813881761" sldId="298"/>
            <ac:spMk id="6" creationId="{AF4E10EF-1815-DB73-526C-882133803FED}"/>
          </ac:spMkLst>
        </pc:spChg>
        <pc:spChg chg="add mod">
          <ac:chgData name="Eyal Kolman" userId="fd9df85a-b656-490a-99a5-64fe8bc67f8a" providerId="ADAL" clId="{BF30AEFF-C157-48A3-852E-AAF9A5D83B10}" dt="2024-11-24T08:19:52.030" v="139" actId="1035"/>
          <ac:spMkLst>
            <pc:docMk/>
            <pc:sldMk cId="2813881761" sldId="298"/>
            <ac:spMk id="7" creationId="{F292DD9B-34DD-D574-860D-64D016120B73}"/>
          </ac:spMkLst>
        </pc:spChg>
        <pc:picChg chg="mod">
          <ac:chgData name="Eyal Kolman" userId="fd9df85a-b656-490a-99a5-64fe8bc67f8a" providerId="ADAL" clId="{BF30AEFF-C157-48A3-852E-AAF9A5D83B10}" dt="2024-11-24T08:20:41.006" v="140" actId="1076"/>
          <ac:picMkLst>
            <pc:docMk/>
            <pc:sldMk cId="2813881761" sldId="298"/>
            <ac:picMk id="5" creationId="{A639270D-B8D0-4B50-8072-299E98FADCCE}"/>
          </ac:picMkLst>
        </pc:picChg>
      </pc:sldChg>
      <pc:sldChg chg="addSp modSp mod">
        <pc:chgData name="Eyal Kolman" userId="fd9df85a-b656-490a-99a5-64fe8bc67f8a" providerId="ADAL" clId="{BF30AEFF-C157-48A3-852E-AAF9A5D83B10}" dt="2024-11-24T08:28:37.509" v="156" actId="20577"/>
        <pc:sldMkLst>
          <pc:docMk/>
          <pc:sldMk cId="1239760936" sldId="303"/>
        </pc:sldMkLst>
        <pc:spChg chg="mod">
          <ac:chgData name="Eyal Kolman" userId="fd9df85a-b656-490a-99a5-64fe8bc67f8a" providerId="ADAL" clId="{BF30AEFF-C157-48A3-852E-AAF9A5D83B10}" dt="2024-11-24T08:28:37.509" v="156" actId="20577"/>
          <ac:spMkLst>
            <pc:docMk/>
            <pc:sldMk cId="1239760936" sldId="303"/>
            <ac:spMk id="2" creationId="{F72AD8FA-6EB1-4E19-9098-9EA50746DC6D}"/>
          </ac:spMkLst>
        </pc:spChg>
        <pc:picChg chg="add mod">
          <ac:chgData name="Eyal Kolman" userId="fd9df85a-b656-490a-99a5-64fe8bc67f8a" providerId="ADAL" clId="{BF30AEFF-C157-48A3-852E-AAF9A5D83B10}" dt="2024-11-24T08:28:21.031" v="149" actId="1076"/>
          <ac:picMkLst>
            <pc:docMk/>
            <pc:sldMk cId="1239760936" sldId="303"/>
            <ac:picMk id="7" creationId="{DD806E2E-9F7E-D44E-6F31-9C135AF4606D}"/>
          </ac:picMkLst>
        </pc:picChg>
      </pc:sldChg>
      <pc:sldChg chg="addSp delSp modSp mod">
        <pc:chgData name="Eyal Kolman" userId="fd9df85a-b656-490a-99a5-64fe8bc67f8a" providerId="ADAL" clId="{BF30AEFF-C157-48A3-852E-AAF9A5D83B10}" dt="2024-11-24T08:39:10.889" v="200" actId="6549"/>
        <pc:sldMkLst>
          <pc:docMk/>
          <pc:sldMk cId="3955250732" sldId="306"/>
        </pc:sldMkLst>
        <pc:spChg chg="mod">
          <ac:chgData name="Eyal Kolman" userId="fd9df85a-b656-490a-99a5-64fe8bc67f8a" providerId="ADAL" clId="{BF30AEFF-C157-48A3-852E-AAF9A5D83B10}" dt="2024-11-24T08:39:10.889" v="200" actId="6549"/>
          <ac:spMkLst>
            <pc:docMk/>
            <pc:sldMk cId="3955250732" sldId="306"/>
            <ac:spMk id="2" creationId="{F72AD8FA-6EB1-4E19-9098-9EA50746DC6D}"/>
          </ac:spMkLst>
        </pc:spChg>
        <pc:spChg chg="add mod">
          <ac:chgData name="Eyal Kolman" userId="fd9df85a-b656-490a-99a5-64fe8bc67f8a" providerId="ADAL" clId="{BF30AEFF-C157-48A3-852E-AAF9A5D83B10}" dt="2024-11-24T08:36:26.411" v="172" actId="1038"/>
          <ac:spMkLst>
            <pc:docMk/>
            <pc:sldMk cId="3955250732" sldId="306"/>
            <ac:spMk id="6" creationId="{D3841D4E-E5AB-4D85-EB54-8EF1739CAA17}"/>
          </ac:spMkLst>
        </pc:spChg>
        <pc:spChg chg="del mod">
          <ac:chgData name="Eyal Kolman" userId="fd9df85a-b656-490a-99a5-64fe8bc67f8a" providerId="ADAL" clId="{BF30AEFF-C157-48A3-852E-AAF9A5D83B10}" dt="2024-11-24T08:36:01.497" v="161" actId="478"/>
          <ac:spMkLst>
            <pc:docMk/>
            <pc:sldMk cId="3955250732" sldId="306"/>
            <ac:spMk id="7" creationId="{FD2FFED5-CDE9-4960-91F9-D65C5F0C4165}"/>
          </ac:spMkLst>
        </pc:spChg>
      </pc:sldChg>
      <pc:sldChg chg="addSp delSp modSp mod">
        <pc:chgData name="Eyal Kolman" userId="fd9df85a-b656-490a-99a5-64fe8bc67f8a" providerId="ADAL" clId="{BF30AEFF-C157-48A3-852E-AAF9A5D83B10}" dt="2024-11-24T08:44:24.578" v="207" actId="1076"/>
        <pc:sldMkLst>
          <pc:docMk/>
          <pc:sldMk cId="1460144194" sldId="307"/>
        </pc:sldMkLst>
        <pc:graphicFrameChg chg="add del mod">
          <ac:chgData name="Eyal Kolman" userId="fd9df85a-b656-490a-99a5-64fe8bc67f8a" providerId="ADAL" clId="{BF30AEFF-C157-48A3-852E-AAF9A5D83B10}" dt="2024-11-24T08:44:09.019" v="203" actId="478"/>
          <ac:graphicFrameMkLst>
            <pc:docMk/>
            <pc:sldMk cId="1460144194" sldId="307"/>
            <ac:graphicFrameMk id="6" creationId="{6236C85E-62BE-3E15-661F-D685A7A07ED4}"/>
          </ac:graphicFrameMkLst>
        </pc:graphicFrameChg>
        <pc:picChg chg="add mod">
          <ac:chgData name="Eyal Kolman" userId="fd9df85a-b656-490a-99a5-64fe8bc67f8a" providerId="ADAL" clId="{BF30AEFF-C157-48A3-852E-AAF9A5D83B10}" dt="2024-11-24T08:44:24.578" v="207" actId="1076"/>
          <ac:picMkLst>
            <pc:docMk/>
            <pc:sldMk cId="1460144194" sldId="307"/>
            <ac:picMk id="9" creationId="{824526D2-7A7B-679D-DA9C-C996F51CF451}"/>
          </ac:picMkLst>
        </pc:picChg>
      </pc:sldChg>
      <pc:sldChg chg="modSp mod">
        <pc:chgData name="Eyal Kolman" userId="fd9df85a-b656-490a-99a5-64fe8bc67f8a" providerId="ADAL" clId="{BF30AEFF-C157-48A3-852E-AAF9A5D83B10}" dt="2024-11-24T08:45:18.878" v="219" actId="1038"/>
        <pc:sldMkLst>
          <pc:docMk/>
          <pc:sldMk cId="2391723890" sldId="309"/>
        </pc:sldMkLst>
        <pc:picChg chg="mod">
          <ac:chgData name="Eyal Kolman" userId="fd9df85a-b656-490a-99a5-64fe8bc67f8a" providerId="ADAL" clId="{BF30AEFF-C157-48A3-852E-AAF9A5D83B10}" dt="2024-11-24T08:45:18.878" v="219" actId="1038"/>
          <ac:picMkLst>
            <pc:docMk/>
            <pc:sldMk cId="2391723890" sldId="309"/>
            <ac:picMk id="8" creationId="{648F017E-6B8A-4E51-B264-830CDCC43BFA}"/>
          </ac:picMkLst>
        </pc:picChg>
      </pc:sldChg>
      <pc:sldChg chg="modSp mod">
        <pc:chgData name="Eyal Kolman" userId="fd9df85a-b656-490a-99a5-64fe8bc67f8a" providerId="ADAL" clId="{BF30AEFF-C157-48A3-852E-AAF9A5D83B10}" dt="2024-11-24T08:54:27.763" v="224" actId="400"/>
        <pc:sldMkLst>
          <pc:docMk/>
          <pc:sldMk cId="848548913" sldId="317"/>
        </pc:sldMkLst>
        <pc:spChg chg="mod">
          <ac:chgData name="Eyal Kolman" userId="fd9df85a-b656-490a-99a5-64fe8bc67f8a" providerId="ADAL" clId="{BF30AEFF-C157-48A3-852E-AAF9A5D83B10}" dt="2024-11-24T08:54:27.763" v="224" actId="400"/>
          <ac:spMkLst>
            <pc:docMk/>
            <pc:sldMk cId="848548913" sldId="317"/>
            <ac:spMk id="2" creationId="{1AFFC56A-EB31-4005-B84A-76D939AEA65F}"/>
          </ac:spMkLst>
        </pc:spChg>
      </pc:sldChg>
      <pc:sldChg chg="addSp delSp modSp mod">
        <pc:chgData name="Eyal Kolman" userId="fd9df85a-b656-490a-99a5-64fe8bc67f8a" providerId="ADAL" clId="{BF30AEFF-C157-48A3-852E-AAF9A5D83B10}" dt="2024-11-24T08:02:57.839" v="53" actId="114"/>
        <pc:sldMkLst>
          <pc:docMk/>
          <pc:sldMk cId="1966549030" sldId="392"/>
        </pc:sldMkLst>
        <pc:spChg chg="mod">
          <ac:chgData name="Eyal Kolman" userId="fd9df85a-b656-490a-99a5-64fe8bc67f8a" providerId="ADAL" clId="{BF30AEFF-C157-48A3-852E-AAF9A5D83B10}" dt="2024-11-24T08:02:57.839" v="53" actId="114"/>
          <ac:spMkLst>
            <pc:docMk/>
            <pc:sldMk cId="1966549030" sldId="392"/>
            <ac:spMk id="2" creationId="{0DFC5A28-270E-470C-889D-659444C5D876}"/>
          </ac:spMkLst>
        </pc:spChg>
        <pc:spChg chg="add del mod">
          <ac:chgData name="Eyal Kolman" userId="fd9df85a-b656-490a-99a5-64fe8bc67f8a" providerId="ADAL" clId="{BF30AEFF-C157-48A3-852E-AAF9A5D83B10}" dt="2024-11-24T08:01:34.130" v="24"/>
          <ac:spMkLst>
            <pc:docMk/>
            <pc:sldMk cId="1966549030" sldId="392"/>
            <ac:spMk id="4" creationId="{AC2E6F80-8500-0398-AF22-04C0448CC2B5}"/>
          </ac:spMkLst>
        </pc:spChg>
        <pc:spChg chg="add del mod">
          <ac:chgData name="Eyal Kolman" userId="fd9df85a-b656-490a-99a5-64fe8bc67f8a" providerId="ADAL" clId="{BF30AEFF-C157-48A3-852E-AAF9A5D83B10}" dt="2024-11-24T08:01:43.412" v="27"/>
          <ac:spMkLst>
            <pc:docMk/>
            <pc:sldMk cId="1966549030" sldId="392"/>
            <ac:spMk id="5" creationId="{7D76C0AC-6BB9-A493-752C-397A20AB858E}"/>
          </ac:spMkLst>
        </pc:spChg>
      </pc:sldChg>
      <pc:sldChg chg="addSp delSp modSp mod">
        <pc:chgData name="Eyal Kolman" userId="fd9df85a-b656-490a-99a5-64fe8bc67f8a" providerId="ADAL" clId="{BF30AEFF-C157-48A3-852E-AAF9A5D83B10}" dt="2024-11-24T08:02:29.874" v="50" actId="1076"/>
        <pc:sldMkLst>
          <pc:docMk/>
          <pc:sldMk cId="1708519603" sldId="398"/>
        </pc:sldMkLst>
        <pc:spChg chg="mod">
          <ac:chgData name="Eyal Kolman" userId="fd9df85a-b656-490a-99a5-64fe8bc67f8a" providerId="ADAL" clId="{BF30AEFF-C157-48A3-852E-AAF9A5D83B10}" dt="2024-11-24T08:00:23.388" v="6" actId="20577"/>
          <ac:spMkLst>
            <pc:docMk/>
            <pc:sldMk cId="1708519603" sldId="398"/>
            <ac:spMk id="2" creationId="{49EA5619-1162-4DD8-A241-60C94A1F83F7}"/>
          </ac:spMkLst>
        </pc:spChg>
        <pc:spChg chg="add del mod">
          <ac:chgData name="Eyal Kolman" userId="fd9df85a-b656-490a-99a5-64fe8bc67f8a" providerId="ADAL" clId="{BF30AEFF-C157-48A3-852E-AAF9A5D83B10}" dt="2024-11-24T08:00:33.724" v="9"/>
          <ac:spMkLst>
            <pc:docMk/>
            <pc:sldMk cId="1708519603" sldId="398"/>
            <ac:spMk id="12" creationId="{E1043AD3-F032-1B2E-378B-A7ABC1A92273}"/>
          </ac:spMkLst>
        </pc:spChg>
        <pc:spChg chg="add del mod">
          <ac:chgData name="Eyal Kolman" userId="fd9df85a-b656-490a-99a5-64fe8bc67f8a" providerId="ADAL" clId="{BF30AEFF-C157-48A3-852E-AAF9A5D83B10}" dt="2024-11-24T08:00:39.621" v="12"/>
          <ac:spMkLst>
            <pc:docMk/>
            <pc:sldMk cId="1708519603" sldId="398"/>
            <ac:spMk id="14" creationId="{F88DCC1A-E98E-935C-4573-446C844E103B}"/>
          </ac:spMkLst>
        </pc:spChg>
        <pc:spChg chg="add del mod">
          <ac:chgData name="Eyal Kolman" userId="fd9df85a-b656-490a-99a5-64fe8bc67f8a" providerId="ADAL" clId="{BF30AEFF-C157-48A3-852E-AAF9A5D83B10}" dt="2024-11-24T08:00:48.509" v="15"/>
          <ac:spMkLst>
            <pc:docMk/>
            <pc:sldMk cId="1708519603" sldId="398"/>
            <ac:spMk id="18" creationId="{C43D0847-CDED-2D0C-C0AC-F8CABB8EB497}"/>
          </ac:spMkLst>
        </pc:spChg>
        <pc:spChg chg="add del mod">
          <ac:chgData name="Eyal Kolman" userId="fd9df85a-b656-490a-99a5-64fe8bc67f8a" providerId="ADAL" clId="{BF30AEFF-C157-48A3-852E-AAF9A5D83B10}" dt="2024-11-24T08:01:03.947" v="18"/>
          <ac:spMkLst>
            <pc:docMk/>
            <pc:sldMk cId="1708519603" sldId="398"/>
            <ac:spMk id="20" creationId="{9EE79283-080F-49CB-158E-97E7B4BEBAB8}"/>
          </ac:spMkLst>
        </pc:spChg>
        <pc:spChg chg="add del mod">
          <ac:chgData name="Eyal Kolman" userId="fd9df85a-b656-490a-99a5-64fe8bc67f8a" providerId="ADAL" clId="{BF30AEFF-C157-48A3-852E-AAF9A5D83B10}" dt="2024-11-24T08:01:27.988" v="21"/>
          <ac:spMkLst>
            <pc:docMk/>
            <pc:sldMk cId="1708519603" sldId="398"/>
            <ac:spMk id="21" creationId="{D4EAB74E-680B-6AA8-6A7A-3CE0BCDDA526}"/>
          </ac:spMkLst>
        </pc:spChg>
        <pc:spChg chg="add mod">
          <ac:chgData name="Eyal Kolman" userId="fd9df85a-b656-490a-99a5-64fe8bc67f8a" providerId="ADAL" clId="{BF30AEFF-C157-48A3-852E-AAF9A5D83B10}" dt="2024-11-24T08:02:29.874" v="50" actId="1076"/>
          <ac:spMkLst>
            <pc:docMk/>
            <pc:sldMk cId="1708519603" sldId="398"/>
            <ac:spMk id="22" creationId="{B72A6E10-9E01-6E29-77EC-0C4570CF1C08}"/>
          </ac:spMkLst>
        </pc:spChg>
        <pc:picChg chg="add mod">
          <ac:chgData name="Eyal Kolman" userId="fd9df85a-b656-490a-99a5-64fe8bc67f8a" providerId="ADAL" clId="{BF30AEFF-C157-48A3-852E-AAF9A5D83B10}" dt="2024-11-24T07:58:37.947" v="4" actId="1440"/>
          <ac:picMkLst>
            <pc:docMk/>
            <pc:sldMk cId="1708519603" sldId="398"/>
            <ac:picMk id="10" creationId="{49D8E25B-0BCB-9EFD-41F7-386FEF465661}"/>
          </ac:picMkLst>
        </pc:picChg>
      </pc:sldChg>
      <pc:sldChg chg="add">
        <pc:chgData name="Eyal Kolman" userId="fd9df85a-b656-490a-99a5-64fe8bc67f8a" providerId="ADAL" clId="{BF30AEFF-C157-48A3-852E-AAF9A5D83B10}" dt="2024-11-24T08:16:45.964" v="93" actId="2890"/>
        <pc:sldMkLst>
          <pc:docMk/>
          <pc:sldMk cId="894815341" sldId="400"/>
        </pc:sldMkLst>
      </pc:sldChg>
      <pc:sldChg chg="addSp delSp modSp new del mod">
        <pc:chgData name="Eyal Kolman" userId="fd9df85a-b656-490a-99a5-64fe8bc67f8a" providerId="ADAL" clId="{BF30AEFF-C157-48A3-852E-AAF9A5D83B10}" dt="2024-11-24T08:02:35.147" v="51" actId="47"/>
        <pc:sldMkLst>
          <pc:docMk/>
          <pc:sldMk cId="4013263414" sldId="400"/>
        </pc:sldMkLst>
        <pc:spChg chg="del">
          <ac:chgData name="Eyal Kolman" userId="fd9df85a-b656-490a-99a5-64fe8bc67f8a" providerId="ADAL" clId="{BF30AEFF-C157-48A3-852E-AAF9A5D83B10}" dt="2024-11-24T08:01:57.931" v="31" actId="478"/>
          <ac:spMkLst>
            <pc:docMk/>
            <pc:sldMk cId="4013263414" sldId="400"/>
            <ac:spMk id="2" creationId="{72F2BB7C-6F28-DCA0-DE94-6E8912C1BFD5}"/>
          </ac:spMkLst>
        </pc:spChg>
        <pc:spChg chg="del">
          <ac:chgData name="Eyal Kolman" userId="fd9df85a-b656-490a-99a5-64fe8bc67f8a" providerId="ADAL" clId="{BF30AEFF-C157-48A3-852E-AAF9A5D83B10}" dt="2024-11-24T08:01:53.819" v="29" actId="478"/>
          <ac:spMkLst>
            <pc:docMk/>
            <pc:sldMk cId="4013263414" sldId="400"/>
            <ac:spMk id="3" creationId="{E46AF4CC-0F11-798A-1216-BC0502695188}"/>
          </ac:spMkLst>
        </pc:spChg>
        <pc:spChg chg="del">
          <ac:chgData name="Eyal Kolman" userId="fd9df85a-b656-490a-99a5-64fe8bc67f8a" providerId="ADAL" clId="{BF30AEFF-C157-48A3-852E-AAF9A5D83B10}" dt="2024-11-24T08:01:56.023" v="30" actId="478"/>
          <ac:spMkLst>
            <pc:docMk/>
            <pc:sldMk cId="4013263414" sldId="400"/>
            <ac:spMk id="4" creationId="{C17E22B9-FD93-055E-7672-5253B00FAEBA}"/>
          </ac:spMkLst>
        </pc:spChg>
        <pc:spChg chg="add mod">
          <ac:chgData name="Eyal Kolman" userId="fd9df85a-b656-490a-99a5-64fe8bc67f8a" providerId="ADAL" clId="{BF30AEFF-C157-48A3-852E-AAF9A5D83B10}" dt="2024-11-24T08:02:12.893" v="46" actId="14100"/>
          <ac:spMkLst>
            <pc:docMk/>
            <pc:sldMk cId="4013263414" sldId="400"/>
            <ac:spMk id="5" creationId="{FCA02C33-7C5A-A84B-C35F-463BB91101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546BD-323D-4B43-8762-8714F3738740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0A59-F1DE-4C37-818F-1383A11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EE8E4-9021-467C-AD0F-2AD453D3E6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7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4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42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6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0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2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42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5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5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71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7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18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591390-E01D-4136-A394-DB6D91D4558D}" type="datetimeFigureOut">
              <a:rPr lang="he-IL" smtClean="0"/>
              <a:t>כ"ג/חשון/תשפ"ה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86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arxiv.org/pdf/1608.05859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xiv.org/pdf/1409.0473.pdf?utm_source=ColumnsChanne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roceedings.neurips.cc/paper/2017/file/3f5ee243547dee91fbd053c1c4a845aa-Paper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roceedings.neurips.cc/paper/2017/file/3f5ee243547dee91fbd053c1c4a845aa-Paper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41" y="3933056"/>
            <a:ext cx="7828511" cy="1752600"/>
          </a:xfrm>
        </p:spPr>
        <p:txBody>
          <a:bodyPr/>
          <a:lstStyle/>
          <a:p>
            <a:pPr algn="l"/>
            <a:r>
              <a:rPr lang="en-US" sz="1700" dirty="0"/>
              <a:t>Advanced Deep Learning Techniques,</a:t>
            </a:r>
          </a:p>
          <a:p>
            <a:pPr algn="l"/>
            <a:r>
              <a:rPr lang="en-US" sz="1700" dirty="0"/>
              <a:t>Dr. </a:t>
            </a:r>
            <a:r>
              <a:rPr lang="en-US" sz="1700"/>
              <a:t>Eyal Kolman</a:t>
            </a:r>
            <a:endParaRPr lang="en-US" sz="1700" dirty="0"/>
          </a:p>
          <a:p>
            <a:pPr algn="l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84" y="1433732"/>
            <a:ext cx="5503207" cy="1981200"/>
          </a:xfrm>
        </p:spPr>
        <p:txBody>
          <a:bodyPr/>
          <a:lstStyle/>
          <a:p>
            <a:pPr algn="l" rtl="0"/>
            <a:r>
              <a:rPr lang="en-US" sz="4400" dirty="0"/>
              <a:t>Transformers</a:t>
            </a:r>
            <a:endParaRPr lang="he-IL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D932-6220-43A9-B3FF-BCBC8AE6D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98"/>
          <a:stretch/>
        </p:blipFill>
        <p:spPr>
          <a:xfrm>
            <a:off x="6225491" y="1124745"/>
            <a:ext cx="4566027" cy="4499519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657F3-1764-419E-B1E4-DF2F89475B0D}"/>
              </a:ext>
            </a:extLst>
          </p:cNvPr>
          <p:cNvCxnSpPr>
            <a:cxnSpLocks/>
          </p:cNvCxnSpPr>
          <p:nvPr/>
        </p:nvCxnSpPr>
        <p:spPr>
          <a:xfrm flipH="1">
            <a:off x="635843" y="3548599"/>
            <a:ext cx="526234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formers | LOGO Comics Wiki | Fandom">
            <a:extLst>
              <a:ext uri="{FF2B5EF4-FFF2-40B4-BE49-F238E27FC236}">
                <a16:creationId xmlns:a16="http://schemas.microsoft.com/office/drawing/2014/main" id="{E0F482A7-EE10-1932-DE22-F2C6AACEC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66737"/>
            <a:ext cx="4862451" cy="43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89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Encoder-Decoder structure</a:t>
            </a:r>
          </a:p>
          <a:p>
            <a:pPr algn="l" rtl="0"/>
            <a:r>
              <a:rPr lang="en-US" b="1" dirty="0"/>
              <a:t>Decoder</a:t>
            </a:r>
            <a:r>
              <a:rPr lang="en-US" dirty="0"/>
              <a:t> has 6 layers</a:t>
            </a:r>
          </a:p>
          <a:p>
            <a:pPr algn="l" rtl="0"/>
            <a:r>
              <a:rPr lang="en-US" dirty="0"/>
              <a:t>Each layer: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Masked Multi-head Attention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Sum with input + Normalization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Multi-head self-attention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Sum with input + Normalization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FF network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Sum with input + Normalization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CC7966-DCEA-A681-4D0F-7612D3A620CE}"/>
              </a:ext>
            </a:extLst>
          </p:cNvPr>
          <p:cNvSpPr/>
          <p:nvPr/>
        </p:nvSpPr>
        <p:spPr>
          <a:xfrm>
            <a:off x="10018333" y="1928813"/>
            <a:ext cx="1263650" cy="3876674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23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70DB84-4B08-4B85-8D3B-84A94FAE0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972800" cy="4819650"/>
              </a:xfrm>
            </p:spPr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Scaled dot-product</a:t>
                </a: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Input is converted to three different inputs: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𝑄𝑢𝑒𝑟𝑦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𝑆𝑜𝑓𝑡𝑀𝑎𝑥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The weight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attention </a:t>
                </a:r>
                <a:r>
                  <a:rPr lang="en-US" i="1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822960" lvl="1" indent="-457200" algn="l" rtl="0">
                  <a:buFont typeface="+mj-lt"/>
                  <a:buAutoNum type="arabicPeriod"/>
                </a:pPr>
                <a:r>
                  <a:rPr lang="en-US" i="1" dirty="0">
                    <a:solidFill>
                      <a:schemeClr val="tx1"/>
                    </a:solidFill>
                  </a:rPr>
                  <a:t>Query</a:t>
                </a:r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</a:rPr>
                  <a:t>Key</a:t>
                </a:r>
                <a:r>
                  <a:rPr lang="en-US" dirty="0">
                    <a:solidFill>
                      <a:schemeClr val="tx1"/>
                    </a:solidFill>
                  </a:rPr>
                  <a:t> define the score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SoftMax normalizes the weights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:r>
                  <a:rPr lang="en-US" i="1" dirty="0">
                    <a:solidFill>
                      <a:schemeClr val="tx1"/>
                    </a:solidFill>
                  </a:rPr>
                  <a:t>Value</a:t>
                </a:r>
                <a:r>
                  <a:rPr lang="en-US" dirty="0">
                    <a:solidFill>
                      <a:schemeClr val="tx1"/>
                    </a:solidFill>
                  </a:rPr>
                  <a:t> is weighted by the normalized score</a:t>
                </a:r>
              </a:p>
              <a:p>
                <a:pPr lvl="1"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lvl="1" algn="l" rtl="0"/>
                <a:endParaRPr lang="en-US" dirty="0">
                  <a:solidFill>
                    <a:schemeClr val="bg1"/>
                  </a:solidFill>
                </a:endParaRPr>
              </a:p>
              <a:p>
                <a:pPr algn="l" rtl="0"/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70DB84-4B08-4B85-8D3B-84A94FAE0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972800" cy="4819650"/>
              </a:xfrm>
              <a:blipFill>
                <a:blip r:embed="rId2"/>
                <a:stretch>
                  <a:fillRect l="-389" t="-1770" b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68F4D9-B3A6-43BA-B5BD-8EEB4F88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Self-attention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0CF9C-86A3-442E-8A40-C032557F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608" y="1524000"/>
            <a:ext cx="1552792" cy="269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39288C-F7BD-340E-A8D1-51A94B1A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533" y="5172408"/>
            <a:ext cx="4666684" cy="15331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52754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70DB84-4B08-4B85-8D3B-84A94FAE0B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9420008" cy="4572000"/>
              </a:xfrm>
            </p:spPr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𝑆𝑜𝑓𝑡𝑀𝑎𝑥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solidFill>
                    <a:schemeClr val="tx1"/>
                  </a:solidFill>
                  <a:highlight>
                    <a:srgbClr val="FFFF00"/>
                  </a:highlight>
                </a:endParaRPr>
              </a:p>
              <a:p>
                <a:pPr algn="l" rtl="0"/>
                <a:r>
                  <a:rPr lang="en-US" dirty="0"/>
                  <a:t>Scaling: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Performance deteriorates with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’s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Probably due to high values that brings </a:t>
                </a:r>
                <a:r>
                  <a:rPr lang="en-US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dirty="0">
                    <a:solidFill>
                      <a:schemeClr val="tx1"/>
                    </a:solidFill>
                  </a:rPr>
                  <a:t> to saturation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Example: If Q and K elements ~N(0,1), then their multiplication has a zero average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variance. Hence, the normalization</a:t>
                </a:r>
              </a:p>
              <a:p>
                <a:pPr lvl="1" algn="l" rtl="0"/>
                <a:endParaRPr lang="en-US" dirty="0"/>
              </a:p>
              <a:p>
                <a:pPr lvl="1" algn="l" rtl="0"/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70DB84-4B08-4B85-8D3B-84A94FAE0B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9420008" cy="4572000"/>
              </a:xfrm>
              <a:blipFill>
                <a:blip r:embed="rId2"/>
                <a:stretch>
                  <a:fillRect l="-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68F4D9-B3A6-43BA-B5BD-8EEB4F88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0CF9C-86A3-442E-8A40-C032557F1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608" y="1524000"/>
            <a:ext cx="155279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899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DC4B0-F23D-4286-A4FF-BADF73C8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562639" cy="4572000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dirty="0"/>
              <a:t>Instead of one self-attention, </a:t>
            </a:r>
            <a:r>
              <a:rPr lang="en-US" i="1" dirty="0"/>
              <a:t>h</a:t>
            </a:r>
            <a:r>
              <a:rPr lang="en-US" dirty="0"/>
              <a:t> attentions are implemented in parallel: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Dimensionality reduction 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tx1"/>
                </a:solidFill>
              </a:rPr>
              <a:t>d/h, and different inputs for each head</a:t>
            </a:r>
            <a:endParaRPr lang="he-IL" dirty="0">
              <a:solidFill>
                <a:schemeClr val="tx1"/>
              </a:solidFill>
            </a:endParaRPr>
          </a:p>
          <a:p>
            <a:pPr marL="822960" lvl="1" indent="-457200" algn="l" rtl="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 attention heads are applied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i="1" dirty="0">
                <a:solidFill>
                  <a:schemeClr val="tx1"/>
                </a:solidFill>
              </a:rPr>
              <a:t>h</a:t>
            </a:r>
            <a:r>
              <a:rPr lang="en-US" dirty="0">
                <a:solidFill>
                  <a:schemeClr val="tx1"/>
                </a:solidFill>
              </a:rPr>
              <a:t> outputs are concatenated: d/h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d</a:t>
            </a:r>
            <a:endParaRPr lang="en-US" dirty="0">
              <a:solidFill>
                <a:schemeClr val="tx1"/>
              </a:solidFill>
            </a:endParaRP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Another linear transformation is applied to the concatenated output</a:t>
            </a:r>
          </a:p>
          <a:p>
            <a:pPr algn="l" rtl="0"/>
            <a:r>
              <a:rPr lang="en-US" i="1" dirty="0"/>
              <a:t>h</a:t>
            </a:r>
            <a:r>
              <a:rPr lang="en-US" dirty="0"/>
              <a:t>=8, and the inner dimensions are 512/8 = 64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Each attention head is supposed to focus on a different aspect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B004B-D064-4AB9-BFC0-C33FB3EF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62352C-851D-4D43-818E-A7FA4B7F6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239" y="1524000"/>
            <a:ext cx="2410161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8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765143" cy="4572000"/>
          </a:xfrm>
        </p:spPr>
        <p:txBody>
          <a:bodyPr/>
          <a:lstStyle/>
          <a:p>
            <a:pPr algn="l" rtl="0"/>
            <a:r>
              <a:rPr lang="en-US" dirty="0"/>
              <a:t>MHA is applied three times:</a:t>
            </a:r>
          </a:p>
          <a:p>
            <a:pPr lvl="1" algn="l" rtl="0"/>
            <a:r>
              <a:rPr lang="en-US" u="sng" dirty="0"/>
              <a:t>Encoder self-attention</a:t>
            </a:r>
            <a:r>
              <a:rPr lang="en-US" dirty="0"/>
              <a:t>: </a:t>
            </a:r>
          </a:p>
          <a:p>
            <a:pPr lvl="2" algn="l" rtl="0"/>
            <a:r>
              <a:rPr lang="en-US" dirty="0"/>
              <a:t>Q, K, V come from the previous layer</a:t>
            </a:r>
          </a:p>
          <a:p>
            <a:pPr lvl="1" algn="l" rtl="0"/>
            <a:r>
              <a:rPr lang="en-US" u="sng" dirty="0"/>
              <a:t>Encoder-Decoder attention</a:t>
            </a:r>
            <a:r>
              <a:rPr lang="en-US" dirty="0"/>
              <a:t>: </a:t>
            </a:r>
          </a:p>
          <a:p>
            <a:pPr lvl="2" algn="l" rtl="0"/>
            <a:r>
              <a:rPr lang="en-US" dirty="0"/>
              <a:t>Q from the previous layer</a:t>
            </a:r>
          </a:p>
          <a:p>
            <a:pPr lvl="2" algn="l" rtl="0"/>
            <a:r>
              <a:rPr lang="en-US" dirty="0"/>
              <a:t>K, V from the Encoder (this is similar to the classic attention implementation)</a:t>
            </a:r>
          </a:p>
          <a:p>
            <a:pPr lvl="1" algn="l" rtl="0"/>
            <a:r>
              <a:rPr lang="en-US" u="sng" dirty="0"/>
              <a:t>Decoder self-attention</a:t>
            </a:r>
            <a:r>
              <a:rPr lang="en-US" dirty="0"/>
              <a:t>: </a:t>
            </a:r>
          </a:p>
          <a:p>
            <a:pPr lvl="2" algn="l" rtl="0"/>
            <a:r>
              <a:rPr lang="en-US" dirty="0"/>
              <a:t>Q, K, V come from the previous layer</a:t>
            </a:r>
          </a:p>
          <a:p>
            <a:pPr lvl="2" algn="l" rtl="0"/>
            <a:r>
              <a:rPr lang="en-US" dirty="0"/>
              <a:t>‘Future’ tokens are masked to avoid illegal inputs (words depend only on previous words)</a:t>
            </a:r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Three Multi-head Attentions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6771CA1-7874-4C31-BA37-F2EECB834B9A}"/>
              </a:ext>
            </a:extLst>
          </p:cNvPr>
          <p:cNvSpPr/>
          <p:nvPr/>
        </p:nvSpPr>
        <p:spPr>
          <a:xfrm>
            <a:off x="10207464" y="3464410"/>
            <a:ext cx="772297" cy="352168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18115-3AF6-4A58-ACBC-AF09043A2E82}"/>
              </a:ext>
            </a:extLst>
          </p:cNvPr>
          <p:cNvSpPr/>
          <p:nvPr/>
        </p:nvSpPr>
        <p:spPr>
          <a:xfrm>
            <a:off x="10188195" y="4259090"/>
            <a:ext cx="772297" cy="442655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8D5E64-FF05-60AE-22AD-C791E514C581}"/>
              </a:ext>
            </a:extLst>
          </p:cNvPr>
          <p:cNvSpPr/>
          <p:nvPr/>
        </p:nvSpPr>
        <p:spPr>
          <a:xfrm>
            <a:off x="9100615" y="4349577"/>
            <a:ext cx="772297" cy="352168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</p:spPr>
            <p:txBody>
              <a:bodyPr/>
              <a:lstStyle/>
              <a:p>
                <a:pPr algn="l" rtl="0"/>
                <a:r>
                  <a:rPr lang="en-US" dirty="0"/>
                  <a:t>Two Linear transformations, with a </a:t>
                </a:r>
                <a:r>
                  <a:rPr lang="en-US" dirty="0" err="1"/>
                  <a:t>ReLU</a:t>
                </a:r>
                <a:r>
                  <a:rPr lang="en-US" dirty="0"/>
                  <a:t> function</a:t>
                </a:r>
              </a:p>
              <a:p>
                <a:pPr algn="l" rtl="0"/>
                <a:r>
                  <a:rPr lang="en-US" dirty="0" err="1"/>
                  <a:t>ReLU</a:t>
                </a:r>
                <a:r>
                  <a:rPr lang="en-US" dirty="0"/>
                  <a:t>: Rectified Linear Unit</a:t>
                </a:r>
              </a:p>
              <a:p>
                <a:pPr lvl="1" algn="l" rtl="0"/>
                <a:r>
                  <a:rPr lang="en-US" dirty="0" err="1"/>
                  <a:t>ReLU</a:t>
                </a:r>
                <a:r>
                  <a:rPr lang="en-US" dirty="0"/>
                  <a:t>(x) = max(x,0)</a:t>
                </a:r>
                <a:endParaRPr lang="he-IL" dirty="0"/>
              </a:p>
              <a:p>
                <a:pPr algn="l" rtl="0"/>
                <a:r>
                  <a:rPr lang="en-US" dirty="0"/>
                  <a:t>Three steps: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Linear transformation: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(512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 2048)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:r>
                  <a:rPr lang="en-US" dirty="0" err="1">
                    <a:solidFill>
                      <a:schemeClr val="tx2"/>
                    </a:solidFill>
                    <a:sym typeface="Wingdings" panose="05000000000000000000" pitchFamily="2" charset="2"/>
                  </a:rPr>
                  <a:t>ReLU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:</a:t>
                </a:r>
                <a:r>
                  <a:rPr lang="en-US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(element-wise)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:r>
                  <a:rPr lang="en-US" dirty="0">
                    <a:solidFill>
                      <a:schemeClr val="tx2"/>
                    </a:solidFill>
                  </a:rPr>
                  <a:t>Linear transformation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2"/>
                    </a:solidFill>
                  </a:rPr>
                  <a:t> (</a:t>
                </a:r>
                <a:r>
                  <a:rPr lang="en-US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2048 512)</a:t>
                </a:r>
                <a:endParaRPr lang="en-US" dirty="0">
                  <a:solidFill>
                    <a:schemeClr val="tx2"/>
                  </a:solidFill>
                </a:endParaRPr>
              </a:p>
              <a:p>
                <a:pPr algn="l" rtl="0"/>
                <a:endParaRPr lang="en-US" dirty="0"/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  <a:blipFill>
                <a:blip r:embed="rId2"/>
                <a:stretch>
                  <a:fillRect l="-785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Feed-Forward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9088397" y="3598394"/>
            <a:ext cx="772297" cy="322336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806E2E-9F7E-D44E-6F31-9C135AF46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452" y="2174240"/>
            <a:ext cx="1432254" cy="9567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3976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The FF output is added to the input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The input directly transforms to the output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Called ‘skip links’</a:t>
                </a: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Normalization</a:t>
                </a:r>
                <a:r>
                  <a:rPr lang="en-US" dirty="0"/>
                  <a:t> = Standardization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Mean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are extracted over the entire vector </a:t>
                </a:r>
                <a:r>
                  <a:rPr lang="en-US" dirty="0"/>
                  <a:t>(unlike batch-normalization where the normalization is over the same feature, cross batch elements)</a:t>
                </a:r>
              </a:p>
              <a:p>
                <a:pPr algn="l" rtl="0"/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The normalized vector has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  <a:blipFill>
                <a:blip r:embed="rId2"/>
                <a:stretch>
                  <a:fillRect l="-785" t="-1067" r="-204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Layer Normalization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9088397" y="3404288"/>
            <a:ext cx="772297" cy="180950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83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765143" cy="4572000"/>
          </a:xfrm>
        </p:spPr>
        <p:txBody>
          <a:bodyPr/>
          <a:lstStyle/>
          <a:p>
            <a:pPr algn="l" rtl="0"/>
            <a:r>
              <a:rPr lang="en-US" dirty="0"/>
              <a:t>In order to choose a word, the output vector should be at the size of the vocabulary</a:t>
            </a:r>
          </a:p>
          <a:p>
            <a:pPr algn="l" rtl="0"/>
            <a:r>
              <a:rPr lang="en-US" dirty="0"/>
              <a:t>From model size (512) to vocabulary size</a:t>
            </a:r>
          </a:p>
          <a:p>
            <a:pPr algn="l" rtl="0"/>
            <a:r>
              <a:rPr lang="en-US" dirty="0"/>
              <a:t>They use the embedding matrix (V x 512)</a:t>
            </a:r>
          </a:p>
          <a:p>
            <a:pPr algn="l" rtl="0"/>
            <a:r>
              <a:rPr lang="en-US" dirty="0"/>
              <a:t>Based on </a:t>
            </a:r>
            <a:r>
              <a:rPr lang="en-US" dirty="0">
                <a:hlinkClick r:id="rId2"/>
              </a:rPr>
              <a:t>Using the output embedding to improve language models </a:t>
            </a:r>
            <a:r>
              <a:rPr lang="en-US" dirty="0"/>
              <a:t>(</a:t>
            </a:r>
            <a:r>
              <a:rPr lang="en-US" dirty="0" err="1"/>
              <a:t>Ofir</a:t>
            </a:r>
            <a:r>
              <a:rPr lang="en-US" dirty="0"/>
              <a:t> Press and Lior Wolf, 2017)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Pre-</a:t>
            </a:r>
            <a:r>
              <a:rPr lang="en-US" sz="4100" dirty="0" err="1"/>
              <a:t>softmax</a:t>
            </a:r>
            <a:r>
              <a:rPr lang="en-US" sz="4100" dirty="0"/>
              <a:t> Linearization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10206683" y="2330449"/>
            <a:ext cx="772297" cy="162772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6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Softmax converts from vector elements to probability distribution</a:t>
                </a: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Distribution requirements: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Non-negative</a:t>
                </a:r>
              </a:p>
              <a:p>
                <a:pPr lvl="1" algn="l" rtl="0"/>
                <a:r>
                  <a:rPr lang="en-US" dirty="0">
                    <a:solidFill>
                      <a:schemeClr val="tx1"/>
                    </a:solidFill>
                  </a:rPr>
                  <a:t>Sums to one</a:t>
                </a:r>
              </a:p>
              <a:p>
                <a:pPr algn="l" rtl="0"/>
                <a:r>
                  <a:rPr lang="en-US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dirty="0">
                    <a:solidFill>
                      <a:schemeClr val="tx1"/>
                    </a:solidFill>
                  </a:rPr>
                  <a:t> steps: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Non-negative</a:t>
                </a:r>
              </a:p>
              <a:p>
                <a:pPr marL="822960" lvl="1" indent="-45720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Sum of elements is 1</a:t>
                </a:r>
              </a:p>
              <a:p>
                <a:pPr marL="274320" lvl="1" algn="l" rtl="0">
                  <a:spcBef>
                    <a:spcPts val="600"/>
                  </a:spcBef>
                  <a:buClr>
                    <a:schemeClr val="accent2"/>
                  </a:buClr>
                </a:pPr>
                <a:r>
                  <a:rPr lang="en-US" sz="2600" dirty="0">
                    <a:solidFill>
                      <a:schemeClr val="tx1"/>
                    </a:solidFill>
                  </a:rPr>
                  <a:t>The chosen word is (usually) the word with the largest probability</a:t>
                </a:r>
              </a:p>
              <a:p>
                <a:pPr marL="640080" lvl="2" algn="l" rtl="0">
                  <a:spcBef>
                    <a:spcPts val="600"/>
                  </a:spcBef>
                  <a:buClr>
                    <a:schemeClr val="accent2"/>
                  </a:buClr>
                </a:pPr>
                <a:r>
                  <a:rPr lang="en-US" sz="2300" dirty="0"/>
                  <a:t>Or Top-N/K distribution based</a:t>
                </a:r>
                <a:endParaRPr lang="en-US" sz="2300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dirty="0">
                  <a:solidFill>
                    <a:schemeClr val="tx1"/>
                  </a:solidFill>
                </a:endParaRPr>
              </a:p>
              <a:p>
                <a:pPr lvl="1" algn="l" rtl="0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  <a:blipFill>
                <a:blip r:embed="rId2"/>
                <a:stretch>
                  <a:fillRect l="-785" t="-2000" b="-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rtl="0"/>
            <a:r>
              <a:rPr lang="en-US" sz="4100" dirty="0" err="1">
                <a:solidFill>
                  <a:schemeClr val="tx1"/>
                </a:solidFill>
              </a:rPr>
              <a:t>Softmax</a:t>
            </a:r>
            <a:endParaRPr lang="en-US" sz="41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10206683" y="2051223"/>
            <a:ext cx="772297" cy="166828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730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765143" cy="4572000"/>
          </a:xfrm>
        </p:spPr>
        <p:txBody>
          <a:bodyPr/>
          <a:lstStyle/>
          <a:p>
            <a:pPr algn="l" rtl="0"/>
            <a:r>
              <a:rPr lang="en-US" dirty="0"/>
              <a:t>Due to the parallelization, there is no information about the position of the tokens</a:t>
            </a:r>
          </a:p>
          <a:p>
            <a:pPr algn="l" rtl="0"/>
            <a:r>
              <a:rPr lang="en-US" dirty="0"/>
              <a:t>A PE (Positional Embedding) is defined and summed to the input embeddings</a:t>
            </a:r>
          </a:p>
          <a:p>
            <a:pPr algn="l" rtl="0"/>
            <a:r>
              <a:rPr lang="en-US" dirty="0"/>
              <a:t>Desired characteristics:</a:t>
            </a:r>
          </a:p>
          <a:p>
            <a:pPr lvl="1" algn="l" rtl="0"/>
            <a:r>
              <a:rPr lang="en-US" dirty="0"/>
              <a:t>Unique for each position</a:t>
            </a:r>
          </a:p>
          <a:p>
            <a:pPr lvl="1" algn="l" rtl="0"/>
            <a:r>
              <a:rPr lang="en-US" dirty="0"/>
              <a:t>Deterministic</a:t>
            </a:r>
          </a:p>
          <a:p>
            <a:pPr lvl="1" algn="l" rtl="0"/>
            <a:r>
              <a:rPr lang="en-US" dirty="0"/>
              <a:t>Distance between two positions is not affected by position or sentence length</a:t>
            </a:r>
          </a:p>
          <a:p>
            <a:pPr lvl="1" algn="l" rtl="0"/>
            <a:r>
              <a:rPr lang="en-US" dirty="0"/>
              <a:t>Generalize well to longer sentences than the train set</a:t>
            </a:r>
          </a:p>
          <a:p>
            <a:pPr lvl="1"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Positional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8439667" y="5004487"/>
            <a:ext cx="895863" cy="315097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841D4E-E5AB-4D85-EB54-8EF1739CAA17}"/>
              </a:ext>
            </a:extLst>
          </p:cNvPr>
          <p:cNvSpPr/>
          <p:nvPr/>
        </p:nvSpPr>
        <p:spPr>
          <a:xfrm>
            <a:off x="10713629" y="5024806"/>
            <a:ext cx="895863" cy="315097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25EA97-8336-43BF-8C68-0319D336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1524000"/>
            <a:ext cx="6000750" cy="4572000"/>
          </a:xfrm>
        </p:spPr>
        <p:txBody>
          <a:bodyPr/>
          <a:lstStyle/>
          <a:p>
            <a:pPr algn="l" rtl="0"/>
            <a:r>
              <a:rPr lang="en-US" dirty="0"/>
              <a:t>Neural Networks progression steps: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Feed-Forward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RNNs (Recurrent Neural Networks)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GRUs/LSTMs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Bi-directional LSTMs</a:t>
            </a:r>
          </a:p>
          <a:p>
            <a:pPr lvl="1" algn="l" rtl="0"/>
            <a:r>
              <a:rPr lang="en-US" dirty="0" err="1">
                <a:solidFill>
                  <a:schemeClr val="tx1"/>
                </a:solidFill>
                <a:sym typeface="Wingdings" panose="05000000000000000000" pitchFamily="2" charset="2"/>
              </a:rPr>
              <a:t>BiLSTMs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with Attention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Flow is sequential; problematic for long sequences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24CCDF-A77F-49A1-A539-F51EA8871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Pre-Transformers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148D5-B518-8DDA-A69A-43942163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3665954"/>
            <a:ext cx="5600700" cy="31448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355E47-6C41-9B80-60CA-CE98D4AF521C}"/>
              </a:ext>
            </a:extLst>
          </p:cNvPr>
          <p:cNvSpPr txBox="1"/>
          <p:nvPr/>
        </p:nvSpPr>
        <p:spPr>
          <a:xfrm>
            <a:off x="7738248" y="3296622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Google’s NMT system (2016)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75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</p:spPr>
            <p:txBody>
              <a:bodyPr>
                <a:normAutofit fontScale="62500" lnSpcReduction="20000"/>
              </a:bodyPr>
              <a:lstStyle/>
              <a:p>
                <a:pPr algn="l" rtl="0"/>
                <a:r>
                  <a:rPr lang="en-US" dirty="0"/>
                  <a:t>PE:</a:t>
                </a:r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Or:</a:t>
                </a:r>
                <a:endParaRPr lang="he-IL" dirty="0"/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𝑚𝑜𝑑𝑒𝑙</m:t>
                                    </m:r>
                                  </m:sub>
                                </m:sSub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 algn="l" rtl="0"/>
                <a:endParaRPr lang="he-IL" dirty="0"/>
              </a:p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in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𝑝𝑜𝑠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𝑐𝑜𝑠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𝑝𝑜𝑠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in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𝑝𝑜𝑠</m:t>
                                              </m:r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𝑐𝑜𝑠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𝑝𝑜𝑠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𝑝𝑜𝑠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algn="l" rtl="0"/>
                <a:endParaRPr lang="en-US" dirty="0"/>
              </a:p>
              <a:p>
                <a:pPr lvl="1"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2AD8FA-6EB1-4E19-9098-9EA50746DC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7765143" cy="4572000"/>
              </a:xfrm>
              <a:blipFill>
                <a:blip r:embed="rId2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Positional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8439667" y="5004487"/>
            <a:ext cx="895863" cy="315097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2FFED5-CDE9-4960-91F9-D65C5F0C4165}"/>
              </a:ext>
            </a:extLst>
          </p:cNvPr>
          <p:cNvSpPr/>
          <p:nvPr/>
        </p:nvSpPr>
        <p:spPr>
          <a:xfrm>
            <a:off x="10686537" y="5008606"/>
            <a:ext cx="975386" cy="372761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C0A235-B1F2-4A33-A526-FFB8B1301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041" y="1765918"/>
            <a:ext cx="3105689" cy="765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4526D2-7A7B-679D-DA9C-C996F51CF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730" y="4020093"/>
            <a:ext cx="3271150" cy="19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44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765143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PE: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Positional Embeddings: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9A1249-437E-4270-8ADE-5792C375ABA7}"/>
              </a:ext>
            </a:extLst>
          </p:cNvPr>
          <p:cNvSpPr/>
          <p:nvPr/>
        </p:nvSpPr>
        <p:spPr>
          <a:xfrm>
            <a:off x="8439667" y="5004487"/>
            <a:ext cx="895863" cy="315097"/>
          </a:xfrm>
          <a:prstGeom prst="rect">
            <a:avLst/>
          </a:prstGeom>
          <a:solidFill>
            <a:schemeClr val="tx2">
              <a:lumMod val="90000"/>
              <a:alpha val="39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48390-4FB8-46A5-9605-4F48421B8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23" y="1371600"/>
            <a:ext cx="9498824" cy="530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93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765143" cy="457200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PE: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Positional Embeddings: Relative Distance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F017E-6B8A-4E51-B264-830CDCC43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82" y="1322173"/>
            <a:ext cx="6538269" cy="5383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23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0AC7E-6D29-4129-A5BD-F913F19E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Sequential steps are O(1), unlike RNNs</a:t>
            </a:r>
          </a:p>
          <a:p>
            <a:pPr algn="l" rtl="0"/>
            <a:r>
              <a:rPr lang="en-US" dirty="0"/>
              <a:t>Complexity for long sequences is small, compared to RNNs and CNNs</a:t>
            </a:r>
          </a:p>
          <a:p>
            <a:pPr algn="l" rtl="0"/>
            <a:r>
              <a:rPr lang="en-US" dirty="0"/>
              <a:t>Words are inter-connected, even long-distance words</a:t>
            </a:r>
          </a:p>
          <a:p>
            <a:pPr lvl="1" algn="l" rtl="0"/>
            <a:r>
              <a:rPr lang="en-US" dirty="0"/>
              <a:t>SA might be restricted to an r-size neighborhood around the token</a:t>
            </a:r>
            <a:endParaRPr lang="he-IL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ACF55-408B-4D3D-B532-8E68E241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Self-Attention?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B30BE-C1C6-4B0B-9C30-E89C85FC7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31" y="3924452"/>
            <a:ext cx="7249537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75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0AC7E-6D29-4129-A5BD-F913F19E4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Sequential steps are O(1), unlike RNNs</a:t>
            </a:r>
          </a:p>
          <a:p>
            <a:pPr algn="l" rtl="0"/>
            <a:r>
              <a:rPr lang="en-US" dirty="0"/>
              <a:t>Complexity for long sequences is small, compared to RNNs and CNNs</a:t>
            </a:r>
          </a:p>
          <a:p>
            <a:pPr algn="l" rtl="0"/>
            <a:r>
              <a:rPr lang="en-US" dirty="0"/>
              <a:t>Words are inter-connected, even long-distance words</a:t>
            </a:r>
          </a:p>
          <a:p>
            <a:pPr lvl="1" algn="l" rtl="0"/>
            <a:r>
              <a:rPr lang="en-US" dirty="0"/>
              <a:t>SA might be restricted to an r-size neighborhood around the token</a:t>
            </a:r>
            <a:endParaRPr lang="he-IL" dirty="0"/>
          </a:p>
          <a:p>
            <a:pPr algn="l" rtl="0"/>
            <a:r>
              <a:rPr lang="en-US" dirty="0"/>
              <a:t>Self-attention can assist in explainability</a:t>
            </a:r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7ACF55-408B-4D3D-B532-8E68E241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Self-Attention?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9FFF7-B44A-41B0-A1D2-F77305048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34" y="1798289"/>
            <a:ext cx="473868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A1D8CE-38A6-48FC-A799-91F4A6CD4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 rtl="0"/>
                <a:r>
                  <a:rPr lang="en-US" dirty="0"/>
                  <a:t>WMT 2014 EN-GE translation (4.5M sentence pairs, 37k tokens BPE)</a:t>
                </a:r>
              </a:p>
              <a:p>
                <a:pPr algn="l" rtl="0"/>
                <a:r>
                  <a:rPr lang="en-US" dirty="0"/>
                  <a:t>WMT 2014 EN-FR translation (36M sentence pairs, 32k tokens </a:t>
                </a:r>
                <a:r>
                  <a:rPr lang="en-US" dirty="0" err="1"/>
                  <a:t>WordPiece</a:t>
                </a:r>
                <a:r>
                  <a:rPr lang="en-US" dirty="0"/>
                  <a:t>)</a:t>
                </a:r>
              </a:p>
              <a:p>
                <a:pPr algn="l" rtl="0"/>
                <a:r>
                  <a:rPr lang="en-US" dirty="0"/>
                  <a:t>Batches of ~25k input tokens and ~25k output tokens</a:t>
                </a:r>
              </a:p>
              <a:p>
                <a:pPr algn="l" rtl="0"/>
                <a:r>
                  <a:rPr lang="en-US" dirty="0"/>
                  <a:t>Regularization:</a:t>
                </a:r>
              </a:p>
              <a:p>
                <a:pPr lvl="1" algn="l" rtl="0"/>
                <a:r>
                  <a:rPr lang="en-US" dirty="0"/>
                  <a:t>Dropout with prob = 0.1 on each sub-layer output (before the add &amp; norm) and on the sum of embeddings and positional encoding</a:t>
                </a:r>
              </a:p>
              <a:p>
                <a:pPr lvl="1" algn="l" rtl="0"/>
                <a:r>
                  <a:rPr lang="en-US" dirty="0"/>
                  <a:t>Label smoothing: </a:t>
                </a:r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0</m:t>
                    </m:r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𝜀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𝐾</m:t>
                        </m:r>
                      </m:den>
                    </m:f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; 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𝜀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0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1</m:t>
                    </m:r>
                  </m:oMath>
                </a14:m>
                <a:endParaRPr lang="en-US" dirty="0"/>
              </a:p>
              <a:p>
                <a:pPr lvl="2" algn="l" rtl="0"/>
                <a14:m>
                  <m:oMath xmlns:m="http://schemas.openxmlformats.org/officeDocument/2006/math"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1</m:t>
                    </m:r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→</m:t>
                    </m:r>
                    <m:r>
                      <a:rPr lang="en-US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1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−</m:t>
                    </m:r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David" panose="020E0502060401010101" pitchFamily="34" charset="-79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𝜀</m:t>
                        </m:r>
                        <m:d>
                          <m:d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  <a:cs typeface="David" panose="020E0502060401010101" pitchFamily="34" charset="-79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𝐾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David" panose="020E0502060401010101" pitchFamily="34" charset="-79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David" panose="020E0502060401010101" pitchFamily="34" charset="-79"/>
                          </a:rPr>
                          <m:t>𝐾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David" panose="020E0502060401010101" pitchFamily="34" charset="-79"/>
                      </a:rPr>
                      <m:t>;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David" panose="020E0502060401010101" pitchFamily="34" charset="-79"/>
                      </a:rPr>
                      <m:t>1</m:t>
                    </m:r>
                  </m:oMath>
                </a14:m>
                <a:endParaRPr lang="en-US" dirty="0"/>
              </a:p>
              <a:p>
                <a:pPr lvl="2" algn="l" rtl="0"/>
                <a:r>
                  <a:rPr lang="en-US" dirty="0"/>
                  <a:t>This hurts perplexity because the model learns to be unsure, but improves accuracy and BLEU</a:t>
                </a:r>
              </a:p>
              <a:p>
                <a:pPr algn="l" rtl="0"/>
                <a:r>
                  <a:rPr lang="en-US" dirty="0"/>
                  <a:t>Train time: 12 hours (for d=512) or 3.5 days (for d=1024)</a:t>
                </a:r>
                <a:endParaRPr lang="he-IL" dirty="0"/>
              </a:p>
              <a:p>
                <a:pPr lvl="1" algn="l" rtl="0"/>
                <a:r>
                  <a:rPr lang="en-US" dirty="0"/>
                  <a:t>(GPT4 was trained for few months over ~20K GPUs…)</a:t>
                </a:r>
              </a:p>
              <a:p>
                <a:pPr lvl="1" algn="l" rtl="0"/>
                <a:endParaRPr lang="en-US" dirty="0"/>
              </a:p>
              <a:p>
                <a:pPr lvl="1" algn="l" rtl="0"/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A1D8CE-38A6-48FC-A799-91F4A6CD4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89" t="-1867" r="-56" b="-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6606B5E-1A38-4BC4-9956-F2048EAB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Data and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1635901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CD8DE5-6454-4D86-8FC9-B802CA605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EN-GE: BLEU = 28.4, +2 over SOTA (CNN Ensemble, as of May 2017)</a:t>
            </a:r>
          </a:p>
          <a:p>
            <a:pPr lvl="1" algn="l" rtl="0"/>
            <a:r>
              <a:rPr lang="en-US" dirty="0"/>
              <a:t>2 points improvement is, roughly, 2 more correct words over 100 words</a:t>
            </a:r>
          </a:p>
          <a:p>
            <a:pPr algn="l" rtl="0"/>
            <a:r>
              <a:rPr lang="en-US" dirty="0"/>
              <a:t>EN-FR: BLEU = 41, -0.3 vs. SOTA (CNN Ensemble)</a:t>
            </a:r>
          </a:p>
          <a:p>
            <a:pPr lvl="1" algn="l" rtl="0"/>
            <a:r>
              <a:rPr lang="en-US" dirty="0"/>
              <a:t>But training is much faster, 30% of the SOTA model</a:t>
            </a:r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B1D198-9EC3-49BE-A474-2DEE2D83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Experiments: Results</a:t>
            </a:r>
          </a:p>
        </p:txBody>
      </p:sp>
    </p:spTree>
    <p:extLst>
      <p:ext uri="{BB962C8B-B14F-4D97-AF65-F5344CB8AC3E}">
        <p14:creationId xmlns:p14="http://schemas.microsoft.com/office/powerpoint/2010/main" val="2066981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FFC56A-EB31-4005-B84A-76D939AE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algn="l" rtl="0"/>
            <a:r>
              <a:rPr lang="en-US" dirty="0"/>
              <a:t>July 2021, </a:t>
            </a:r>
            <a:r>
              <a:rPr lang="en-US" strike="sngStrike" dirty="0"/>
              <a:t>135</a:t>
            </a:r>
            <a:r>
              <a:rPr lang="en-US" dirty="0"/>
              <a:t> </a:t>
            </a:r>
            <a:r>
              <a:rPr lang="en-US" strike="sngStrike" dirty="0"/>
              <a:t>313</a:t>
            </a:r>
            <a:r>
              <a:rPr lang="en-US" dirty="0"/>
              <a:t> 381 citations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9BF926-ED6F-420A-A771-0F3B69E73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F4D5A-48C2-428B-8751-EC9F62C4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28" y="1524000"/>
            <a:ext cx="11025972" cy="233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5489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FC8B0A-7F5B-4F80-AE7A-E22BA86E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When using </a:t>
            </a:r>
            <a:r>
              <a:rPr lang="en-US" b="1" dirty="0"/>
              <a:t>only</a:t>
            </a:r>
            <a:r>
              <a:rPr lang="en-US" dirty="0"/>
              <a:t> Self-attention links, the embeddings are converging to the same value </a:t>
            </a:r>
            <a:r>
              <a:rPr lang="en-US" dirty="0">
                <a:sym typeface="Wingdings" panose="05000000000000000000" pitchFamily="2" charset="2"/>
              </a:rPr>
              <a:t> there is no learning</a:t>
            </a:r>
            <a:endParaRPr lang="en-US" dirty="0"/>
          </a:p>
          <a:p>
            <a:pPr algn="l" rtl="0"/>
            <a:r>
              <a:rPr lang="en-US" dirty="0"/>
              <a:t>The main advantage of Transformers are the </a:t>
            </a:r>
            <a:r>
              <a:rPr lang="en-US" b="1" dirty="0"/>
              <a:t>skip-links</a:t>
            </a:r>
            <a:r>
              <a:rPr lang="en-US" dirty="0"/>
              <a:t> (and the FFs, to some extent)</a:t>
            </a:r>
          </a:p>
          <a:p>
            <a:pPr lvl="1" algn="l" rtl="0"/>
            <a:r>
              <a:rPr lang="en-US" dirty="0"/>
              <a:t>The power of the Transformer comes from an ensemble of short paths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FC4B1F-37A1-4A1E-9DAE-8E2857B9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NOT all you need</a:t>
            </a:r>
          </a:p>
        </p:txBody>
      </p:sp>
    </p:spTree>
    <p:extLst>
      <p:ext uri="{BB962C8B-B14F-4D97-AF65-F5344CB8AC3E}">
        <p14:creationId xmlns:p14="http://schemas.microsoft.com/office/powerpoint/2010/main" val="278001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955E68-B4A8-4A62-8BDE-B9D35DC06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96AA4C-DAF6-4B5D-A254-C0EAB92B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Google’s NMT system (2016)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A85FC-2F2B-4AFF-8B83-4ADFC394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33" y="1418968"/>
            <a:ext cx="9059539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7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5619-1162-4DD8-A241-60C94A1F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Sequence to Sequence 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A328E-DDD3-A188-C455-F55AF9BAC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52" y="1992653"/>
            <a:ext cx="8496737" cy="42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0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5619-1162-4DD8-A241-60C94A1F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(2015): Direct Access to “words”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A328E-DDD3-A188-C455-F55AF9BA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52" y="1992653"/>
            <a:ext cx="8496737" cy="421661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70EF04-F570-5653-C343-4BDC3CF0F33E}"/>
              </a:ext>
            </a:extLst>
          </p:cNvPr>
          <p:cNvCxnSpPr/>
          <p:nvPr/>
        </p:nvCxnSpPr>
        <p:spPr>
          <a:xfrm flipV="1">
            <a:off x="970005" y="3985054"/>
            <a:ext cx="0" cy="103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F9DDFF-7BF5-2CB0-7CFB-0A3A2013A1C1}"/>
              </a:ext>
            </a:extLst>
          </p:cNvPr>
          <p:cNvCxnSpPr/>
          <p:nvPr/>
        </p:nvCxnSpPr>
        <p:spPr>
          <a:xfrm flipV="1">
            <a:off x="1888524" y="3985054"/>
            <a:ext cx="0" cy="103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ACB794-01C0-A542-6438-EEF6223F46B8}"/>
              </a:ext>
            </a:extLst>
          </p:cNvPr>
          <p:cNvCxnSpPr/>
          <p:nvPr/>
        </p:nvCxnSpPr>
        <p:spPr>
          <a:xfrm flipV="1">
            <a:off x="2821459" y="3985054"/>
            <a:ext cx="0" cy="103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6578B-7F10-0B7F-DECB-3B740BFA7E85}"/>
              </a:ext>
            </a:extLst>
          </p:cNvPr>
          <p:cNvCxnSpPr/>
          <p:nvPr/>
        </p:nvCxnSpPr>
        <p:spPr>
          <a:xfrm flipV="1">
            <a:off x="3739978" y="3985054"/>
            <a:ext cx="0" cy="103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2753E6-0A54-3A04-28DE-ACE69E092C76}"/>
              </a:ext>
            </a:extLst>
          </p:cNvPr>
          <p:cNvCxnSpPr/>
          <p:nvPr/>
        </p:nvCxnSpPr>
        <p:spPr>
          <a:xfrm flipV="1">
            <a:off x="4633784" y="3985054"/>
            <a:ext cx="0" cy="103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7AAFBF-109B-E740-8E02-3C65844840CF}"/>
              </a:ext>
            </a:extLst>
          </p:cNvPr>
          <p:cNvCxnSpPr/>
          <p:nvPr/>
        </p:nvCxnSpPr>
        <p:spPr>
          <a:xfrm>
            <a:off x="970005" y="3985054"/>
            <a:ext cx="569646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0AE997-699F-3195-8A2D-E0D9AC43BC30}"/>
              </a:ext>
            </a:extLst>
          </p:cNvPr>
          <p:cNvCxnSpPr/>
          <p:nvPr/>
        </p:nvCxnSpPr>
        <p:spPr>
          <a:xfrm flipV="1">
            <a:off x="6666470" y="3280719"/>
            <a:ext cx="0" cy="70433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352537-5462-33CB-6F15-8C165609A9A0}"/>
              </a:ext>
            </a:extLst>
          </p:cNvPr>
          <p:cNvGrpSpPr/>
          <p:nvPr/>
        </p:nvGrpSpPr>
        <p:grpSpPr>
          <a:xfrm>
            <a:off x="6666470" y="3280719"/>
            <a:ext cx="1810265" cy="704335"/>
            <a:chOff x="6666470" y="3280719"/>
            <a:chExt cx="1810265" cy="70433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22CF51-FA14-A015-FD37-F7297CDF9052}"/>
                </a:ext>
              </a:extLst>
            </p:cNvPr>
            <p:cNvCxnSpPr/>
            <p:nvPr/>
          </p:nvCxnSpPr>
          <p:spPr>
            <a:xfrm>
              <a:off x="6666470" y="3985054"/>
              <a:ext cx="1810265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01CC719-6956-E336-605D-F4F49B411EED}"/>
                </a:ext>
              </a:extLst>
            </p:cNvPr>
            <p:cNvCxnSpPr/>
            <p:nvPr/>
          </p:nvCxnSpPr>
          <p:spPr>
            <a:xfrm flipV="1">
              <a:off x="7560275" y="3280719"/>
              <a:ext cx="0" cy="7043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B852023-6F2C-C765-0274-43D57090CA5E}"/>
                </a:ext>
              </a:extLst>
            </p:cNvPr>
            <p:cNvCxnSpPr/>
            <p:nvPr/>
          </p:nvCxnSpPr>
          <p:spPr>
            <a:xfrm flipV="1">
              <a:off x="8476735" y="3280719"/>
              <a:ext cx="0" cy="70433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D8E25B-0BCB-9EFD-41F7-386FEF465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754" y="4525274"/>
            <a:ext cx="4199838" cy="14335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72A6E10-9E01-6E29-77EC-0C4570CF1C08}"/>
              </a:ext>
            </a:extLst>
          </p:cNvPr>
          <p:cNvSpPr txBox="1"/>
          <p:nvPr/>
        </p:nvSpPr>
        <p:spPr>
          <a:xfrm>
            <a:off x="10336902" y="5639146"/>
            <a:ext cx="205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37k citations</a:t>
            </a:r>
          </a:p>
        </p:txBody>
      </p:sp>
    </p:spTree>
    <p:extLst>
      <p:ext uri="{BB962C8B-B14F-4D97-AF65-F5344CB8AC3E}">
        <p14:creationId xmlns:p14="http://schemas.microsoft.com/office/powerpoint/2010/main" val="170851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FC5A28-270E-470C-889D-659444C5D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10350843" cy="5105400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>
                    <a:solidFill>
                      <a:schemeClr val="tx1"/>
                    </a:solidFill>
                  </a:rPr>
                  <a:t>Three elements: q: Query; k: Key; v: Value</a:t>
                </a:r>
              </a:p>
              <a:p>
                <a:pPr algn="l" rtl="0"/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 rtl="0"/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Query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and 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Key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generate a similarity score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365760" lvl="1" indent="0" algn="l" rtl="0">
                  <a:buNone/>
                </a:pPr>
                <a:endParaRPr lang="en-US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The scores are used to weight the </a:t>
                </a:r>
                <a:r>
                  <a: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Values</a:t>
                </a: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𝑆𝑐𝑜𝑟𝑒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𝑒𝑥𝑝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Attention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Can we use </a:t>
                </a:r>
                <a:r>
                  <a:rPr lang="en-US" i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only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the attention, without the sequential flow?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algn="l" rtl="0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FC5A28-270E-470C-889D-659444C5D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10350843" cy="5105400"/>
              </a:xfrm>
              <a:blipFill>
                <a:blip r:embed="rId2"/>
                <a:stretch>
                  <a:fillRect l="-58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29207A-D840-42D3-B9FF-2351585A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Attention Mechanism</a:t>
            </a:r>
            <a:endParaRPr lang="en-US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654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191008"/>
            <a:ext cx="11893685" cy="849852"/>
          </a:xfrm>
        </p:spPr>
        <p:txBody>
          <a:bodyPr>
            <a:noAutofit/>
          </a:bodyPr>
          <a:lstStyle/>
          <a:p>
            <a:pPr rtl="0"/>
            <a:r>
              <a:rPr lang="en-US" sz="4100" dirty="0">
                <a:hlinkClick r:id="rId2"/>
              </a:rPr>
              <a:t>Attention is All You Need</a:t>
            </a:r>
            <a:r>
              <a:rPr lang="en-US" sz="4100" dirty="0"/>
              <a:t>, 2017 </a:t>
            </a:r>
            <a:r>
              <a:rPr lang="en-US" sz="4000" dirty="0"/>
              <a:t>(</a:t>
            </a:r>
            <a:r>
              <a:rPr lang="en-US" sz="4000" strike="sngStrike" dirty="0"/>
              <a:t>69k</a:t>
            </a:r>
            <a:r>
              <a:rPr lang="en-US" sz="4000" dirty="0"/>
              <a:t> </a:t>
            </a:r>
            <a:r>
              <a:rPr lang="en-US" sz="4000" strike="sngStrike" dirty="0"/>
              <a:t>125k</a:t>
            </a:r>
            <a:r>
              <a:rPr lang="en-US" sz="4000" dirty="0"/>
              <a:t> 142k citations)</a:t>
            </a:r>
            <a:endParaRPr lang="en-US" sz="4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FC0183-6C5C-13B2-9950-2CBC9E20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420" y="1721796"/>
            <a:ext cx="7303023" cy="44160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3B90C3-71D0-993A-25D2-64A1C721E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62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DDAD-5F43-FB1B-4252-B0D901AD4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D3C061-4437-7D5D-18B1-FB650AA0B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7652426" cy="4572000"/>
          </a:xfrm>
        </p:spPr>
        <p:txBody>
          <a:bodyPr/>
          <a:lstStyle/>
          <a:p>
            <a:pPr algn="l" rtl="0"/>
            <a:r>
              <a:rPr lang="en-US" dirty="0"/>
              <a:t>No need for sequential process, only attention</a:t>
            </a:r>
          </a:p>
          <a:p>
            <a:pPr algn="l" rtl="0"/>
            <a:r>
              <a:rPr lang="en-US" dirty="0"/>
              <a:t>Computation is parallel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Training is much faster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More data can be used for training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Inference and train time does not depend on number of words, only on number of layers</a:t>
            </a: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/>
              <a:t>Today, EVERYTHING is Transformers!</a:t>
            </a:r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0D5701-9429-E74F-7D93-0BFAE3F1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464" y="191008"/>
            <a:ext cx="11893685" cy="849852"/>
          </a:xfrm>
        </p:spPr>
        <p:txBody>
          <a:bodyPr>
            <a:noAutofit/>
          </a:bodyPr>
          <a:lstStyle/>
          <a:p>
            <a:pPr rtl="0"/>
            <a:r>
              <a:rPr lang="en-US" sz="4100" dirty="0">
                <a:hlinkClick r:id="rId2"/>
              </a:rPr>
              <a:t>Attention is All You Need</a:t>
            </a:r>
            <a:r>
              <a:rPr lang="en-US" sz="4100" dirty="0"/>
              <a:t>, 2017 </a:t>
            </a:r>
            <a:r>
              <a:rPr lang="en-US" sz="4000" dirty="0"/>
              <a:t>(</a:t>
            </a:r>
            <a:r>
              <a:rPr lang="en-US" sz="4000" strike="sngStrike" dirty="0"/>
              <a:t>69k</a:t>
            </a:r>
            <a:r>
              <a:rPr lang="en-US" sz="4000" dirty="0"/>
              <a:t> </a:t>
            </a:r>
            <a:r>
              <a:rPr lang="en-US" sz="4000" strike="sngStrike" dirty="0"/>
              <a:t>125k</a:t>
            </a:r>
            <a:r>
              <a:rPr lang="en-US" sz="4000" dirty="0"/>
              <a:t> 142k citations)</a:t>
            </a:r>
            <a:endParaRPr lang="en-US" sz="4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EED6C-E747-6645-398A-521D39DBB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4743" y="1476633"/>
            <a:ext cx="3287180" cy="4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1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2AD8FA-6EB1-4E19-9098-9EA50746D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Encoder-Decoder structure</a:t>
            </a:r>
          </a:p>
          <a:p>
            <a:pPr algn="l" rtl="0"/>
            <a:r>
              <a:rPr lang="en-US" b="1" dirty="0"/>
              <a:t>Encoder</a:t>
            </a:r>
            <a:r>
              <a:rPr lang="en-US" dirty="0"/>
              <a:t> has 6 layers</a:t>
            </a:r>
          </a:p>
          <a:p>
            <a:pPr algn="l" rtl="0"/>
            <a:r>
              <a:rPr lang="en-US" dirty="0"/>
              <a:t>Each layer: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Multi-head self-attention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Sum with input + Normalization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FF network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Sum with input + Normalization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09B1E8-AF74-42A6-B75A-AA08992D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100" dirty="0"/>
              <a:t>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9270D-B8D0-4B50-8072-299E98FAD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743" y="1481328"/>
            <a:ext cx="3287180" cy="48596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4CFA421-4D04-0BB3-EA01-BA2174D732A6}"/>
              </a:ext>
            </a:extLst>
          </p:cNvPr>
          <p:cNvSpPr/>
          <p:nvPr/>
        </p:nvSpPr>
        <p:spPr>
          <a:xfrm>
            <a:off x="8750300" y="3117850"/>
            <a:ext cx="1263650" cy="278765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E10EF-1815-DB73-526C-882133803FED}"/>
              </a:ext>
            </a:extLst>
          </p:cNvPr>
          <p:cNvSpPr txBox="1"/>
          <p:nvPr/>
        </p:nvSpPr>
        <p:spPr>
          <a:xfrm>
            <a:off x="8374743" y="2748518"/>
            <a:ext cx="110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Encoder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2DD9B-34DD-D574-860D-64D016120B73}"/>
              </a:ext>
            </a:extLst>
          </p:cNvPr>
          <p:cNvSpPr txBox="1"/>
          <p:nvPr/>
        </p:nvSpPr>
        <p:spPr>
          <a:xfrm>
            <a:off x="10702979" y="1386542"/>
            <a:ext cx="1102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813881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7481</TotalTime>
  <Words>1218</Words>
  <Application>Microsoft Office PowerPoint</Application>
  <PresentationFormat>Widescreen</PresentationFormat>
  <Paragraphs>197</Paragraphs>
  <Slides>28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Cambria Math</vt:lpstr>
      <vt:lpstr>Constantia</vt:lpstr>
      <vt:lpstr>Wingdings</vt:lpstr>
      <vt:lpstr>Wingdings 2</vt:lpstr>
      <vt:lpstr>Paper</vt:lpstr>
      <vt:lpstr>Transformers</vt:lpstr>
      <vt:lpstr>Pre-Transformers Models</vt:lpstr>
      <vt:lpstr>Google’s NMT system (2016)</vt:lpstr>
      <vt:lpstr>Sequence to Sequence models</vt:lpstr>
      <vt:lpstr>Attention (2015): Direct Access to “words”</vt:lpstr>
      <vt:lpstr>Attention Mechanism</vt:lpstr>
      <vt:lpstr>Attention is All You Need, 2017 (69k 125k 142k citations)</vt:lpstr>
      <vt:lpstr>Attention is All You Need, 2017 (69k 125k 142k citations)</vt:lpstr>
      <vt:lpstr>Architecture</vt:lpstr>
      <vt:lpstr>Architecture</vt:lpstr>
      <vt:lpstr>Self-attention</vt:lpstr>
      <vt:lpstr>Self-attention</vt:lpstr>
      <vt:lpstr>Multi-head Attention</vt:lpstr>
      <vt:lpstr>Three Multi-head Attentions</vt:lpstr>
      <vt:lpstr>Feed-Forward Networks</vt:lpstr>
      <vt:lpstr>Layer Normalization</vt:lpstr>
      <vt:lpstr>Pre-softmax Linearization</vt:lpstr>
      <vt:lpstr>Softmax</vt:lpstr>
      <vt:lpstr>Positional Embeddings</vt:lpstr>
      <vt:lpstr>Positional Embeddings</vt:lpstr>
      <vt:lpstr>Positional Embeddings: Example</vt:lpstr>
      <vt:lpstr>Positional Embeddings: Relative Distance</vt:lpstr>
      <vt:lpstr>Why Self-Attention?</vt:lpstr>
      <vt:lpstr>Why Self-Attention?</vt:lpstr>
      <vt:lpstr>Experiments: Data and Configuration</vt:lpstr>
      <vt:lpstr>Experiments: Results</vt:lpstr>
      <vt:lpstr>PowerPoint Presentation</vt:lpstr>
      <vt:lpstr>Attention is NOT all you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ANNs, LSTMs, and GRUs</dc:title>
  <dc:creator>Eyal Kolman</dc:creator>
  <cp:lastModifiedBy>Eyal Kolman</cp:lastModifiedBy>
  <cp:revision>2</cp:revision>
  <dcterms:created xsi:type="dcterms:W3CDTF">2021-09-07T18:16:08Z</dcterms:created>
  <dcterms:modified xsi:type="dcterms:W3CDTF">2024-11-24T08:58:37Z</dcterms:modified>
</cp:coreProperties>
</file>