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4F06820-BF15-436E-87D2-52471165028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Dashbored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3F3D780-1619-41AE-81DE-4B0368008AD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02/01/2025 14:47:29 GMT+2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6EBD108-116F-4B07-9DC7-2D44BC2A12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0"/>
            <a:ext cx="4953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2025-01-02T12:47:29Z</dcterms:created>
  <dcterms:modified xsi:type="dcterms:W3CDTF">2025-01-02T12:47:29Z</dcterms:modified>
</cp:coreProperties>
</file>