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E3D204F-EBF8-4107-B3DC-60F1C05596C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Dashbored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680B410-471B-48B6-BE04-634B3A9A2A5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02/01/2025 14:47:55 GMT+2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_chart_location" id="2" name="slide2">
            <a:extLst>
              <a:ext uri="{FF2B5EF4-FFF2-40B4-BE49-F238E27FC236}">
                <a16:creationId xmlns:a16="http://schemas.microsoft.com/office/drawing/2014/main" id="{CB35D082-3767-41D1-9028-2147E7F308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0" y="0"/>
            <a:ext cx="121544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ome_win_rate_vs_possession" id="3" name="slide3">
            <a:extLst>
              <a:ext uri="{FF2B5EF4-FFF2-40B4-BE49-F238E27FC236}">
                <a16:creationId xmlns:a16="http://schemas.microsoft.com/office/drawing/2014/main" id="{D0FD74CF-9E3D-42FC-A8FF-5D0EFEA120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828" y="0"/>
            <a:ext cx="34083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ts_vs_win_percentage" id="4" name="slide4">
            <a:extLst>
              <a:ext uri="{FF2B5EF4-FFF2-40B4-BE49-F238E27FC236}">
                <a16:creationId xmlns:a16="http://schemas.microsoft.com/office/drawing/2014/main" id="{5D3FC7DF-0E1F-442E-905E-06EA44FE19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59" y="0"/>
            <a:ext cx="8186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oting_accuracy_distribution" id="5" name="slide5">
            <a:extLst>
              <a:ext uri="{FF2B5EF4-FFF2-40B4-BE49-F238E27FC236}">
                <a16:creationId xmlns:a16="http://schemas.microsoft.com/office/drawing/2014/main" id="{624B6FBB-6415-4B2A-8283-5A6BC65449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99" y="0"/>
            <a:ext cx="2458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sesion_to_match" id="6" name="slide6">
            <a:extLst>
              <a:ext uri="{FF2B5EF4-FFF2-40B4-BE49-F238E27FC236}">
                <a16:creationId xmlns:a16="http://schemas.microsoft.com/office/drawing/2014/main" id="{CB9330BE-EB45-4D9B-8CA9-DAD7D73A81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83"/>
            <a:ext cx="12192000" cy="681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p_best_teams" id="7" name="slide7">
            <a:extLst>
              <a:ext uri="{FF2B5EF4-FFF2-40B4-BE49-F238E27FC236}">
                <a16:creationId xmlns:a16="http://schemas.microsoft.com/office/drawing/2014/main" id="{1376ED8C-C0BF-402F-BD61-BF857A9252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02"/>
            <a:ext cx="12192000" cy="674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ound_relation_half_and_full" id="8" name="slide8">
            <a:extLst>
              <a:ext uri="{FF2B5EF4-FFF2-40B4-BE49-F238E27FC236}">
                <a16:creationId xmlns:a16="http://schemas.microsoft.com/office/drawing/2014/main" id="{304D02F5-7A4C-40D5-B0FD-45872E8183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692"/>
            <a:ext cx="12192000" cy="671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2025-01-02T12:47:58Z</dcterms:created>
  <dcterms:modified xsi:type="dcterms:W3CDTF">2025-01-02T12:47:58Z</dcterms:modified>
</cp:coreProperties>
</file>