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DBFF9A-2D60-4A82-BFF4-79A4BBCDB8A5}">
  <a:tblStyle styleId="{72DBFF9A-2D60-4A82-BFF4-79A4BBCDB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f46a57244e_0_7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f46a57244e_0_7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body" idx="1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4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4" name="Google Shape;88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SMART hOME Project</a:t>
            </a: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600" y="2869318"/>
            <a:ext cx="7704000" cy="1902706"/>
          </a:xfrm>
        </p:spPr>
        <p:txBody>
          <a:bodyPr/>
          <a:lstStyle/>
          <a:p>
            <a:pPr algn="r"/>
            <a:r>
              <a:rPr lang="en-US" sz="2400" dirty="0" err="1" smtClean="0"/>
              <a:t>Mahitab</a:t>
            </a:r>
            <a:r>
              <a:rPr lang="en-US" sz="2400" dirty="0" smtClean="0"/>
              <a:t> Waleed</a:t>
            </a:r>
            <a:br>
              <a:rPr lang="en-US" sz="2400" dirty="0" smtClean="0"/>
            </a:br>
            <a:r>
              <a:rPr lang="en-US" sz="2400" dirty="0" smtClean="0"/>
              <a:t>Shiref Khaled</a:t>
            </a:r>
            <a:br>
              <a:rPr lang="en-US" sz="2400" dirty="0" smtClean="0"/>
            </a:br>
            <a:r>
              <a:rPr lang="en-US" sz="2400" dirty="0" smtClean="0"/>
              <a:t>Karim Ashraf</a:t>
            </a:r>
            <a:br>
              <a:rPr lang="en-US" sz="2400" dirty="0" smtClean="0"/>
            </a:br>
            <a:r>
              <a:rPr lang="en-US" sz="2400" dirty="0" smtClean="0"/>
              <a:t>Ahmed </a:t>
            </a:r>
            <a:r>
              <a:rPr lang="en-US" sz="2400" dirty="0" err="1" smtClean="0"/>
              <a:t>Hossam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Rawan</a:t>
            </a:r>
            <a:r>
              <a:rPr lang="en-US" sz="2400" dirty="0" smtClean="0"/>
              <a:t> Khaled</a:t>
            </a:r>
            <a:br>
              <a:rPr lang="en-US" sz="2400" dirty="0" smtClean="0"/>
            </a:br>
            <a:r>
              <a:rPr lang="en-US" sz="2400" dirty="0" smtClean="0"/>
              <a:t>Yassin </a:t>
            </a:r>
            <a:r>
              <a:rPr lang="en-US" sz="2400" dirty="0" err="1" smtClean="0"/>
              <a:t>Shebl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3" y="1029553"/>
            <a:ext cx="7706012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1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/>
            <a:r>
              <a:rPr lang="en" sz="4400" dirty="0"/>
              <a:t>SMART hOME </a:t>
            </a:r>
            <a:endParaRPr sz="4400"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17500">
              <a:buSzPts val="1400"/>
              <a:buFont typeface="Anaheim"/>
              <a:buChar char="●"/>
            </a:pPr>
            <a:r>
              <a:rPr lang="en-US" sz="1800" dirty="0"/>
              <a:t>Remoted controlled by </a:t>
            </a:r>
            <a:r>
              <a:rPr lang="en-US" sz="1800" dirty="0" smtClean="0"/>
              <a:t>Mobile Application. </a:t>
            </a:r>
          </a:p>
          <a:p>
            <a:pPr lvl="0" indent="-317500">
              <a:buSzPts val="1400"/>
              <a:buFont typeface="Anaheim"/>
              <a:buChar char="●"/>
            </a:pPr>
            <a:r>
              <a:rPr lang="en-US" sz="1800" dirty="0" smtClean="0"/>
              <a:t> </a:t>
            </a:r>
            <a:r>
              <a:rPr lang="en-US" sz="1800" dirty="0"/>
              <a:t>For emergency cases or controlling without </a:t>
            </a:r>
            <a:r>
              <a:rPr lang="en-US" sz="1800" dirty="0" smtClean="0"/>
              <a:t>mobile, LCD </a:t>
            </a:r>
            <a:r>
              <a:rPr lang="en-US" sz="1800" dirty="0"/>
              <a:t>and Keypad </a:t>
            </a:r>
            <a:r>
              <a:rPr lang="en-US" sz="1800" dirty="0" smtClean="0"/>
              <a:t>will be used “user </a:t>
            </a:r>
            <a:r>
              <a:rPr lang="en-US" sz="1800" dirty="0"/>
              <a:t>mode only”. </a:t>
            </a:r>
            <a:endParaRPr lang="en-US" sz="1800" dirty="0" smtClean="0"/>
          </a:p>
          <a:p>
            <a:pPr lvl="0" indent="-317500">
              <a:buSzPts val="1400"/>
              <a:buFont typeface="Anaheim"/>
              <a:buChar char="●"/>
            </a:pPr>
            <a:r>
              <a:rPr lang="en-US" sz="1800" dirty="0" smtClean="0"/>
              <a:t> </a:t>
            </a:r>
            <a:r>
              <a:rPr lang="en-US" sz="1800" dirty="0"/>
              <a:t>The controllable things are 6 lamps “5 on/off lamps, one dimming lamp”, </a:t>
            </a:r>
            <a:r>
              <a:rPr lang="en-US" sz="1800" dirty="0" smtClean="0"/>
              <a:t>Opening or Closing Door</a:t>
            </a:r>
            <a:r>
              <a:rPr lang="en-US" sz="1800" dirty="0"/>
              <a:t>, </a:t>
            </a:r>
            <a:r>
              <a:rPr lang="en-US" sz="1800" dirty="0" smtClean="0"/>
              <a:t>Viewing Temperature.</a:t>
            </a:r>
          </a:p>
          <a:p>
            <a:pPr lvl="0" indent="-317500">
              <a:buSzPts val="1400"/>
              <a:buFont typeface="Anaheim"/>
              <a:buChar char="●"/>
            </a:pPr>
            <a:r>
              <a:rPr lang="en-US" sz="1800" dirty="0" smtClean="0"/>
              <a:t>Admin </a:t>
            </a:r>
            <a:r>
              <a:rPr lang="en-US" sz="1800" dirty="0"/>
              <a:t>mode can </a:t>
            </a:r>
            <a:r>
              <a:rPr lang="en-US" sz="1800" dirty="0" smtClean="0"/>
              <a:t>Add or Remove any user.</a:t>
            </a:r>
          </a:p>
          <a:p>
            <a:pPr lvl="0" indent="-317500">
              <a:buSzPts val="1400"/>
              <a:buFont typeface="Anaheim"/>
              <a:buChar char="●"/>
            </a:pPr>
            <a:r>
              <a:rPr lang="en-US" sz="1800" dirty="0" smtClean="0"/>
              <a:t>User mode can Use Lights and Air Conditioner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83" y="1039091"/>
            <a:ext cx="6136372" cy="39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02" y="1212274"/>
            <a:ext cx="6271019" cy="34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54" y="1056942"/>
            <a:ext cx="4887373" cy="39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9" y="1109125"/>
            <a:ext cx="6306796" cy="38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09" y="1169275"/>
            <a:ext cx="6372379" cy="36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6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1026476"/>
            <a:ext cx="4281054" cy="39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2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29" y="1220774"/>
            <a:ext cx="5395098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1253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</Words>
  <Application>Microsoft Office PowerPoint</Application>
  <PresentationFormat>On-screen Show (16:9)</PresentationFormat>
  <Paragraphs>15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Anaheim</vt:lpstr>
      <vt:lpstr>Bebas Neue</vt:lpstr>
      <vt:lpstr>Arial</vt:lpstr>
      <vt:lpstr>Nunito</vt:lpstr>
      <vt:lpstr>Roboto</vt:lpstr>
      <vt:lpstr>Computer Science Proposal Infographics by Slidesgo</vt:lpstr>
      <vt:lpstr>Computer Science Proposal Infographics by Slidesgo</vt:lpstr>
      <vt:lpstr>SMART hOME Project</vt:lpstr>
      <vt:lpstr>SMART hOME 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Mahitab Waleed Shiref Khaled Karim Ashraf Ahmed Hossam Rawan Khaled Yassin Shebl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</dc:title>
  <dc:creator>Karim Ashraf</dc:creator>
  <cp:lastModifiedBy>pc</cp:lastModifiedBy>
  <cp:revision>4</cp:revision>
  <dcterms:modified xsi:type="dcterms:W3CDTF">2022-10-30T00:23:12Z</dcterms:modified>
</cp:coreProperties>
</file>