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84" r:id="rId2"/>
    <p:sldId id="257" r:id="rId3"/>
    <p:sldId id="258" r:id="rId4"/>
    <p:sldId id="260" r:id="rId5"/>
    <p:sldId id="270" r:id="rId6"/>
    <p:sldId id="272" r:id="rId7"/>
    <p:sldId id="261" r:id="rId8"/>
    <p:sldId id="273" r:id="rId9"/>
    <p:sldId id="274" r:id="rId10"/>
    <p:sldId id="259" r:id="rId11"/>
    <p:sldId id="275" r:id="rId12"/>
    <p:sldId id="262" r:id="rId13"/>
    <p:sldId id="276" r:id="rId14"/>
    <p:sldId id="277" r:id="rId15"/>
    <p:sldId id="263" r:id="rId16"/>
    <p:sldId id="264" r:id="rId17"/>
    <p:sldId id="279" r:id="rId18"/>
    <p:sldId id="265" r:id="rId19"/>
    <p:sldId id="266" r:id="rId20"/>
    <p:sldId id="267" r:id="rId21"/>
    <p:sldId id="268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2274-21F1-44FB-AF71-0FAD06A8F9E4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C0AAA-A814-49EF-93DD-8C52EC10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72172B-970E-40D1-BF6B-B9715AA8737A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21B3C05-4629-46BC-9BC4-BA80BF98A2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432117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 smtClean="0">
                <a:solidFill>
                  <a:schemeClr val="bg1"/>
                </a:solidFill>
                <a:latin typeface="Algerian" pitchFamily="82" charset="0"/>
                <a:cs typeface="Angsana New" pitchFamily="18" charset="-34"/>
              </a:rPr>
              <a:t>TO NEVER FORGET.</a:t>
            </a:r>
            <a:endParaRPr lang="en-US" sz="4800" i="1" dirty="0">
              <a:solidFill>
                <a:schemeClr val="bg1"/>
              </a:solidFill>
              <a:latin typeface="Algerian" pitchFamily="82" charset="0"/>
              <a:cs typeface="Angsana New" pitchFamily="18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06844"/>
            <a:ext cx="2452776" cy="28466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1306844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Gabriola" pitchFamily="82" charset="0"/>
              </a:rPr>
              <a:t>JOT  IT DOWN</a:t>
            </a:r>
            <a:endParaRPr lang="en-US" sz="9600" b="1" dirty="0">
              <a:solidFill>
                <a:schemeClr val="bg1"/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5457825" cy="923925"/>
          </a:xfrm>
        </p:spPr>
      </p:pic>
      <p:sp>
        <p:nvSpPr>
          <p:cNvPr id="5" name="TextBox 4"/>
          <p:cNvSpPr txBox="1"/>
          <p:nvPr/>
        </p:nvSpPr>
        <p:spPr>
          <a:xfrm>
            <a:off x="914400" y="1676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Type ‘add’ followed by the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AND It’s DONE.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124869"/>
            <a:ext cx="5457825" cy="3476625"/>
          </a:xfrm>
        </p:spPr>
      </p:pic>
    </p:spTree>
    <p:extLst>
      <p:ext uri="{BB962C8B-B14F-4D97-AF65-F5344CB8AC3E}">
        <p14:creationId xmlns:p14="http://schemas.microsoft.com/office/powerpoint/2010/main" val="215857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Deletion of Tasks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329781"/>
            <a:ext cx="5457825" cy="1066800"/>
          </a:xfrm>
        </p:spPr>
      </p:pic>
      <p:sp>
        <p:nvSpPr>
          <p:cNvPr id="5" name="TextBox 4"/>
          <p:cNvSpPr txBox="1"/>
          <p:nvPr/>
        </p:nvSpPr>
        <p:spPr>
          <a:xfrm>
            <a:off x="838200" y="1676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for the Task to be deleted.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87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 the 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401219"/>
            <a:ext cx="5457825" cy="923925"/>
          </a:xfrm>
        </p:spPr>
      </p:pic>
    </p:spTree>
    <p:extLst>
      <p:ext uri="{BB962C8B-B14F-4D97-AF65-F5344CB8AC3E}">
        <p14:creationId xmlns:p14="http://schemas.microsoft.com/office/powerpoint/2010/main" val="368034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IT’s DONE.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124869"/>
            <a:ext cx="5457825" cy="3476625"/>
          </a:xfrm>
        </p:spPr>
      </p:pic>
    </p:spTree>
    <p:extLst>
      <p:ext uri="{BB962C8B-B14F-4D97-AF65-F5344CB8AC3E}">
        <p14:creationId xmlns:p14="http://schemas.microsoft.com/office/powerpoint/2010/main" val="367961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Searching a Task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276600"/>
            <a:ext cx="5457825" cy="1066800"/>
          </a:xfrm>
        </p:spPr>
      </p:pic>
      <p:sp>
        <p:nvSpPr>
          <p:cNvPr id="5" name="TextBox 4"/>
          <p:cNvSpPr txBox="1"/>
          <p:nvPr/>
        </p:nvSpPr>
        <p:spPr>
          <a:xfrm>
            <a:off x="990600" y="1676400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 the keyword you want to search for in the command line and select it for details. AND It’s DONE!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7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 TASK Done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IT’s DONE!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248819"/>
            <a:ext cx="5457825" cy="1228725"/>
          </a:xfrm>
        </p:spPr>
      </p:pic>
    </p:spTree>
    <p:extLst>
      <p:ext uri="{BB962C8B-B14F-4D97-AF65-F5344CB8AC3E}">
        <p14:creationId xmlns:p14="http://schemas.microsoft.com/office/powerpoint/2010/main" val="418425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Shortcut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of V 0.1	</a:t>
            </a:r>
          </a:p>
          <a:p>
            <a:r>
              <a:rPr lang="en-US" dirty="0" smtClean="0"/>
              <a:t>FEATURES of V 0.2</a:t>
            </a:r>
          </a:p>
          <a:p>
            <a:r>
              <a:rPr lang="en-US" dirty="0" smtClean="0"/>
              <a:t>UI Design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6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 for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Suggesting Free-Time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777832" cy="5287418"/>
          </a:xfrm>
        </p:spPr>
      </p:pic>
    </p:spTree>
    <p:extLst>
      <p:ext uri="{BB962C8B-B14F-4D97-AF65-F5344CB8AC3E}">
        <p14:creationId xmlns:p14="http://schemas.microsoft.com/office/powerpoint/2010/main" val="25770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CALENDAR SYNCHRONIZATION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8266447" cy="1399381"/>
          </a:xfrm>
        </p:spPr>
      </p:pic>
      <p:sp>
        <p:nvSpPr>
          <p:cNvPr id="5" name="TextBox 4"/>
          <p:cNvSpPr txBox="1"/>
          <p:nvPr/>
        </p:nvSpPr>
        <p:spPr>
          <a:xfrm>
            <a:off x="609600" y="1752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Type ‘Login’ in the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using Username and </a:t>
            </a:r>
            <a:r>
              <a:rPr lang="en-US" dirty="0" err="1" smtClean="0"/>
              <a:t>Passoword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567001" cy="2620654"/>
          </a:xfrm>
        </p:spPr>
      </p:pic>
    </p:spTree>
    <p:extLst>
      <p:ext uri="{BB962C8B-B14F-4D97-AF65-F5344CB8AC3E}">
        <p14:creationId xmlns:p14="http://schemas.microsoft.com/office/powerpoint/2010/main" val="26302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IT’s DONE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124201"/>
            <a:ext cx="5457825" cy="1353344"/>
          </a:xfrm>
        </p:spPr>
      </p:pic>
    </p:spTree>
    <p:extLst>
      <p:ext uri="{BB962C8B-B14F-4D97-AF65-F5344CB8AC3E}">
        <p14:creationId xmlns:p14="http://schemas.microsoft.com/office/powerpoint/2010/main" val="6788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V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Email integration </a:t>
            </a:r>
          </a:p>
          <a:p>
            <a:pPr fontAlgn="base"/>
            <a:r>
              <a:rPr lang="en-US" dirty="0" smtClean="0"/>
              <a:t>Modification of tasks</a:t>
            </a:r>
            <a:endParaRPr lang="en-US" dirty="0"/>
          </a:p>
          <a:p>
            <a:pPr fontAlgn="base"/>
            <a:r>
              <a:rPr lang="en-US" dirty="0" smtClean="0"/>
              <a:t>Addition of tasks</a:t>
            </a:r>
            <a:endParaRPr lang="en-US" dirty="0"/>
          </a:p>
          <a:p>
            <a:pPr fontAlgn="base"/>
            <a:r>
              <a:rPr lang="en-US" dirty="0" smtClean="0"/>
              <a:t>Deletion of tasks</a:t>
            </a:r>
            <a:endParaRPr lang="en-US" dirty="0"/>
          </a:p>
          <a:p>
            <a:pPr fontAlgn="base"/>
            <a:r>
              <a:rPr lang="en-US" dirty="0" smtClean="0"/>
              <a:t>Searching a task</a:t>
            </a:r>
          </a:p>
          <a:p>
            <a:pPr fontAlgn="base"/>
            <a:r>
              <a:rPr lang="en-US" dirty="0" smtClean="0"/>
              <a:t>Marking a task as DONE</a:t>
            </a:r>
          </a:p>
          <a:p>
            <a:pPr fontAlgn="base"/>
            <a:r>
              <a:rPr lang="en-US" dirty="0" smtClean="0"/>
              <a:t>Command Line Input from User</a:t>
            </a:r>
          </a:p>
          <a:p>
            <a:r>
              <a:rPr lang="en-US" dirty="0" smtClean="0"/>
              <a:t>Key </a:t>
            </a:r>
            <a:r>
              <a:rPr lang="en-US" dirty="0"/>
              <a:t>word shortcut utility (</a:t>
            </a:r>
            <a:r>
              <a:rPr lang="en-US" dirty="0" smtClean="0"/>
              <a:t>toggle/activate)</a:t>
            </a:r>
          </a:p>
          <a:p>
            <a:r>
              <a:rPr lang="en-US" dirty="0" smtClean="0"/>
              <a:t>Text </a:t>
            </a:r>
            <a:r>
              <a:rPr lang="en-US" dirty="0"/>
              <a:t>files for data </a:t>
            </a:r>
            <a:r>
              <a:rPr lang="en-US" dirty="0" smtClean="0"/>
              <a:t>storage </a:t>
            </a:r>
            <a:r>
              <a:rPr lang="en-US" dirty="0"/>
              <a:t>     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uggesting </a:t>
            </a:r>
            <a:r>
              <a:rPr lang="en-US" dirty="0"/>
              <a:t>free time slots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Suggesting tasks to User  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Email Integration</a:t>
            </a:r>
            <a:endParaRPr 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9" y="2895600"/>
            <a:ext cx="8142287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600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Select required text </a:t>
            </a:r>
            <a:r>
              <a:rPr lang="en-US" sz="2800" dirty="0"/>
              <a:t>from </a:t>
            </a:r>
            <a:r>
              <a:rPr lang="en-US" sz="2800" dirty="0" smtClean="0"/>
              <a:t>mailbox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48" y="3114675"/>
            <a:ext cx="5457825" cy="923925"/>
          </a:xfrm>
        </p:spPr>
      </p:pic>
      <p:sp>
        <p:nvSpPr>
          <p:cNvPr id="2" name="TextBox 1"/>
          <p:cNvSpPr txBox="1"/>
          <p:nvPr/>
        </p:nvSpPr>
        <p:spPr>
          <a:xfrm>
            <a:off x="838200" y="724946"/>
            <a:ext cx="6400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Press the HOT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IT’S DONE.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3" y="2667000"/>
            <a:ext cx="7329577" cy="1815306"/>
          </a:xfrm>
        </p:spPr>
      </p:pic>
    </p:spTree>
    <p:extLst>
      <p:ext uri="{BB962C8B-B14F-4D97-AF65-F5344CB8AC3E}">
        <p14:creationId xmlns:p14="http://schemas.microsoft.com/office/powerpoint/2010/main" val="8702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Modification of Tasks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1.Type ‘Modify’ in the command line and search for the task you want to modify.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662735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1722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2. Select the task and Modify it in the command line.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67000"/>
            <a:ext cx="5457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It’s DONE!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7938656" cy="1828800"/>
          </a:xfrm>
        </p:spPr>
      </p:pic>
    </p:spTree>
    <p:extLst>
      <p:ext uri="{BB962C8B-B14F-4D97-AF65-F5344CB8AC3E}">
        <p14:creationId xmlns:p14="http://schemas.microsoft.com/office/powerpoint/2010/main" val="3435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223</Words>
  <Application>Microsoft Office PowerPoint</Application>
  <PresentationFormat>On-screen Show (4:3)</PresentationFormat>
  <Paragraphs>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Thatch</vt:lpstr>
      <vt:lpstr>PowerPoint Presentation</vt:lpstr>
      <vt:lpstr>CONTENTS OF THIS PRESENTATION</vt:lpstr>
      <vt:lpstr>FEATURES OF V 0.1</vt:lpstr>
      <vt:lpstr>Email Integration</vt:lpstr>
      <vt:lpstr>PowerPoint Presentation</vt:lpstr>
      <vt:lpstr>AND IT’S DONE.</vt:lpstr>
      <vt:lpstr>Modification of Tasks</vt:lpstr>
      <vt:lpstr>PowerPoint Presentation</vt:lpstr>
      <vt:lpstr>AND It’s DONE!</vt:lpstr>
      <vt:lpstr>Addition of Tasks</vt:lpstr>
      <vt:lpstr>AND It’s DONE.</vt:lpstr>
      <vt:lpstr>Deletion of Tasks</vt:lpstr>
      <vt:lpstr>2. Select the task</vt:lpstr>
      <vt:lpstr>AND IT’s DONE.</vt:lpstr>
      <vt:lpstr>Searching a Task</vt:lpstr>
      <vt:lpstr>Marking a TASK Done</vt:lpstr>
      <vt:lpstr>AND IT’s DONE!</vt:lpstr>
      <vt:lpstr>Command Line Input from User</vt:lpstr>
      <vt:lpstr>Keyword Shortcut Utility</vt:lpstr>
      <vt:lpstr>Text Files for Data Storage</vt:lpstr>
      <vt:lpstr>Suggesting Free-Time slots</vt:lpstr>
      <vt:lpstr>PowerPoint Presentation</vt:lpstr>
      <vt:lpstr>GOOGLE CALENDAR SYNCHRONIZATION</vt:lpstr>
      <vt:lpstr>Login using Username and Passoword</vt:lpstr>
      <vt:lpstr>AND IT’s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CS2103-Project Proporsal</dc:title>
  <dc:creator>Nirav Gandhi</dc:creator>
  <cp:lastModifiedBy>Shubhendra Agrawal</cp:lastModifiedBy>
  <cp:revision>20</cp:revision>
  <dcterms:created xsi:type="dcterms:W3CDTF">2012-05-15T08:11:44Z</dcterms:created>
  <dcterms:modified xsi:type="dcterms:W3CDTF">2012-05-15T15:52:01Z</dcterms:modified>
</cp:coreProperties>
</file>