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CFAE-1278-4227-9626-92C88B072F8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3A1E-9D3C-4B36-8D88-52D222D8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64" y="840278"/>
            <a:ext cx="3038475" cy="4286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22300" y="1570517"/>
            <a:ext cx="8851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E8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Content</a:t>
            </a:r>
            <a:endParaRPr lang="en-US" sz="1000" dirty="0">
              <a:solidFill>
                <a:srgbClr val="E83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173232" y="1327086"/>
            <a:ext cx="148856" cy="3405840"/>
          </a:xfrm>
          <a:prstGeom prst="rightBrace">
            <a:avLst/>
          </a:prstGeom>
          <a:ln>
            <a:solidFill>
              <a:srgbClr val="E8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6322088" y="2906895"/>
            <a:ext cx="994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E8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Mode</a:t>
            </a:r>
            <a:endParaRPr lang="en-US" sz="1000" dirty="0">
              <a:solidFill>
                <a:srgbClr val="E83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04056" y="1685677"/>
            <a:ext cx="408604" cy="7951"/>
          </a:xfrm>
          <a:prstGeom prst="straightConnector1">
            <a:avLst/>
          </a:prstGeom>
          <a:ln>
            <a:solidFill>
              <a:srgbClr val="E837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Danail Vasilev</dc:creator>
  <cp:lastModifiedBy>Danail Vasilev</cp:lastModifiedBy>
  <cp:revision>35</cp:revision>
  <dcterms:created xsi:type="dcterms:W3CDTF">2015-06-17T15:01:59Z</dcterms:created>
  <dcterms:modified xsi:type="dcterms:W3CDTF">2015-06-23T08:17:02Z</dcterms:modified>
</cp:coreProperties>
</file>