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3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FAF5A-CAE2-CA16-AF72-44BDA66B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92D5B5-6584-2523-6085-676A91159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FD1FD-D8BF-14F6-364D-1FBD3657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C730C5-953A-DDAF-4520-83D1E478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A1BB1-1C01-6C9D-E110-FB6EB196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2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14460-A1B4-5A2F-8125-F4E819E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9757F-C304-78B6-0A2D-94F64B5B0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8EB94-B555-B8AE-7F4F-472BDDD1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CFF1D-5AE1-A6FD-A0BD-9D14A747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BB9476-FC01-14D5-CDD6-15751852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9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292E54-B599-5FF9-30FE-858D72798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464A9C-F9E1-4E85-63C3-2FF165755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3BDAE-3409-9A27-1C41-A1DDC210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D02A7-A9B1-D938-8D9F-F842725E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8EBE0-B81E-4C52-F3C6-73847548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04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F5B51-BCA8-67AD-37F6-9E52D422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2449F-8B81-FAAB-4431-BBDF6388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68264-78D1-A9B3-7E3B-1738C2DE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6930B5-B011-2E0E-6F80-F98558AA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908FF8-C9A5-E01D-2B5D-28804FB5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7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DE4E5-E23C-9378-1447-E20829B2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942690-B30B-D462-1F5D-10D40CC9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4F1B2-14B2-26BE-523E-F7D22E72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98843-6B26-6395-7631-2C748AAF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62994-400D-886D-181F-CA2491D1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08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09533-DC38-F311-80F4-2A14F882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56BEC-F480-2308-70D8-C897E5F12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32EB4-098D-8488-BFA9-EE8B3641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F63593-1017-0281-4856-6396EC34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D3031-FFDA-0BC1-9654-FB171FD6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8965CA-7D31-B290-CCE5-F664A3A5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51F5F-2D4A-795B-EB27-EB366555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114ADC-9B4A-D032-48B6-89A7E5802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BBFDFC-C7ED-E963-403A-3183EDDAD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BA3661-3D3A-2B2C-7D0E-D20696C36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6C4367-5FCA-253E-6C16-0B9E949C3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73ADBB-5648-25C5-A8E8-9061EDBE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0A9130-8CAD-C1E0-8B01-74957ECF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C39283-5FAD-9D19-7D75-46400B8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1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53F9D-AEE8-C354-BCA6-5B54C322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E88CA6-5B03-A86B-EB90-FD5C3304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B740D1-CA2B-D6EA-73D1-C118251A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4A9ED3-A161-C966-AB49-D17F500B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81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2471EA-1EDE-BD25-8ED8-1030C075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DD38FE-5A6D-0272-2C89-8916330A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663E6-874B-0FC6-91DE-8B0CD128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94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B0C7A-04D4-49FD-FC34-32586DEC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5993-E46E-9ED0-76CE-89F417AA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2C18D-1571-8191-8DF8-B88708AA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3BDE7-DE25-8FAA-6E3B-3F14B346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F1F27A-CA74-EABE-F425-E8A7BD83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4F5779-3173-25C9-7BB9-2A65AA97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70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39AEF-1ABD-3D75-1842-A882BBCB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279423-AF24-471C-A1CE-66CB81C61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8F0D4F-2E75-A049-C6A6-60A7F300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00237-5946-FC27-3E45-9D9E92B1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CA24BA-823A-73BA-3341-5D212F1F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D5EF-B949-8DDE-B35B-C58B24A1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2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54633D-E26F-67BE-8615-205F8D6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AC8DE2-1F5E-F183-B38F-A273419A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8A2831-4CA8-91E3-DA54-AF9DE7A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FCF22-CDCC-4D65-B274-12D6F8EBA87F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E29D1-E519-2BB2-43F4-D98BBC29D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55C67-0876-CFEE-2D69-54BD3F06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079DA-7537-4D47-A1F4-BD9A7F9C3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28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4E9E8-EAC6-9783-E72F-41D7CA15C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97A3490-AB50-293F-E2D8-BBB1967785E0}"/>
              </a:ext>
            </a:extLst>
          </p:cNvPr>
          <p:cNvSpPr/>
          <p:nvPr/>
        </p:nvSpPr>
        <p:spPr>
          <a:xfrm>
            <a:off x="834501" y="1056443"/>
            <a:ext cx="2849732" cy="2299316"/>
          </a:xfrm>
          <a:prstGeom prst="roundRect">
            <a:avLst>
              <a:gd name="adj" fmla="val 2030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88D8276-73FA-D5AE-5092-B831887A1B72}"/>
              </a:ext>
            </a:extLst>
          </p:cNvPr>
          <p:cNvSpPr/>
          <p:nvPr/>
        </p:nvSpPr>
        <p:spPr>
          <a:xfrm>
            <a:off x="834501" y="3651101"/>
            <a:ext cx="2849732" cy="2299316"/>
          </a:xfrm>
          <a:prstGeom prst="roundRect">
            <a:avLst>
              <a:gd name="adj" fmla="val 2030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6948C64-3BDC-A89D-4723-6D6159851DC1}"/>
              </a:ext>
            </a:extLst>
          </p:cNvPr>
          <p:cNvSpPr/>
          <p:nvPr/>
        </p:nvSpPr>
        <p:spPr>
          <a:xfrm>
            <a:off x="4274110" y="363891"/>
            <a:ext cx="6594517" cy="2865446"/>
          </a:xfrm>
          <a:prstGeom prst="roundRect">
            <a:avLst>
              <a:gd name="adj" fmla="val 2030"/>
            </a:avLst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21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Rodet</dc:creator>
  <cp:lastModifiedBy>Louis Rodet</cp:lastModifiedBy>
  <cp:revision>1</cp:revision>
  <dcterms:created xsi:type="dcterms:W3CDTF">2024-03-09T14:26:01Z</dcterms:created>
  <dcterms:modified xsi:type="dcterms:W3CDTF">2024-03-09T17:10:42Z</dcterms:modified>
</cp:coreProperties>
</file>