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1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44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7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8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12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0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7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6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910B-0FD4-4791-865E-2A21CC97A0F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4BD8-12E8-4BF2-88B3-59E2F184D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2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592" y="2553076"/>
            <a:ext cx="9599691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Road Accidents Analysis &amp;</a:t>
            </a:r>
            <a:b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Visualization using Tableau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8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628" y="184373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</a:t>
            </a: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"Road Accidents </a:t>
            </a:r>
            <a:r>
              <a:rPr lang="en-US" sz="2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Analysis </a:t>
            </a: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Project" is a mini-project that leverages the power of Tableau, a leading data visualization tool, to provide a comprehensive and insightful analysis of road accidents. Road accidents are a significant public safety concern, and visualizing accident data can help stakeholders, such as government agencies, law enforcement, and transportation planners, make informed decisions to improve road safety</a:t>
            </a:r>
            <a:r>
              <a:rPr lang="en-US" sz="2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US" sz="2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6127" y="769544"/>
            <a:ext cx="881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Introduction:</a:t>
            </a:r>
            <a:endParaRPr lang="en-IN" sz="3600" b="1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48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Objective: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primary objective of this mini-project is to create a dynamic and interactive Tableau dashboard that allows users to explore and understand road accident data. By visualizing key statistics, trends, and patterns in accidents, the project aims to promote data-driven decision-making and raise awareness about road safety.</a:t>
            </a:r>
          </a:p>
          <a:p>
            <a:pPr marL="0" indent="0" algn="just">
              <a:buNone/>
            </a:pPr>
            <a:endParaRPr lang="en-IN" sz="25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2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Benefits:</a:t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86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Improved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Road Safety: By visualizing accident data, the project can help identify high-risk areas and factors contributing to accidents, leading to informed safety measures.</a:t>
            </a:r>
          </a:p>
          <a:p>
            <a:pPr algn="just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Informed Decision-Making: Government agencies and other stakeholders can use the dashboard to make data-driven decisions, allocate resources effectively, and prioritize safety initiatives.</a:t>
            </a:r>
          </a:p>
          <a:p>
            <a:pPr algn="just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Public Awareness: Sharing the visualizations with the public can raise awareness about road safety and encourage responsible driving behavior.</a:t>
            </a:r>
          </a:p>
          <a:p>
            <a:pPr algn="just"/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Accountability and Transparency: Transparency in accident data presentation fosters accountability and public trust in road safety efforts.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5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Key Components:</a:t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967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2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</a:t>
            </a:r>
            <a:r>
              <a:rPr lang="en-US" sz="2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Collection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Gathered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relevant road accident data from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open source platform </a:t>
            </a:r>
            <a:r>
              <a:rPr lang="en-US" sz="22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Kaggle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  <a:endParaRPr lang="en-US" sz="2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Cleaning and Preparation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Processed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raw data to ensure accuracy and consistency. This step involves removing duplicates, handling missing values, and formatting the data for Tableau compatibility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 Some extra attributes that were not necessary were removed.</a:t>
            </a:r>
            <a:endParaRPr lang="en-US" sz="2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2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Tableau Dashboard Design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Create an interactive and user-friendly Tableau dashboard that includes various visualizations, such as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charts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plots and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maps, to represent accident data effectively.</a:t>
            </a:r>
          </a:p>
          <a:p>
            <a:pPr algn="just"/>
            <a:r>
              <a:rPr lang="en-US" sz="2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 Visualizations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Display key accident-related information, such as accident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types, casualties,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locations,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weather, road types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contributing factors, through visually appealing charts and graphs.</a:t>
            </a:r>
          </a:p>
          <a:p>
            <a:pPr algn="just"/>
            <a:r>
              <a:rPr lang="en-US" sz="2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Filter and Drill-Down Options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Enable users to filter and drill down into the data to explore specific aspects of accidents, such as filtering by </a:t>
            </a:r>
            <a:r>
              <a:rPr lang="en-US" sz="2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date/year,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location, or severity.</a:t>
            </a:r>
          </a:p>
          <a:p>
            <a:pPr marL="0" indent="0" algn="just">
              <a:buNone/>
            </a:pPr>
            <a:endParaRPr lang="en-IN" sz="2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3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 and Future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Endeavors: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"Road Accidents Visualization Project" using Tableau aims to harness the power of data visualization to improve road safety and promote data-driven decision-making. By providing a clear and interactive representation of accident data, this project serves as a valuable tool for stakeholders and the general public to understand, address, and prevent road accidents</a:t>
            </a:r>
            <a:r>
              <a:rPr lang="en-US" sz="23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3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Public </a:t>
            </a:r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Awareness: Sharing the visualizations with the public can raise awareness about road safety and encourage responsible driving </a:t>
            </a:r>
            <a:r>
              <a:rPr lang="en-US" sz="23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behavior.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Accountability </a:t>
            </a:r>
            <a:r>
              <a:rPr lang="en-US" sz="2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Transparency: Transparency in accident data presentation fosters accountability and public trust in road safety efforts.</a:t>
            </a:r>
          </a:p>
          <a:p>
            <a:pPr marL="0" indent="0">
              <a:buNone/>
            </a:pPr>
            <a:endParaRPr lang="en-IN" sz="23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6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487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Road Accidents Analysis &amp; Visualization using Tableau</vt:lpstr>
      <vt:lpstr>PowerPoint Presentation</vt:lpstr>
      <vt:lpstr>Objective:</vt:lpstr>
      <vt:lpstr>Benefits: </vt:lpstr>
      <vt:lpstr>Key Components: </vt:lpstr>
      <vt:lpstr>Conclusion and Future Endeavors: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Analysis</dc:title>
  <dc:creator>Papai Mondal</dc:creator>
  <cp:lastModifiedBy>Papai Mondal</cp:lastModifiedBy>
  <cp:revision>4</cp:revision>
  <dcterms:created xsi:type="dcterms:W3CDTF">2023-11-02T14:20:06Z</dcterms:created>
  <dcterms:modified xsi:type="dcterms:W3CDTF">2023-11-02T14:49:17Z</dcterms:modified>
</cp:coreProperties>
</file>