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60" r:id="rId6"/>
    <p:sldId id="261" r:id="rId7"/>
    <p:sldId id="262" r:id="rId8"/>
    <p:sldId id="263" r:id="rId9"/>
    <p:sldId id="281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6" r:id="rId20"/>
    <p:sldId id="277" r:id="rId21"/>
    <p:sldId id="279" r:id="rId22"/>
    <p:sldId id="278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Algorithm Design and Analysis process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47800"/>
            <a:ext cx="533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Algorithm Design and Analysis process 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Understand the problem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problem given should be understood completely.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Check if it is similar to some standard problems &amp; if a known algorithm exists.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Otherwise a new algorithm has to be devised.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Creating an algorithm is an art which may never be fully automated.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 important step in the design is to specify an instance of the problem.</a:t>
            </a:r>
          </a:p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Deciding on computational mean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Once a problem is understood we need to Know the capabilities of the computing device this can be done By Knowing the type of the architecture, speed &amp; memory availability.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Algorithm Design and Analysis process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Deciding on Exact vs. Approximate problem solving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Once algorithm is devised, it is necessary to show that it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computes answer for all the possible legal inputs.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solution is stated in two forms: Exact solution or approximate solution.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Examples of problems where an exact solution cannot be obtained are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)Finding a square root of number. ii) Solutions of non linear equations.</a:t>
            </a:r>
          </a:p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Decide on the appropriate data structure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Some algorithms do not demand any ingenuity in representing their inputs.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Some others are in fact are predicted on ingenious data structures.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Algorithm + Data Structure = Program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Algorithm Design and Analysis process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Design an Algorithm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General approach to solving problems algorithmically that is applicable to a variety of problems from different areas of computing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Some important design techniques are linear, non linear and integer programming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Methods of specifying an algorithm: natural language or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pseudocode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&amp; Flowcharts.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Pseudo code is a mixture of natural language &amp; programming language like constructs.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flowchart is a method of expressing an algorithm by a collection of connected geometric shapes.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Prove Correctness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process of validation means checking whether the algorithm gives the correct result or not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process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verification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is a process of providing a mathematical proof that the given algorithm works correctly for all instances of data.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complete proof of program correctness requires that each statement of programming language be precisely defined and all basic operations be proved correct.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Algorithm Design and Analysis process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Analyzing an Algorithm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task of determining how much computing time and storage an algorithm requires.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Time efficiency : how fast the algorithm runs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Space efficiency : how much extra memory the algorithm needs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Requires great mathematical skill and simplicity </a:t>
            </a:r>
          </a:p>
          <a:p>
            <a:pPr lvl="0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Coding an Algorithm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Most algorithms are implemented as computer program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validation of program is established by testing.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Test and debug your program thoroughly whenever you implement an algorithm.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 a rule, a good algorithm is a result of repeated effort and rework. </a:t>
            </a:r>
          </a:p>
          <a:p>
            <a:pPr lvl="0"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Classification of Algorithm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Based on Implementation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Recursive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Non-Recursive algorithms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Nature and Number of Processors 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Sequential algorithm 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Parallel algorithm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Exact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Approximation Algorithms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Deterministic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Non-Deterministic Algorithm 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Based on Design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Brute force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Divide and Conquer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Dynamic Programming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Greedy Approach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Backtracking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Branch and Bounce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Classification of Algorithm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Based on Area of Specialization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General Algorithm 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Sorting algorithms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Domain specific specialization algorithm 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String algorithms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Graph algorithms </a:t>
            </a:r>
          </a:p>
          <a:p>
            <a:pPr lvl="3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Travelling salesperson problem / Chinese postman problem / Graph colouring problem 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Combinatorial algorithms 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Geometric algorithms </a:t>
            </a:r>
          </a:p>
          <a:p>
            <a:pPr lvl="3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Closest pair problem / convex hull problem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Based on Tractability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Easily solvable problems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Unsolvable problems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Intractable problems</a:t>
            </a:r>
          </a:p>
          <a:p>
            <a:pPr lvl="1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Tools for Problem Solving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Top-down approach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 solving starts from a given global problem to its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subproblems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Efficiency : depends on quality of division process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More redundant computations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Testing is difficult 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Bottom-up Approach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 solving starts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subproblems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of the given problem to the global problem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Efficiency : depends on composition process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Uses the concept of reuse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Testing is easy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Structured Programming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Sequence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Selection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Iteration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General template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Algorithm Name (Parameters)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%% Input : Description of the input 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%% Output : Description of the output 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…….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….. 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End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GCD(a, b)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%% Input : two numbers a and b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%% Output : GCD of a and b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x = max(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y = min(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while (y != 0) do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	Begin 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	    r = x mod y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	    x = y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	    y = r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	End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End while 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return x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Non – Recursive Algorithm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Do not use the concept of recursion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 looping construct such as for/while or repeat-until to create iteration or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repetion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of tasks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Only for simple problem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 smtClean="0">
                <a:latin typeface="Times New Roman" pitchFamily="18" charset="0"/>
                <a:ea typeface="Segoe UI Historic" pitchFamily="34" charset="0"/>
                <a:cs typeface="Times New Roman" pitchFamily="18" charset="0"/>
              </a:rPr>
              <a:t>Computational Thinking </a:t>
            </a:r>
          </a:p>
          <a:p>
            <a:pPr lvl="1" algn="just"/>
            <a:r>
              <a:rPr lang="en-IN" dirty="0" smtClean="0">
                <a:latin typeface="Times New Roman" pitchFamily="18" charset="0"/>
                <a:ea typeface="Segoe UI Historic" pitchFamily="34" charset="0"/>
                <a:cs typeface="Times New Roman" pitchFamily="18" charset="0"/>
              </a:rPr>
              <a:t>Knowledge of using computers to perform our day-to-day</a:t>
            </a:r>
          </a:p>
          <a:p>
            <a:pPr lvl="1" algn="just"/>
            <a:r>
              <a:rPr lang="en-IN" dirty="0" err="1" smtClean="0">
                <a:latin typeface="Times New Roman" pitchFamily="18" charset="0"/>
                <a:ea typeface="Segoe UI Historic" pitchFamily="34" charset="0"/>
                <a:cs typeface="Times New Roman" pitchFamily="18" charset="0"/>
              </a:rPr>
              <a:t>Eg</a:t>
            </a:r>
            <a:r>
              <a:rPr lang="en-IN" dirty="0" smtClean="0">
                <a:latin typeface="Times New Roman" pitchFamily="18" charset="0"/>
                <a:ea typeface="Segoe UI Historic" pitchFamily="34" charset="0"/>
                <a:cs typeface="Times New Roman" pitchFamily="18" charset="0"/>
              </a:rPr>
              <a:t>: airline reservation, video surveillance, biometric recognition, e-governance &amp; e-commerce </a:t>
            </a:r>
          </a:p>
          <a:p>
            <a:pPr algn="just"/>
            <a:r>
              <a:rPr lang="en-IN" dirty="0" smtClean="0">
                <a:latin typeface="Times New Roman" pitchFamily="18" charset="0"/>
                <a:ea typeface="Segoe UI Historic" pitchFamily="34" charset="0"/>
                <a:cs typeface="Times New Roman" pitchFamily="18" charset="0"/>
              </a:rPr>
              <a:t>Algorithmic Thinking </a:t>
            </a:r>
          </a:p>
          <a:p>
            <a:pPr lvl="1" algn="just"/>
            <a:r>
              <a:rPr lang="en-IN" dirty="0" smtClean="0">
                <a:latin typeface="Times New Roman" pitchFamily="18" charset="0"/>
                <a:ea typeface="Segoe UI Historic" pitchFamily="34" charset="0"/>
                <a:cs typeface="Times New Roman" pitchFamily="18" charset="0"/>
              </a:rPr>
              <a:t>Important analytical skill that is required for writing effective programs in order to solve given problems</a:t>
            </a:r>
          </a:p>
          <a:p>
            <a:pPr lvl="1" algn="just"/>
            <a:r>
              <a:rPr lang="en-IN" dirty="0" smtClean="0">
                <a:latin typeface="Times New Roman" pitchFamily="18" charset="0"/>
                <a:ea typeface="Segoe UI Historic" pitchFamily="34" charset="0"/>
                <a:cs typeface="Times New Roman" pitchFamily="18" charset="0"/>
              </a:rPr>
              <a:t>The knowledge of how to solve a problem</a:t>
            </a:r>
            <a:endParaRPr lang="en-IN" dirty="0">
              <a:latin typeface="Times New Roman" pitchFamily="18" charset="0"/>
              <a:ea typeface="Segoe UI Historic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Recursive Algorithm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Performing repetition of tasks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Alternate way of creating iteration in programs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Concept of self- reference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Component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Base case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Initial value 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point where the solution to a problem is known 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Non recursive part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Recursive case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Inductive part 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Rule that gives a solution to a problem in terms of its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subproblems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Recursive Algorithm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371602"/>
          <a:ext cx="81534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6400"/>
                <a:gridCol w="3124200"/>
                <a:gridCol w="3352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Criteria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Recursion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Iteration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Termination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Terminates when the base condition is reached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When the condition is false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Space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Extra space in the form of stack space is required for recursion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additional space is required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Stack overflow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Repeated calls require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more memory space and may cause stack overflow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No such situation arises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Formulation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Easier to formulate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Not easy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as recursion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compactness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Simple and compact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Not compact as recursion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Recursive Algorithm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Types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Direct and indirect Recursion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Direct : function calls itself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Indirect : function calls another function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Linear and Non-Linear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Recursion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Linear : no pending operation 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Non linear : recursive call result in tree like structure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Tail and Non-tail Recursion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Tail : last statement of an algorithm is recursive call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Non tail : pending operation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additional statement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Binary and Exponential Recursion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Binary : 2 recursive function calls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Exponential : number of recursive call increases exponentially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Algorithm Correctness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Algorithm validation means checking whether the algorithm gives the correct result or not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verification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is a process of providing a mathematical proof that the given algorithm works correctly for all instances of data.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Assertions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Logical expression that asserts a condition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 : x &gt; 0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Two key assertion 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Precondition </a:t>
            </a:r>
          </a:p>
          <a:p>
            <a:pPr lvl="2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Postcondition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Algorithmics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Art of designing, implementing, and analysing algorithms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 algorithm is a set of unambiguous instructions or procedures used for solving a given problem to provide correct and expected outputs for all valid and legal input data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range of inputs for which an algorithm works has to be specified carefully.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nonambiguity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requirement for each step of an algorithm cannot be compromised.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same algorithm can be represented in several different ways.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Several algorithms for solving the same problem may exist.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Algorithm for the same problem can be based on very different ideas and can solve the problem with dramatically different speeds.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343400"/>
            <a:ext cx="3962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Types of Problem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Computational problems </a:t>
            </a:r>
          </a:p>
          <a:p>
            <a:pPr lvl="2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be solved by a computer system</a:t>
            </a:r>
          </a:p>
          <a:p>
            <a:pPr lvl="2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formalization of all legal inputs and expected outputs of a given problem</a:t>
            </a:r>
          </a:p>
          <a:p>
            <a:pPr lvl="2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characterization of the relationship between problem output and input.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Non-computational problems</a:t>
            </a:r>
          </a:p>
          <a:p>
            <a:pPr lvl="2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Cannot be solved by a computer system</a:t>
            </a:r>
          </a:p>
          <a:p>
            <a:pPr lvl="2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There is no algorithm that can be used to solve 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Types of computational problems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Structuring problems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input is restructured based on certain conditions or properties.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Ex: sorting a list in an ascending or a descending order is a structuring problem.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Search problems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Searching for a target in a list of all possibilities.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 : Puzzles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Construction problems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These problems involve the construction of solutions based on the constraints associated with the problem.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Types of computational problems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Decision problems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Decision problems are yes/no type of problems where the algorithm output is restricted to answering yes or no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Optimization problems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Based on a set of constraints that are associated with the problem</a:t>
            </a:r>
          </a:p>
          <a:p>
            <a:pPr lvl="1" algn="just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: Shortest distance between two cities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Involve a certain objective function of form: maximize (say profit) or minimize (say effort)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Characteristics of Algorithm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Input : zero or more input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Output : at least one or more output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Definiteness : instruction should be clear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Uniqueness : well-defined and ordered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Correctness : correct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Effectiveness : should be traceable manually 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Finiteness :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finite steps and should terminate after execution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Simplicity : easy of implementation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Generality : able to handle all range of input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Need for Algorithm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Computer resource are limited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 : travelling salesman problem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14400" y="3048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76400" y="3124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514600" y="3124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85800" y="4038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447800" y="4038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66800" y="4648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19812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8" idx="2"/>
          </p:cNvCxnSpPr>
          <p:nvPr/>
        </p:nvCxnSpPr>
        <p:spPr>
          <a:xfrm>
            <a:off x="990600" y="4191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9" idx="1"/>
          </p:cNvCxnSpPr>
          <p:nvPr/>
        </p:nvCxnSpPr>
        <p:spPr>
          <a:xfrm>
            <a:off x="838200" y="4343400"/>
            <a:ext cx="273237" cy="349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9" idx="7"/>
          </p:cNvCxnSpPr>
          <p:nvPr/>
        </p:nvCxnSpPr>
        <p:spPr>
          <a:xfrm flipH="1">
            <a:off x="1326963" y="4298763"/>
            <a:ext cx="165474" cy="39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419600" y="2895600"/>
          <a:ext cx="3048000" cy="3174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453571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No. of Cities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No.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routes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3571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3571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3571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3571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3571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3571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1310</Words>
  <Application>Microsoft Office PowerPoint</Application>
  <PresentationFormat>On-screen Show (4:3)</PresentationFormat>
  <Paragraphs>247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INTRODUCTION </vt:lpstr>
      <vt:lpstr>Introduction </vt:lpstr>
      <vt:lpstr>Introduction </vt:lpstr>
      <vt:lpstr>Algorithm</vt:lpstr>
      <vt:lpstr>Problem </vt:lpstr>
      <vt:lpstr>Types of computational problems</vt:lpstr>
      <vt:lpstr>Types of computational problems</vt:lpstr>
      <vt:lpstr>Algorithm</vt:lpstr>
      <vt:lpstr>Need for Algorithm</vt:lpstr>
      <vt:lpstr>Algorithm Design and Analysis process </vt:lpstr>
      <vt:lpstr>Algorithm Design and Analysis process </vt:lpstr>
      <vt:lpstr>Algorithm Design and Analysis process </vt:lpstr>
      <vt:lpstr>Algorithm Design and Analysis process </vt:lpstr>
      <vt:lpstr>Algorithm Design and Analysis process </vt:lpstr>
      <vt:lpstr>Classification of Algorithm </vt:lpstr>
      <vt:lpstr>Classification of Algorithm </vt:lpstr>
      <vt:lpstr>Tools for Problem Solving </vt:lpstr>
      <vt:lpstr>Algorithm </vt:lpstr>
      <vt:lpstr>Non – Recursive Algorithm </vt:lpstr>
      <vt:lpstr>Recursive Algorithm</vt:lpstr>
      <vt:lpstr>Recursive Algorithm</vt:lpstr>
      <vt:lpstr>Recursive Algorithm</vt:lpstr>
      <vt:lpstr>Algorithm Correctness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Divya</dc:creator>
  <cp:lastModifiedBy>Divya</cp:lastModifiedBy>
  <cp:revision>74</cp:revision>
  <dcterms:created xsi:type="dcterms:W3CDTF">2006-08-16T00:00:00Z</dcterms:created>
  <dcterms:modified xsi:type="dcterms:W3CDTF">2021-01-19T09:42:40Z</dcterms:modified>
</cp:coreProperties>
</file>