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74" r:id="rId9"/>
    <p:sldId id="275" r:id="rId10"/>
    <p:sldId id="264" r:id="rId11"/>
    <p:sldId id="266" r:id="rId12"/>
    <p:sldId id="272" r:id="rId13"/>
    <p:sldId id="273" r:id="rId14"/>
    <p:sldId id="265" r:id="rId15"/>
    <p:sldId id="267" r:id="rId16"/>
    <p:sldId id="276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Substitution method </a:t>
            </a:r>
            <a:endParaRPr lang="en-IN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Substitution method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Iteration Method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Steps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Plug : Substitute repeatedly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Chug : Simplify the expression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Forward Substitution : solution obtained by repeated substitution from base condition onwards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Backward Substitution : Substitution starts from the last term and proceeds to the initial term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Process: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Expand the recurrence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Express the expansion as a summation by plugging the recurrence back into itself until you see a pattern.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Evaluate the summation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Substitution method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T(0) = c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T(n) = b + T(n - 1)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   = b + b + T(n - 2)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   = b +b +b + T(n - 3) …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   = kb + T(n - k)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k = n,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T(n)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T(n - n)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  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T(0)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c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factorial = O(n)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long factorial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n)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if (n == 0)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return 1;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else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return n * factorial (n – 1);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Substitution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method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Forward Substitution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Given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+3 = 4 + 3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 = [4 + 3] + 3 = 4 + (2*3)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 = [4 + 2*3] + 3 = 4 + (3*3)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4 + 3n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O(n)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Substitution method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: Backward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Given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here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	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= [t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+ 3] + 3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+ 2 * 3 	here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= [t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+ 3] + 2 *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 * 3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here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= [t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+ 3] + 3 *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= 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+ 4 *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n-i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* 3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n-1 the resulting equation would be as follows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n-i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* 3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-(n-1)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(n-1) *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+ 3(n-1)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= 4 + 3(n-1)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= 3n + 1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 3n + 1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O(n)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Recursion-tree method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recursion tree models the costs (time) of a recursive execution of an algorithm.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recursion tree method is good for generating guesses for the substitution method.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recursion-tree method can be unreliable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recursion-tree method promotes intuition, however.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case, only the largest term in the geometric series matters; all of the other terms are swallowed up by the Θ(·) notation.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Relation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Recursion-tree method </a:t>
            </a:r>
            <a:endParaRPr lang="en-IN" sz="2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315325" cy="465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Recursion-tree method </a:t>
            </a:r>
            <a:endParaRPr lang="en-IN" sz="2200" dirty="0"/>
          </a:p>
        </p:txBody>
      </p:sp>
      <p:pic>
        <p:nvPicPr>
          <p:cNvPr id="3" name="Picture 2" descr="IMG_008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888289" y="-7360"/>
            <a:ext cx="5291219" cy="83058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Master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Used for solving divide-and-conquer recurrence relation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 smtClean="0"/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6400800" cy="418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399"/>
            <a:ext cx="5410200" cy="471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4648200" cy="325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recurrence relation for the sequence, a0, a1, ...an, is an equation that relates an to certain of its predecessors a0, a1, ... , a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Initial conditions for the sequence a0, a1, ... are explicitly given values for a finite number of the terms of the sequence.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Relation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Master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endParaRPr lang="en-IN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44862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recurrence relation, T(n), is a recursive function of integer variable n.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Like all recursive functions, it has both recursive case and base case.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portion of the definition that does not contain T is called the base case of the recurrence relation; the portion that contains T is called the recurrent or recursive case.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relations are useful for expressing the running times (i.e., the number of basic operations executed) of recursive algorithms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825" y="2724150"/>
            <a:ext cx="4981575" cy="120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Brace 4"/>
          <p:cNvSpPr/>
          <p:nvPr/>
        </p:nvSpPr>
        <p:spPr>
          <a:xfrm>
            <a:off x="2514600" y="2895600"/>
            <a:ext cx="304800" cy="9906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 : Fibonacci sequence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Recursive case : f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,   n&gt;=3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Base case :  f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1,  f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=1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Fibonacci sequence : 1,1,2,3,5,8,13,21,…….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Forming Recurrence Relation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base case is reached when n == 0. The method performs one comparison. Thus, the number of operations when n == 0, T(0), is some constant a.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n &gt; 0, the method performs two basic operations and then calls itself, using ONE recursive call, with a parameter n – 1.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Therefore the recurrence relation is: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T(0) = a    	     n=0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T(n) = b + T(n-1)       n&gt;0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Void f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if(n&gt;0)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count&lt;&lt;n;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f(n-1);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Forming Recurrence Relation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base case is reached when n == 1. The method performs one comparison and one return statement. Therefore, T(1), is constant c.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n&gt;1, the method performs TWO recursive calls, each with the parameter n/2, and some constant # of basic operations.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Hence, the recurrence relation is: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T(1) = c	n=1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T(n) = b + 2T(n/2)  n&gt;1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g(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{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if (n == 1)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return 2;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else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return 3 * g(n / 2) + g( n / 2) + 5;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Methods to solve recurrence relations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Mathematical induction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(Guess and Verify)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Substitution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Recursion Tree method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Master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Mathematical induction (Guess and Verify)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technique for solving a linear recurrence equation by making a guess and verifying the guess using mathematical induction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n-1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+ 2</a:t>
            </a:r>
          </a:p>
          <a:p>
            <a:pPr lvl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Guess</a:t>
            </a:r>
          </a:p>
          <a:p>
            <a:pPr lvl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lvl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1-1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+ 2 = 3</a:t>
            </a:r>
          </a:p>
          <a:p>
            <a:pPr lvl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2-1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+ 2 = 5</a:t>
            </a:r>
          </a:p>
          <a:p>
            <a:pPr lvl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3-1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+ 2 = 7</a:t>
            </a:r>
          </a:p>
          <a:p>
            <a:pPr lvl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odd number series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 :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2n +1</a:t>
            </a:r>
          </a:p>
          <a:p>
            <a:pPr lvl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Mathematical induction (Guess and Verify)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Verify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using mathematical induction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hypothesis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n = 0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2 * 0 + 1 = 1 	true for n = 1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Induction hypothesis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Assume the equation,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2n +1 holds true for n = k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2k +1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+ 2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prove for k+1: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2(k+1) + 1 = 2k + 3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(k+1)-1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+ 2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    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+ 2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     = (2k + 1) + 2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     = 2k + 3    hence the equation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2n +1 holds true for n = k + 1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2n + 1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715</Words>
  <Application>Microsoft Office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Recurrence Relation</vt:lpstr>
      <vt:lpstr>Recurrence Relation</vt:lpstr>
      <vt:lpstr>Recurrence Relation</vt:lpstr>
      <vt:lpstr>Recurrence Relation</vt:lpstr>
      <vt:lpstr>Recurrence Relation</vt:lpstr>
      <vt:lpstr>Recurrence Relation</vt:lpstr>
      <vt:lpstr>Recurrence Relation</vt:lpstr>
      <vt:lpstr>Recurrence Relation Mathematical induction (Guess and Verify)</vt:lpstr>
      <vt:lpstr>Recurrence Relation Mathematical induction (Guess and Verify)</vt:lpstr>
      <vt:lpstr>Recurrence Relation Substitution method </vt:lpstr>
      <vt:lpstr>Recurrence Relation Substitution method </vt:lpstr>
      <vt:lpstr>Recurrence Relation Substitution method : Forward Substitution </vt:lpstr>
      <vt:lpstr>Recurrence Relation Substitution method : Backward Substitution</vt:lpstr>
      <vt:lpstr>Recurrence Relation</vt:lpstr>
      <vt:lpstr>Recurrence Relation Recursion-tree method </vt:lpstr>
      <vt:lpstr>Recurrence Relation Recursion-tree method </vt:lpstr>
      <vt:lpstr>Recurrence Relation</vt:lpstr>
      <vt:lpstr>Recurrence Relation</vt:lpstr>
      <vt:lpstr>Recurrence Relation</vt:lpstr>
      <vt:lpstr>Recurrence Relation Master Theorem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</dc:title>
  <dc:creator>Divya</dc:creator>
  <cp:lastModifiedBy>Divya</cp:lastModifiedBy>
  <cp:revision>41</cp:revision>
  <dcterms:created xsi:type="dcterms:W3CDTF">2006-08-16T00:00:00Z</dcterms:created>
  <dcterms:modified xsi:type="dcterms:W3CDTF">2021-02-15T08:06:48Z</dcterms:modified>
</cp:coreProperties>
</file>