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Types of Social Entrepreneurs 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&amp; 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Business Plan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010400" y="6248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Business Plan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Vision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Mission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Opportunity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Risk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Action Plan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Revenue Model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Measurement &amp; Evaluation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Scaling Strategies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010400" y="6248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752600"/>
            <a:ext cx="3886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 the problem and find a solution for it.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Why is it important?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is the scale?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are the contributing factors?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are the root causes?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One day, all children in this country will have the opportunity to achieve an excellent education .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010400" y="6248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Mission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 “M”s of Mission Statements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•Memorable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•Manageable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•Measurable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•Motivational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Your statement of what you will achieve over the long term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010400" y="6248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Opportunity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is it solvable?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other approaches have been tried and    what are their results?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would the world look like (your vision) if you solved it?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010400" y="6248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Risks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could go wrong?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Contextually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Strategically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Programmatically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Financially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will you mitigate these risks?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Raise and address key risks but do not overdo it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010400" y="6248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Action Plan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theory will lead to results you want to achieve?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Assumptions of cause and effect in your logic chain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Inputs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Activities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Outputs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Outcomes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Impact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010400" y="6248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Who are the beneficiaries or customers? 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How will you serve them? 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What specifically does your program look like? 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What initial management and governance structure will you put in place to implement the strategy? 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What partnerships or collaborations would be critical or</a:t>
            </a: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useful? 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What criteria did you use for choosing to become a nonprofit</a:t>
            </a: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or for-profit organization? 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On what premises (experience/knowledge) did you build your</a:t>
            </a:r>
          </a:p>
          <a:p>
            <a:pPr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solution? 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With whom and how have you tested your vision?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010400" y="6248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Revenue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start-up stage: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much start-up capital do you need?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sources are available to provide seed capital?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will you spend it?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will you acquire capital to go to the next level?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will you fund scaling the organization?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010400" y="6248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Measurement and Evaluation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Create a measurement and evaluation/data system and culture.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Indicators should link back to your mission, theory of change and strategy 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Adapt measures and process to the stage of the organization 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Set and measure interim milestones on the way to longer-term goals 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Use measures to improve your program and organization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010400" y="6248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Scaling Strategies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Grow the organization, launch more sites 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Replicate your model using other organizations 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Create a social movement 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Organize collective action 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Change government policy and practice 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Considerations of scale: 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How do you maximize the value you are trying to create? 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How do you balance the “speed of scaling” with program quality to optimize social value creation?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010400" y="6248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smtClean="0">
                <a:latin typeface="Times New Roman" pitchFamily="18" charset="0"/>
                <a:cs typeface="Times New Roman" pitchFamily="18" charset="0"/>
              </a:rPr>
              <a:t>Who is a Social Entrepreneur?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‘Social entrepreneurs are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individuals with innovative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solutions to society’s most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pressing  social problems.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They are persistent and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ambitious, tackle major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social issues and offer new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ideas for a wide-scale change.’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495800" y="2171540"/>
            <a:ext cx="3886200" cy="3543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010400" y="6248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Good Luck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91950\Pictures\Soc Ent Image.jf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24000" y="1828800"/>
            <a:ext cx="6096000" cy="37338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562600" y="6211669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Centre</a:t>
            </a:r>
          </a:p>
          <a:p>
            <a:r>
              <a:rPr lang="en-IN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KattankulathurCareer</a:t>
            </a:r>
            <a:r>
              <a:rPr lang="en-IN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Focus of Social Entrepreneur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141220" y="2038191"/>
            <a:ext cx="4861560" cy="364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010400" y="6248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Famous Social Entrepreneurs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848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010400" y="6248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Types of Social Entrepreneurs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Community Social Entrepreneur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Non-Profit Social Entrepreneur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Transformational Social Entrepreneur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Global Social Entrepreneur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010400" y="6248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Community Social Entrepreneur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sort of social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entrepreneur seeks to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ventures meant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serve the social needs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a community within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relatively narrow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geographical area.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572000" y="1828800"/>
            <a:ext cx="3733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010400" y="6248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Non-Profit Social Entrepreneur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social entrepreneurs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more focused on social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wealth than material wealth.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Consequently, any profits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made are reinvested into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business to facilitate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further expansion of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services offered.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419600" y="1752600"/>
            <a:ext cx="4114800" cy="389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010400" y="6248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Transformational Social Entrepreneur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Here, the focus extends to the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Creation of an enterprise able to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meet those social needs not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adequately being met by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governments and other businesses.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businesses occasionally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evolve into institutions and the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involved social entrepreneur must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have the skills and capacity to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administer a large team 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800600" y="1524000"/>
            <a:ext cx="3581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010400" y="6248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Global Social Entrepreneur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global social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entrepreneur works toward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Complete transformation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a social system in order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meet major social needs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to change the very fabric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society worldwide.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752601"/>
            <a:ext cx="3581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159A576-5FB0-482E-BDD1-D6E554155FF4}"/>
              </a:ext>
            </a:extLst>
          </p:cNvPr>
          <p:cNvSpPr txBox="1"/>
          <p:nvPr/>
        </p:nvSpPr>
        <p:spPr>
          <a:xfrm>
            <a:off x="7010400" y="6248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Career Development </a:t>
            </a:r>
            <a:r>
              <a:rPr lang="en-IN" sz="1200" b="1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Centre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SRMIST – </a:t>
            </a:r>
            <a:r>
              <a:rPr lang="en-IN" sz="1200" b="1" i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kattankulathur</a:t>
            </a:r>
            <a:endParaRPr lang="en-IN" sz="12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790</Words>
  <Application>Microsoft Office PowerPoint</Application>
  <PresentationFormat>On-screen Show (4:3)</PresentationFormat>
  <Paragraphs>175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Types of Social Entrepreneurs  &amp;  Business Plan </vt:lpstr>
      <vt:lpstr>Who is a Social Entrepreneur?</vt:lpstr>
      <vt:lpstr>Focus of Social Entrepreneur</vt:lpstr>
      <vt:lpstr>Famous Social Entrepreneurs</vt:lpstr>
      <vt:lpstr>Types of Social Entrepreneurs</vt:lpstr>
      <vt:lpstr>The Community Social Entrepreneur </vt:lpstr>
      <vt:lpstr>The Non-Profit Social Entrepreneur </vt:lpstr>
      <vt:lpstr> The Transformational Social Entrepreneur </vt:lpstr>
      <vt:lpstr> The Global Social Entrepreneur </vt:lpstr>
      <vt:lpstr>Business Plan</vt:lpstr>
      <vt:lpstr>Vision</vt:lpstr>
      <vt:lpstr>Mission</vt:lpstr>
      <vt:lpstr>Opportunity</vt:lpstr>
      <vt:lpstr>Risks</vt:lpstr>
      <vt:lpstr>Action Plan</vt:lpstr>
      <vt:lpstr>Contd….</vt:lpstr>
      <vt:lpstr>Revenue Model</vt:lpstr>
      <vt:lpstr>Measurement and Evaluation</vt:lpstr>
      <vt:lpstr>Scaling Strategies</vt:lpstr>
      <vt:lpstr>Good Luck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Social Entrepreneurs</dc:title>
  <dc:creator>Jerlina John</dc:creator>
  <cp:lastModifiedBy>ismail - [2010]</cp:lastModifiedBy>
  <cp:revision>28</cp:revision>
  <dcterms:created xsi:type="dcterms:W3CDTF">2006-08-16T00:00:00Z</dcterms:created>
  <dcterms:modified xsi:type="dcterms:W3CDTF">2020-10-29T08:53:25Z</dcterms:modified>
</cp:coreProperties>
</file>